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8" r:id="rId3"/>
    <p:sldId id="257" r:id="rId4"/>
    <p:sldId id="269" r:id="rId5"/>
    <p:sldId id="264" r:id="rId6"/>
    <p:sldId id="259" r:id="rId7"/>
    <p:sldId id="262" r:id="rId8"/>
    <p:sldId id="261" r:id="rId9"/>
    <p:sldId id="274" r:id="rId10"/>
    <p:sldId id="270" r:id="rId11"/>
    <p:sldId id="266" r:id="rId12"/>
    <p:sldId id="271" r:id="rId13"/>
    <p:sldId id="272" r:id="rId14"/>
    <p:sldId id="260" r:id="rId15"/>
    <p:sldId id="263" r:id="rId16"/>
    <p:sldId id="267" r:id="rId17"/>
    <p:sldId id="268" r:id="rId18"/>
    <p:sldId id="265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0C7159-2E36-514D-A188-396E6F670625}" v="110" dt="2019-02-02T08:30:58.2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BCC17E-E887-4D3E-BEEE-B225AC7B86C0}" type="doc">
      <dgm:prSet loTypeId="urn:microsoft.com/office/officeart/2018/5/layout/IconCircleLabelList" loCatId="icon" qsTypeId="urn:microsoft.com/office/officeart/2005/8/quickstyle/simple4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BD7B4C2-3C4F-4E76-BDC0-5B29454BBCE9}">
      <dgm:prSet/>
      <dgm:spPr/>
      <dgm:t>
        <a:bodyPr/>
        <a:lstStyle/>
        <a:p>
          <a:pPr>
            <a:defRPr cap="all"/>
          </a:pPr>
          <a:r>
            <a:rPr lang="en-US"/>
            <a:t>Bytecode for the web</a:t>
          </a:r>
        </a:p>
      </dgm:t>
    </dgm:pt>
    <dgm:pt modelId="{3794F6CF-34C0-4AEA-9C09-37A6D625AB02}" type="parTrans" cxnId="{F79364EA-E783-4DCB-B5C6-F1335B269DF9}">
      <dgm:prSet/>
      <dgm:spPr/>
      <dgm:t>
        <a:bodyPr/>
        <a:lstStyle/>
        <a:p>
          <a:endParaRPr lang="en-US"/>
        </a:p>
      </dgm:t>
    </dgm:pt>
    <dgm:pt modelId="{D1F4345E-02DC-41E6-887F-1154EC2F4137}" type="sibTrans" cxnId="{F79364EA-E783-4DCB-B5C6-F1335B269DF9}">
      <dgm:prSet/>
      <dgm:spPr/>
      <dgm:t>
        <a:bodyPr/>
        <a:lstStyle/>
        <a:p>
          <a:endParaRPr lang="en-US"/>
        </a:p>
      </dgm:t>
    </dgm:pt>
    <dgm:pt modelId="{B978D3E0-7D16-4C73-A36F-69F650C236E7}">
      <dgm:prSet/>
      <dgm:spPr/>
      <dgm:t>
        <a:bodyPr/>
        <a:lstStyle/>
        <a:p>
          <a:pPr>
            <a:defRPr cap="all"/>
          </a:pPr>
          <a:r>
            <a:rPr lang="en-US"/>
            <a:t>Runs in browser sandbox &amp; node.js</a:t>
          </a:r>
        </a:p>
      </dgm:t>
    </dgm:pt>
    <dgm:pt modelId="{C58ED3CD-1341-4591-8379-1A6CD8D92BCA}" type="parTrans" cxnId="{3C607CC6-725D-40FC-A8F4-020E740318CD}">
      <dgm:prSet/>
      <dgm:spPr/>
      <dgm:t>
        <a:bodyPr/>
        <a:lstStyle/>
        <a:p>
          <a:endParaRPr lang="en-US"/>
        </a:p>
      </dgm:t>
    </dgm:pt>
    <dgm:pt modelId="{6D4DA680-B956-43C4-8932-2F6A24F5950D}" type="sibTrans" cxnId="{3C607CC6-725D-40FC-A8F4-020E740318CD}">
      <dgm:prSet/>
      <dgm:spPr/>
      <dgm:t>
        <a:bodyPr/>
        <a:lstStyle/>
        <a:p>
          <a:endParaRPr lang="en-US"/>
        </a:p>
      </dgm:t>
    </dgm:pt>
    <dgm:pt modelId="{E0E358D7-630C-4BCE-96C4-0E089911CBD8}">
      <dgm:prSet/>
      <dgm:spPr/>
      <dgm:t>
        <a:bodyPr/>
        <a:lstStyle/>
        <a:p>
          <a:pPr>
            <a:defRPr cap="all"/>
          </a:pPr>
          <a:r>
            <a:rPr lang="en-US"/>
            <a:t>Use language of choice</a:t>
          </a:r>
        </a:p>
      </dgm:t>
    </dgm:pt>
    <dgm:pt modelId="{E0D24A81-9828-45BC-A2BA-E73D8FD72DB3}" type="parTrans" cxnId="{021EE8BA-D476-4289-9D3C-130CF40EF4C9}">
      <dgm:prSet/>
      <dgm:spPr/>
      <dgm:t>
        <a:bodyPr/>
        <a:lstStyle/>
        <a:p>
          <a:endParaRPr lang="en-US"/>
        </a:p>
      </dgm:t>
    </dgm:pt>
    <dgm:pt modelId="{2199371B-7D28-4635-9F78-066BE363D66B}" type="sibTrans" cxnId="{021EE8BA-D476-4289-9D3C-130CF40EF4C9}">
      <dgm:prSet/>
      <dgm:spPr/>
      <dgm:t>
        <a:bodyPr/>
        <a:lstStyle/>
        <a:p>
          <a:endParaRPr lang="en-US"/>
        </a:p>
      </dgm:t>
    </dgm:pt>
    <dgm:pt modelId="{C799A2B3-8FED-412F-895C-4AB491CC2E22}">
      <dgm:prSet/>
      <dgm:spPr/>
      <dgm:t>
        <a:bodyPr/>
        <a:lstStyle/>
        <a:p>
          <a:pPr>
            <a:defRPr cap="all"/>
          </a:pPr>
          <a:r>
            <a:rPr lang="en-US"/>
            <a:t>Reuse existing libraries</a:t>
          </a:r>
        </a:p>
      </dgm:t>
    </dgm:pt>
    <dgm:pt modelId="{BA6D47D8-5C5E-42FA-AB65-3B60DC30AD8B}" type="parTrans" cxnId="{E8F58FC9-CA5E-4DE2-906E-9DC3C7A22661}">
      <dgm:prSet/>
      <dgm:spPr/>
      <dgm:t>
        <a:bodyPr/>
        <a:lstStyle/>
        <a:p>
          <a:endParaRPr lang="en-US"/>
        </a:p>
      </dgm:t>
    </dgm:pt>
    <dgm:pt modelId="{BD660304-4C5C-4CD9-99D2-30E8B8BE80BF}" type="sibTrans" cxnId="{E8F58FC9-CA5E-4DE2-906E-9DC3C7A22661}">
      <dgm:prSet/>
      <dgm:spPr/>
      <dgm:t>
        <a:bodyPr/>
        <a:lstStyle/>
        <a:p>
          <a:endParaRPr lang="en-US"/>
        </a:p>
      </dgm:t>
    </dgm:pt>
    <dgm:pt modelId="{86CB01CF-10DA-470A-B34F-4611D36C32C2}" type="pres">
      <dgm:prSet presAssocID="{74BCC17E-E887-4D3E-BEEE-B225AC7B86C0}" presName="root" presStyleCnt="0">
        <dgm:presLayoutVars>
          <dgm:dir/>
          <dgm:resizeHandles val="exact"/>
        </dgm:presLayoutVars>
      </dgm:prSet>
      <dgm:spPr/>
    </dgm:pt>
    <dgm:pt modelId="{0E280AB6-BAAA-42AF-A129-E9BC4AE55B67}" type="pres">
      <dgm:prSet presAssocID="{9BD7B4C2-3C4F-4E76-BDC0-5B29454BBCE9}" presName="compNode" presStyleCnt="0"/>
      <dgm:spPr/>
    </dgm:pt>
    <dgm:pt modelId="{D65D71DF-8B3B-4F5C-83F5-A8FFB592413B}" type="pres">
      <dgm:prSet presAssocID="{9BD7B4C2-3C4F-4E76-BDC0-5B29454BBCE9}" presName="iconBgRect" presStyleLbl="bgShp" presStyleIdx="0" presStyleCnt="4"/>
      <dgm:spPr/>
    </dgm:pt>
    <dgm:pt modelId="{6725936F-A9E5-42B4-A996-B53F5167BFC7}" type="pres">
      <dgm:prSet presAssocID="{9BD7B4C2-3C4F-4E76-BDC0-5B29454BBCE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780984D8-E40E-4934-9A83-1162AF38F30C}" type="pres">
      <dgm:prSet presAssocID="{9BD7B4C2-3C4F-4E76-BDC0-5B29454BBCE9}" presName="spaceRect" presStyleCnt="0"/>
      <dgm:spPr/>
    </dgm:pt>
    <dgm:pt modelId="{C7D3043C-5085-482E-AF3F-0CCD9FB00AF5}" type="pres">
      <dgm:prSet presAssocID="{9BD7B4C2-3C4F-4E76-BDC0-5B29454BBCE9}" presName="textRect" presStyleLbl="revTx" presStyleIdx="0" presStyleCnt="4">
        <dgm:presLayoutVars>
          <dgm:chMax val="1"/>
          <dgm:chPref val="1"/>
        </dgm:presLayoutVars>
      </dgm:prSet>
      <dgm:spPr/>
    </dgm:pt>
    <dgm:pt modelId="{393141B5-C1FF-48F7-AE3B-3E9FC8C70BF5}" type="pres">
      <dgm:prSet presAssocID="{D1F4345E-02DC-41E6-887F-1154EC2F4137}" presName="sibTrans" presStyleCnt="0"/>
      <dgm:spPr/>
    </dgm:pt>
    <dgm:pt modelId="{5D64E41D-D2A2-4A5E-BD6F-966EB7E2E672}" type="pres">
      <dgm:prSet presAssocID="{B978D3E0-7D16-4C73-A36F-69F650C236E7}" presName="compNode" presStyleCnt="0"/>
      <dgm:spPr/>
    </dgm:pt>
    <dgm:pt modelId="{35D45D61-EF23-4E57-B5E3-25AB7D81B047}" type="pres">
      <dgm:prSet presAssocID="{B978D3E0-7D16-4C73-A36F-69F650C236E7}" presName="iconBgRect" presStyleLbl="bgShp" presStyleIdx="1" presStyleCnt="4"/>
      <dgm:spPr/>
    </dgm:pt>
    <dgm:pt modelId="{FA3524C6-DF38-4884-953C-2FDFC3B2A676}" type="pres">
      <dgm:prSet presAssocID="{B978D3E0-7D16-4C73-A36F-69F650C236E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DA228F05-2433-4C47-A76C-EED4FD83BD24}" type="pres">
      <dgm:prSet presAssocID="{B978D3E0-7D16-4C73-A36F-69F650C236E7}" presName="spaceRect" presStyleCnt="0"/>
      <dgm:spPr/>
    </dgm:pt>
    <dgm:pt modelId="{AEB4795F-D40B-407C-8ED9-7BF915252B4C}" type="pres">
      <dgm:prSet presAssocID="{B978D3E0-7D16-4C73-A36F-69F650C236E7}" presName="textRect" presStyleLbl="revTx" presStyleIdx="1" presStyleCnt="4">
        <dgm:presLayoutVars>
          <dgm:chMax val="1"/>
          <dgm:chPref val="1"/>
        </dgm:presLayoutVars>
      </dgm:prSet>
      <dgm:spPr/>
    </dgm:pt>
    <dgm:pt modelId="{DAF5C021-2650-485D-88EA-62BE4CB46EB8}" type="pres">
      <dgm:prSet presAssocID="{6D4DA680-B956-43C4-8932-2F6A24F5950D}" presName="sibTrans" presStyleCnt="0"/>
      <dgm:spPr/>
    </dgm:pt>
    <dgm:pt modelId="{6A787DA3-9171-484B-B8C9-A84F20A959C7}" type="pres">
      <dgm:prSet presAssocID="{E0E358D7-630C-4BCE-96C4-0E089911CBD8}" presName="compNode" presStyleCnt="0"/>
      <dgm:spPr/>
    </dgm:pt>
    <dgm:pt modelId="{68E34623-D727-4E94-9F54-FEF04FB8B165}" type="pres">
      <dgm:prSet presAssocID="{E0E358D7-630C-4BCE-96C4-0E089911CBD8}" presName="iconBgRect" presStyleLbl="bgShp" presStyleIdx="2" presStyleCnt="4"/>
      <dgm:spPr/>
    </dgm:pt>
    <dgm:pt modelId="{91EA0DE0-B183-4021-88D6-C8379F27EB21}" type="pres">
      <dgm:prSet presAssocID="{E0E358D7-630C-4BCE-96C4-0E089911CBD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91B6208E-E77C-4047-AA80-F1D9A52A83C4}" type="pres">
      <dgm:prSet presAssocID="{E0E358D7-630C-4BCE-96C4-0E089911CBD8}" presName="spaceRect" presStyleCnt="0"/>
      <dgm:spPr/>
    </dgm:pt>
    <dgm:pt modelId="{6F9A506A-A3D1-4878-A68B-0C18555C3908}" type="pres">
      <dgm:prSet presAssocID="{E0E358D7-630C-4BCE-96C4-0E089911CBD8}" presName="textRect" presStyleLbl="revTx" presStyleIdx="2" presStyleCnt="4">
        <dgm:presLayoutVars>
          <dgm:chMax val="1"/>
          <dgm:chPref val="1"/>
        </dgm:presLayoutVars>
      </dgm:prSet>
      <dgm:spPr/>
    </dgm:pt>
    <dgm:pt modelId="{58A4C42B-59E0-4C00-95C8-82D52383BC4B}" type="pres">
      <dgm:prSet presAssocID="{2199371B-7D28-4635-9F78-066BE363D66B}" presName="sibTrans" presStyleCnt="0"/>
      <dgm:spPr/>
    </dgm:pt>
    <dgm:pt modelId="{3D1F1A5B-D909-4432-AF41-852A920F199A}" type="pres">
      <dgm:prSet presAssocID="{C799A2B3-8FED-412F-895C-4AB491CC2E22}" presName="compNode" presStyleCnt="0"/>
      <dgm:spPr/>
    </dgm:pt>
    <dgm:pt modelId="{2157BEB2-04ED-4086-B8C3-6D646FF6D64E}" type="pres">
      <dgm:prSet presAssocID="{C799A2B3-8FED-412F-895C-4AB491CC2E22}" presName="iconBgRect" presStyleLbl="bgShp" presStyleIdx="3" presStyleCnt="4"/>
      <dgm:spPr/>
    </dgm:pt>
    <dgm:pt modelId="{CB163F0C-7F7C-467E-9222-9EB0416AD241}" type="pres">
      <dgm:prSet presAssocID="{C799A2B3-8FED-412F-895C-4AB491CC2E2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A8C7F83-48E4-4FDB-8B3B-FB7FA32CCF37}" type="pres">
      <dgm:prSet presAssocID="{C799A2B3-8FED-412F-895C-4AB491CC2E22}" presName="spaceRect" presStyleCnt="0"/>
      <dgm:spPr/>
    </dgm:pt>
    <dgm:pt modelId="{BAA763E3-F305-4992-BA2D-65E74F15CAC7}" type="pres">
      <dgm:prSet presAssocID="{C799A2B3-8FED-412F-895C-4AB491CC2E2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C7D0F2B-D6ED-490C-BF0B-7529F7BEB057}" type="presOf" srcId="{B978D3E0-7D16-4C73-A36F-69F650C236E7}" destId="{AEB4795F-D40B-407C-8ED9-7BF915252B4C}" srcOrd="0" destOrd="0" presId="urn:microsoft.com/office/officeart/2018/5/layout/IconCircleLabelList"/>
    <dgm:cxn modelId="{14D24C5B-E01D-4A2A-9B8B-F59DF67B9900}" type="presOf" srcId="{9BD7B4C2-3C4F-4E76-BDC0-5B29454BBCE9}" destId="{C7D3043C-5085-482E-AF3F-0CCD9FB00AF5}" srcOrd="0" destOrd="0" presId="urn:microsoft.com/office/officeart/2018/5/layout/IconCircleLabelList"/>
    <dgm:cxn modelId="{6E97B08D-C6EA-4F3F-B8AC-1BE395C3D353}" type="presOf" srcId="{74BCC17E-E887-4D3E-BEEE-B225AC7B86C0}" destId="{86CB01CF-10DA-470A-B34F-4611D36C32C2}" srcOrd="0" destOrd="0" presId="urn:microsoft.com/office/officeart/2018/5/layout/IconCircleLabelList"/>
    <dgm:cxn modelId="{1CBA1DA5-BDE9-42DA-A70E-91F772D19EC7}" type="presOf" srcId="{C799A2B3-8FED-412F-895C-4AB491CC2E22}" destId="{BAA763E3-F305-4992-BA2D-65E74F15CAC7}" srcOrd="0" destOrd="0" presId="urn:microsoft.com/office/officeart/2018/5/layout/IconCircleLabelList"/>
    <dgm:cxn modelId="{021EE8BA-D476-4289-9D3C-130CF40EF4C9}" srcId="{74BCC17E-E887-4D3E-BEEE-B225AC7B86C0}" destId="{E0E358D7-630C-4BCE-96C4-0E089911CBD8}" srcOrd="2" destOrd="0" parTransId="{E0D24A81-9828-45BC-A2BA-E73D8FD72DB3}" sibTransId="{2199371B-7D28-4635-9F78-066BE363D66B}"/>
    <dgm:cxn modelId="{3C607CC6-725D-40FC-A8F4-020E740318CD}" srcId="{74BCC17E-E887-4D3E-BEEE-B225AC7B86C0}" destId="{B978D3E0-7D16-4C73-A36F-69F650C236E7}" srcOrd="1" destOrd="0" parTransId="{C58ED3CD-1341-4591-8379-1A6CD8D92BCA}" sibTransId="{6D4DA680-B956-43C4-8932-2F6A24F5950D}"/>
    <dgm:cxn modelId="{E8F58FC9-CA5E-4DE2-906E-9DC3C7A22661}" srcId="{74BCC17E-E887-4D3E-BEEE-B225AC7B86C0}" destId="{C799A2B3-8FED-412F-895C-4AB491CC2E22}" srcOrd="3" destOrd="0" parTransId="{BA6D47D8-5C5E-42FA-AB65-3B60DC30AD8B}" sibTransId="{BD660304-4C5C-4CD9-99D2-30E8B8BE80BF}"/>
    <dgm:cxn modelId="{1AA30FD1-344F-4F51-A824-D3969536C186}" type="presOf" srcId="{E0E358D7-630C-4BCE-96C4-0E089911CBD8}" destId="{6F9A506A-A3D1-4878-A68B-0C18555C3908}" srcOrd="0" destOrd="0" presId="urn:microsoft.com/office/officeart/2018/5/layout/IconCircleLabelList"/>
    <dgm:cxn modelId="{F79364EA-E783-4DCB-B5C6-F1335B269DF9}" srcId="{74BCC17E-E887-4D3E-BEEE-B225AC7B86C0}" destId="{9BD7B4C2-3C4F-4E76-BDC0-5B29454BBCE9}" srcOrd="0" destOrd="0" parTransId="{3794F6CF-34C0-4AEA-9C09-37A6D625AB02}" sibTransId="{D1F4345E-02DC-41E6-887F-1154EC2F4137}"/>
    <dgm:cxn modelId="{A009B17C-C436-4CD3-B018-105FF6CA1441}" type="presParOf" srcId="{86CB01CF-10DA-470A-B34F-4611D36C32C2}" destId="{0E280AB6-BAAA-42AF-A129-E9BC4AE55B67}" srcOrd="0" destOrd="0" presId="urn:microsoft.com/office/officeart/2018/5/layout/IconCircleLabelList"/>
    <dgm:cxn modelId="{FD7C7063-9510-4330-A6C0-6476017890A6}" type="presParOf" srcId="{0E280AB6-BAAA-42AF-A129-E9BC4AE55B67}" destId="{D65D71DF-8B3B-4F5C-83F5-A8FFB592413B}" srcOrd="0" destOrd="0" presId="urn:microsoft.com/office/officeart/2018/5/layout/IconCircleLabelList"/>
    <dgm:cxn modelId="{C3798F7B-934B-4F22-8FAC-D00AB5E182B2}" type="presParOf" srcId="{0E280AB6-BAAA-42AF-A129-E9BC4AE55B67}" destId="{6725936F-A9E5-42B4-A996-B53F5167BFC7}" srcOrd="1" destOrd="0" presId="urn:microsoft.com/office/officeart/2018/5/layout/IconCircleLabelList"/>
    <dgm:cxn modelId="{B1508D30-6B1C-4E18-B0F1-6606E1780486}" type="presParOf" srcId="{0E280AB6-BAAA-42AF-A129-E9BC4AE55B67}" destId="{780984D8-E40E-4934-9A83-1162AF38F30C}" srcOrd="2" destOrd="0" presId="urn:microsoft.com/office/officeart/2018/5/layout/IconCircleLabelList"/>
    <dgm:cxn modelId="{A5C9288D-E0F2-4351-9862-37319EEA736A}" type="presParOf" srcId="{0E280AB6-BAAA-42AF-A129-E9BC4AE55B67}" destId="{C7D3043C-5085-482E-AF3F-0CCD9FB00AF5}" srcOrd="3" destOrd="0" presId="urn:microsoft.com/office/officeart/2018/5/layout/IconCircleLabelList"/>
    <dgm:cxn modelId="{7900D411-AAD5-4529-8100-97704CA570C3}" type="presParOf" srcId="{86CB01CF-10DA-470A-B34F-4611D36C32C2}" destId="{393141B5-C1FF-48F7-AE3B-3E9FC8C70BF5}" srcOrd="1" destOrd="0" presId="urn:microsoft.com/office/officeart/2018/5/layout/IconCircleLabelList"/>
    <dgm:cxn modelId="{A3D22844-D893-48BA-917D-2D0DD151C601}" type="presParOf" srcId="{86CB01CF-10DA-470A-B34F-4611D36C32C2}" destId="{5D64E41D-D2A2-4A5E-BD6F-966EB7E2E672}" srcOrd="2" destOrd="0" presId="urn:microsoft.com/office/officeart/2018/5/layout/IconCircleLabelList"/>
    <dgm:cxn modelId="{205EDA3A-E559-4916-90BC-04C4F71B5984}" type="presParOf" srcId="{5D64E41D-D2A2-4A5E-BD6F-966EB7E2E672}" destId="{35D45D61-EF23-4E57-B5E3-25AB7D81B047}" srcOrd="0" destOrd="0" presId="urn:microsoft.com/office/officeart/2018/5/layout/IconCircleLabelList"/>
    <dgm:cxn modelId="{9B0904BF-189D-45CC-B4A2-3E074894D47E}" type="presParOf" srcId="{5D64E41D-D2A2-4A5E-BD6F-966EB7E2E672}" destId="{FA3524C6-DF38-4884-953C-2FDFC3B2A676}" srcOrd="1" destOrd="0" presId="urn:microsoft.com/office/officeart/2018/5/layout/IconCircleLabelList"/>
    <dgm:cxn modelId="{FE67995B-C20A-46EF-ACE4-E16ED7CED22D}" type="presParOf" srcId="{5D64E41D-D2A2-4A5E-BD6F-966EB7E2E672}" destId="{DA228F05-2433-4C47-A76C-EED4FD83BD24}" srcOrd="2" destOrd="0" presId="urn:microsoft.com/office/officeart/2018/5/layout/IconCircleLabelList"/>
    <dgm:cxn modelId="{ED00DC70-E186-40C4-9502-FDC083C3BEDF}" type="presParOf" srcId="{5D64E41D-D2A2-4A5E-BD6F-966EB7E2E672}" destId="{AEB4795F-D40B-407C-8ED9-7BF915252B4C}" srcOrd="3" destOrd="0" presId="urn:microsoft.com/office/officeart/2018/5/layout/IconCircleLabelList"/>
    <dgm:cxn modelId="{AA9FD7FA-BA60-4744-9629-3E4CA80B2760}" type="presParOf" srcId="{86CB01CF-10DA-470A-B34F-4611D36C32C2}" destId="{DAF5C021-2650-485D-88EA-62BE4CB46EB8}" srcOrd="3" destOrd="0" presId="urn:microsoft.com/office/officeart/2018/5/layout/IconCircleLabelList"/>
    <dgm:cxn modelId="{5C4E25DB-02BC-4B8D-A90E-AC8F717990ED}" type="presParOf" srcId="{86CB01CF-10DA-470A-B34F-4611D36C32C2}" destId="{6A787DA3-9171-484B-B8C9-A84F20A959C7}" srcOrd="4" destOrd="0" presId="urn:microsoft.com/office/officeart/2018/5/layout/IconCircleLabelList"/>
    <dgm:cxn modelId="{D81FC4D8-E81C-4440-BEDF-3A91C8D518EF}" type="presParOf" srcId="{6A787DA3-9171-484B-B8C9-A84F20A959C7}" destId="{68E34623-D727-4E94-9F54-FEF04FB8B165}" srcOrd="0" destOrd="0" presId="urn:microsoft.com/office/officeart/2018/5/layout/IconCircleLabelList"/>
    <dgm:cxn modelId="{1F358015-AFEB-4891-82B3-12D09601F379}" type="presParOf" srcId="{6A787DA3-9171-484B-B8C9-A84F20A959C7}" destId="{91EA0DE0-B183-4021-88D6-C8379F27EB21}" srcOrd="1" destOrd="0" presId="urn:microsoft.com/office/officeart/2018/5/layout/IconCircleLabelList"/>
    <dgm:cxn modelId="{F414E452-D97C-4D83-98DE-7AF5F188CAB8}" type="presParOf" srcId="{6A787DA3-9171-484B-B8C9-A84F20A959C7}" destId="{91B6208E-E77C-4047-AA80-F1D9A52A83C4}" srcOrd="2" destOrd="0" presId="urn:microsoft.com/office/officeart/2018/5/layout/IconCircleLabelList"/>
    <dgm:cxn modelId="{E7301E10-8C72-464E-93C9-63E22EDC4AC3}" type="presParOf" srcId="{6A787DA3-9171-484B-B8C9-A84F20A959C7}" destId="{6F9A506A-A3D1-4878-A68B-0C18555C3908}" srcOrd="3" destOrd="0" presId="urn:microsoft.com/office/officeart/2018/5/layout/IconCircleLabelList"/>
    <dgm:cxn modelId="{5068EFFF-A1B7-45E0-847E-CA2BDA96269E}" type="presParOf" srcId="{86CB01CF-10DA-470A-B34F-4611D36C32C2}" destId="{58A4C42B-59E0-4C00-95C8-82D52383BC4B}" srcOrd="5" destOrd="0" presId="urn:microsoft.com/office/officeart/2018/5/layout/IconCircleLabelList"/>
    <dgm:cxn modelId="{3B567615-5B18-4D51-935A-C325EFC20E31}" type="presParOf" srcId="{86CB01CF-10DA-470A-B34F-4611D36C32C2}" destId="{3D1F1A5B-D909-4432-AF41-852A920F199A}" srcOrd="6" destOrd="0" presId="urn:microsoft.com/office/officeart/2018/5/layout/IconCircleLabelList"/>
    <dgm:cxn modelId="{E12B05F5-4183-4CE6-AE6F-18CF78BBC96B}" type="presParOf" srcId="{3D1F1A5B-D909-4432-AF41-852A920F199A}" destId="{2157BEB2-04ED-4086-B8C3-6D646FF6D64E}" srcOrd="0" destOrd="0" presId="urn:microsoft.com/office/officeart/2018/5/layout/IconCircleLabelList"/>
    <dgm:cxn modelId="{E9AF409D-5813-4B0C-B634-018B4E386803}" type="presParOf" srcId="{3D1F1A5B-D909-4432-AF41-852A920F199A}" destId="{CB163F0C-7F7C-467E-9222-9EB0416AD241}" srcOrd="1" destOrd="0" presId="urn:microsoft.com/office/officeart/2018/5/layout/IconCircleLabelList"/>
    <dgm:cxn modelId="{E03B9347-F292-481D-8ADA-96B7C384ECC7}" type="presParOf" srcId="{3D1F1A5B-D909-4432-AF41-852A920F199A}" destId="{4A8C7F83-48E4-4FDB-8B3B-FB7FA32CCF37}" srcOrd="2" destOrd="0" presId="urn:microsoft.com/office/officeart/2018/5/layout/IconCircleLabelList"/>
    <dgm:cxn modelId="{0F853B51-6C0E-4AA8-9C89-5EB8EC393D11}" type="presParOf" srcId="{3D1F1A5B-D909-4432-AF41-852A920F199A}" destId="{BAA763E3-F305-4992-BA2D-65E74F15CAC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46C844-46E5-4B2E-B4C0-6CD60AFCF10C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BFBEBD7-8DE8-42C4-93C3-C93A3320C1BF}">
      <dgm:prSet custT="1"/>
      <dgm:spPr/>
      <dgm:t>
        <a:bodyPr/>
        <a:lstStyle/>
        <a:p>
          <a:r>
            <a:rPr lang="en-US" sz="2800" dirty="0"/>
            <a:t>Can’t JIT</a:t>
          </a:r>
        </a:p>
      </dgm:t>
    </dgm:pt>
    <dgm:pt modelId="{A1133F29-9DA3-4D7B-AADC-92A1D6D099D8}" type="parTrans" cxnId="{41526FCF-DA1B-4E4A-9661-F985B85702D1}">
      <dgm:prSet/>
      <dgm:spPr/>
      <dgm:t>
        <a:bodyPr/>
        <a:lstStyle/>
        <a:p>
          <a:endParaRPr lang="en-US"/>
        </a:p>
      </dgm:t>
    </dgm:pt>
    <dgm:pt modelId="{1C42161E-81C2-4853-9100-EE351F750C61}" type="sibTrans" cxnId="{41526FCF-DA1B-4E4A-9661-F985B85702D1}">
      <dgm:prSet/>
      <dgm:spPr/>
      <dgm:t>
        <a:bodyPr/>
        <a:lstStyle/>
        <a:p>
          <a:endParaRPr lang="en-US"/>
        </a:p>
      </dgm:t>
    </dgm:pt>
    <dgm:pt modelId="{724FF263-499C-4CC6-9302-CA33E2C24F6C}">
      <dgm:prSet custT="1"/>
      <dgm:spPr/>
      <dgm:t>
        <a:bodyPr/>
        <a:lstStyle/>
        <a:p>
          <a:r>
            <a:rPr lang="en-US" sz="2800" dirty="0"/>
            <a:t>No threads</a:t>
          </a:r>
        </a:p>
      </dgm:t>
    </dgm:pt>
    <dgm:pt modelId="{73355F65-B0E9-4D7C-947C-7D8425783B88}" type="parTrans" cxnId="{6684E5BB-9842-44D4-882A-BAAA229634A6}">
      <dgm:prSet/>
      <dgm:spPr/>
      <dgm:t>
        <a:bodyPr/>
        <a:lstStyle/>
        <a:p>
          <a:endParaRPr lang="en-US"/>
        </a:p>
      </dgm:t>
    </dgm:pt>
    <dgm:pt modelId="{945B7B85-9B80-473B-AF97-0526DC409FE9}" type="sibTrans" cxnId="{6684E5BB-9842-44D4-882A-BAAA229634A6}">
      <dgm:prSet/>
      <dgm:spPr/>
      <dgm:t>
        <a:bodyPr/>
        <a:lstStyle/>
        <a:p>
          <a:endParaRPr lang="en-US"/>
        </a:p>
      </dgm:t>
    </dgm:pt>
    <dgm:pt modelId="{429F3E9C-6381-41CA-B840-6C86619A73D4}">
      <dgm:prSet custT="1"/>
      <dgm:spPr/>
      <dgm:t>
        <a:bodyPr/>
        <a:lstStyle/>
        <a:p>
          <a:r>
            <a:rPr lang="en-US" sz="2800" dirty="0"/>
            <a:t>No signals</a:t>
          </a:r>
        </a:p>
      </dgm:t>
    </dgm:pt>
    <dgm:pt modelId="{BA20C8C7-6853-4665-B128-7F670900A4FF}" type="parTrans" cxnId="{00AE851F-06E0-42FD-A4C3-5BF201250B28}">
      <dgm:prSet/>
      <dgm:spPr/>
      <dgm:t>
        <a:bodyPr/>
        <a:lstStyle/>
        <a:p>
          <a:endParaRPr lang="en-US"/>
        </a:p>
      </dgm:t>
    </dgm:pt>
    <dgm:pt modelId="{FB8E7A13-240E-409A-B35F-8713DA0E07DE}" type="sibTrans" cxnId="{00AE851F-06E0-42FD-A4C3-5BF201250B28}">
      <dgm:prSet/>
      <dgm:spPr/>
      <dgm:t>
        <a:bodyPr/>
        <a:lstStyle/>
        <a:p>
          <a:endParaRPr lang="en-US"/>
        </a:p>
      </dgm:t>
    </dgm:pt>
    <dgm:pt modelId="{07F74D99-7D1C-4400-8E1A-080C5959DADB}" type="pres">
      <dgm:prSet presAssocID="{F946C844-46E5-4B2E-B4C0-6CD60AFCF10C}" presName="root" presStyleCnt="0">
        <dgm:presLayoutVars>
          <dgm:dir/>
          <dgm:resizeHandles val="exact"/>
        </dgm:presLayoutVars>
      </dgm:prSet>
      <dgm:spPr/>
    </dgm:pt>
    <dgm:pt modelId="{F4FAB7EE-9AA8-4046-84A2-8693EF57DCFC}" type="pres">
      <dgm:prSet presAssocID="{3BFBEBD7-8DE8-42C4-93C3-C93A3320C1BF}" presName="compNode" presStyleCnt="0"/>
      <dgm:spPr/>
    </dgm:pt>
    <dgm:pt modelId="{0576EBCD-6989-4841-84AF-2DF863366EC6}" type="pres">
      <dgm:prSet presAssocID="{3BFBEBD7-8DE8-42C4-93C3-C93A3320C1BF}" presName="bgRect" presStyleLbl="bgShp" presStyleIdx="0" presStyleCnt="3"/>
      <dgm:spPr/>
    </dgm:pt>
    <dgm:pt modelId="{F181AA54-FC1A-4FE9-A97E-0DEFCAF744EF}" type="pres">
      <dgm:prSet presAssocID="{3BFBEBD7-8DE8-42C4-93C3-C93A3320C1BF}" presName="icon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34F9DD70-62FB-4827-96D4-0F27B9D799A2}" type="pres">
      <dgm:prSet presAssocID="{3BFBEBD7-8DE8-42C4-93C3-C93A3320C1BF}" presName="spaceRect" presStyleCnt="0"/>
      <dgm:spPr/>
    </dgm:pt>
    <dgm:pt modelId="{939392F9-A0E6-4331-BA69-95B5B443B449}" type="pres">
      <dgm:prSet presAssocID="{3BFBEBD7-8DE8-42C4-93C3-C93A3320C1BF}" presName="parTx" presStyleLbl="revTx" presStyleIdx="0" presStyleCnt="3">
        <dgm:presLayoutVars>
          <dgm:chMax val="0"/>
          <dgm:chPref val="0"/>
        </dgm:presLayoutVars>
      </dgm:prSet>
      <dgm:spPr/>
    </dgm:pt>
    <dgm:pt modelId="{CAF7A49A-81E5-4F07-818A-E3F85EC524A0}" type="pres">
      <dgm:prSet presAssocID="{1C42161E-81C2-4853-9100-EE351F750C61}" presName="sibTrans" presStyleCnt="0"/>
      <dgm:spPr/>
    </dgm:pt>
    <dgm:pt modelId="{D92C2352-B43F-4D98-9913-36A82008A0AC}" type="pres">
      <dgm:prSet presAssocID="{724FF263-499C-4CC6-9302-CA33E2C24F6C}" presName="compNode" presStyleCnt="0"/>
      <dgm:spPr/>
    </dgm:pt>
    <dgm:pt modelId="{1730A78D-152D-4418-AA3F-B266842F3050}" type="pres">
      <dgm:prSet presAssocID="{724FF263-499C-4CC6-9302-CA33E2C24F6C}" presName="bgRect" presStyleLbl="bgShp" presStyleIdx="1" presStyleCnt="3"/>
      <dgm:spPr/>
    </dgm:pt>
    <dgm:pt modelId="{32B80243-C7F1-41BA-B69A-48565079CB5A}" type="pres">
      <dgm:prSet presAssocID="{724FF263-499C-4CC6-9302-CA33E2C24F6C}" presName="iconRect" presStyleLbl="nod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B8E4457B-B011-4E14-A8B1-D037BDB6F9C4}" type="pres">
      <dgm:prSet presAssocID="{724FF263-499C-4CC6-9302-CA33E2C24F6C}" presName="spaceRect" presStyleCnt="0"/>
      <dgm:spPr/>
    </dgm:pt>
    <dgm:pt modelId="{DE654164-A412-441F-BD39-501DAD29555D}" type="pres">
      <dgm:prSet presAssocID="{724FF263-499C-4CC6-9302-CA33E2C24F6C}" presName="parTx" presStyleLbl="revTx" presStyleIdx="1" presStyleCnt="3">
        <dgm:presLayoutVars>
          <dgm:chMax val="0"/>
          <dgm:chPref val="0"/>
        </dgm:presLayoutVars>
      </dgm:prSet>
      <dgm:spPr/>
    </dgm:pt>
    <dgm:pt modelId="{E2515405-A2A5-47DA-A780-76C40D2D3677}" type="pres">
      <dgm:prSet presAssocID="{945B7B85-9B80-473B-AF97-0526DC409FE9}" presName="sibTrans" presStyleCnt="0"/>
      <dgm:spPr/>
    </dgm:pt>
    <dgm:pt modelId="{8231E5EA-1E13-42A2-A59A-45C8C31A93A3}" type="pres">
      <dgm:prSet presAssocID="{429F3E9C-6381-41CA-B840-6C86619A73D4}" presName="compNode" presStyleCnt="0"/>
      <dgm:spPr/>
    </dgm:pt>
    <dgm:pt modelId="{57AFC945-664D-4070-BA55-E3A1460B9110}" type="pres">
      <dgm:prSet presAssocID="{429F3E9C-6381-41CA-B840-6C86619A73D4}" presName="bgRect" presStyleLbl="bgShp" presStyleIdx="2" presStyleCnt="3"/>
      <dgm:spPr/>
    </dgm:pt>
    <dgm:pt modelId="{75A21282-2D87-429D-9283-2DE130B63474}" type="pres">
      <dgm:prSet presAssocID="{429F3E9C-6381-41CA-B840-6C86619A73D4}" presName="iconRect" presStyleLbl="node1" presStyleIdx="2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-Fi"/>
        </a:ext>
      </dgm:extLst>
    </dgm:pt>
    <dgm:pt modelId="{7DA2716C-BE28-4293-8A45-CAA1371F57F7}" type="pres">
      <dgm:prSet presAssocID="{429F3E9C-6381-41CA-B840-6C86619A73D4}" presName="spaceRect" presStyleCnt="0"/>
      <dgm:spPr/>
    </dgm:pt>
    <dgm:pt modelId="{69DA2C09-F5C4-477E-BBFC-0885F30D199A}" type="pres">
      <dgm:prSet presAssocID="{429F3E9C-6381-41CA-B840-6C86619A73D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0AE851F-06E0-42FD-A4C3-5BF201250B28}" srcId="{F946C844-46E5-4B2E-B4C0-6CD60AFCF10C}" destId="{429F3E9C-6381-41CA-B840-6C86619A73D4}" srcOrd="2" destOrd="0" parTransId="{BA20C8C7-6853-4665-B128-7F670900A4FF}" sibTransId="{FB8E7A13-240E-409A-B35F-8713DA0E07DE}"/>
    <dgm:cxn modelId="{6CB81340-C782-4017-89F7-4AF5DD082181}" type="presOf" srcId="{F946C844-46E5-4B2E-B4C0-6CD60AFCF10C}" destId="{07F74D99-7D1C-4400-8E1A-080C5959DADB}" srcOrd="0" destOrd="0" presId="urn:microsoft.com/office/officeart/2018/2/layout/IconVerticalSolidList"/>
    <dgm:cxn modelId="{77305B78-35C4-4F10-874E-C70DF7923C17}" type="presOf" srcId="{724FF263-499C-4CC6-9302-CA33E2C24F6C}" destId="{DE654164-A412-441F-BD39-501DAD29555D}" srcOrd="0" destOrd="0" presId="urn:microsoft.com/office/officeart/2018/2/layout/IconVerticalSolidList"/>
    <dgm:cxn modelId="{6684E5BB-9842-44D4-882A-BAAA229634A6}" srcId="{F946C844-46E5-4B2E-B4C0-6CD60AFCF10C}" destId="{724FF263-499C-4CC6-9302-CA33E2C24F6C}" srcOrd="1" destOrd="0" parTransId="{73355F65-B0E9-4D7C-947C-7D8425783B88}" sibTransId="{945B7B85-9B80-473B-AF97-0526DC409FE9}"/>
    <dgm:cxn modelId="{C20CE1C7-E369-46B9-A3F9-93B3BD20A6C0}" type="presOf" srcId="{3BFBEBD7-8DE8-42C4-93C3-C93A3320C1BF}" destId="{939392F9-A0E6-4331-BA69-95B5B443B449}" srcOrd="0" destOrd="0" presId="urn:microsoft.com/office/officeart/2018/2/layout/IconVerticalSolidList"/>
    <dgm:cxn modelId="{41526FCF-DA1B-4E4A-9661-F985B85702D1}" srcId="{F946C844-46E5-4B2E-B4C0-6CD60AFCF10C}" destId="{3BFBEBD7-8DE8-42C4-93C3-C93A3320C1BF}" srcOrd="0" destOrd="0" parTransId="{A1133F29-9DA3-4D7B-AADC-92A1D6D099D8}" sibTransId="{1C42161E-81C2-4853-9100-EE351F750C61}"/>
    <dgm:cxn modelId="{36686ED8-BD5A-4A15-832A-3C21AD48388A}" type="presOf" srcId="{429F3E9C-6381-41CA-B840-6C86619A73D4}" destId="{69DA2C09-F5C4-477E-BBFC-0885F30D199A}" srcOrd="0" destOrd="0" presId="urn:microsoft.com/office/officeart/2018/2/layout/IconVerticalSolidList"/>
    <dgm:cxn modelId="{D7FF1EA7-14F4-4DFE-8F5D-0B2F71DB1656}" type="presParOf" srcId="{07F74D99-7D1C-4400-8E1A-080C5959DADB}" destId="{F4FAB7EE-9AA8-4046-84A2-8693EF57DCFC}" srcOrd="0" destOrd="0" presId="urn:microsoft.com/office/officeart/2018/2/layout/IconVerticalSolidList"/>
    <dgm:cxn modelId="{CC271A2A-FBDE-494D-9BFB-FA74710B8F53}" type="presParOf" srcId="{F4FAB7EE-9AA8-4046-84A2-8693EF57DCFC}" destId="{0576EBCD-6989-4841-84AF-2DF863366EC6}" srcOrd="0" destOrd="0" presId="urn:microsoft.com/office/officeart/2018/2/layout/IconVerticalSolidList"/>
    <dgm:cxn modelId="{E5E5AA83-3FE1-4D82-87A4-B01B0D9AA63D}" type="presParOf" srcId="{F4FAB7EE-9AA8-4046-84A2-8693EF57DCFC}" destId="{F181AA54-FC1A-4FE9-A97E-0DEFCAF744EF}" srcOrd="1" destOrd="0" presId="urn:microsoft.com/office/officeart/2018/2/layout/IconVerticalSolidList"/>
    <dgm:cxn modelId="{68945B93-06F5-4681-BD0C-147AE2557A9E}" type="presParOf" srcId="{F4FAB7EE-9AA8-4046-84A2-8693EF57DCFC}" destId="{34F9DD70-62FB-4827-96D4-0F27B9D799A2}" srcOrd="2" destOrd="0" presId="urn:microsoft.com/office/officeart/2018/2/layout/IconVerticalSolidList"/>
    <dgm:cxn modelId="{F09DD2F3-DFA9-4B05-A279-6D60999F5FFD}" type="presParOf" srcId="{F4FAB7EE-9AA8-4046-84A2-8693EF57DCFC}" destId="{939392F9-A0E6-4331-BA69-95B5B443B449}" srcOrd="3" destOrd="0" presId="urn:microsoft.com/office/officeart/2018/2/layout/IconVerticalSolidList"/>
    <dgm:cxn modelId="{FF7A64A5-F3DF-4860-8274-66BB1DF57776}" type="presParOf" srcId="{07F74D99-7D1C-4400-8E1A-080C5959DADB}" destId="{CAF7A49A-81E5-4F07-818A-E3F85EC524A0}" srcOrd="1" destOrd="0" presId="urn:microsoft.com/office/officeart/2018/2/layout/IconVerticalSolidList"/>
    <dgm:cxn modelId="{245557E0-DF4B-476F-B9AD-F70A921637A1}" type="presParOf" srcId="{07F74D99-7D1C-4400-8E1A-080C5959DADB}" destId="{D92C2352-B43F-4D98-9913-36A82008A0AC}" srcOrd="2" destOrd="0" presId="urn:microsoft.com/office/officeart/2018/2/layout/IconVerticalSolidList"/>
    <dgm:cxn modelId="{93412C08-7173-4F84-B1A4-9FD2B5E9FF39}" type="presParOf" srcId="{D92C2352-B43F-4D98-9913-36A82008A0AC}" destId="{1730A78D-152D-4418-AA3F-B266842F3050}" srcOrd="0" destOrd="0" presId="urn:microsoft.com/office/officeart/2018/2/layout/IconVerticalSolidList"/>
    <dgm:cxn modelId="{E7C5DA0C-5982-475B-A9C8-03CA96794AA1}" type="presParOf" srcId="{D92C2352-B43F-4D98-9913-36A82008A0AC}" destId="{32B80243-C7F1-41BA-B69A-48565079CB5A}" srcOrd="1" destOrd="0" presId="urn:microsoft.com/office/officeart/2018/2/layout/IconVerticalSolidList"/>
    <dgm:cxn modelId="{6EDFD043-3524-4A22-8F5A-8D9ECCF5C0E5}" type="presParOf" srcId="{D92C2352-B43F-4D98-9913-36A82008A0AC}" destId="{B8E4457B-B011-4E14-A8B1-D037BDB6F9C4}" srcOrd="2" destOrd="0" presId="urn:microsoft.com/office/officeart/2018/2/layout/IconVerticalSolidList"/>
    <dgm:cxn modelId="{9762DB0D-E9FA-44FB-BB26-7C8CAFFE5606}" type="presParOf" srcId="{D92C2352-B43F-4D98-9913-36A82008A0AC}" destId="{DE654164-A412-441F-BD39-501DAD29555D}" srcOrd="3" destOrd="0" presId="urn:microsoft.com/office/officeart/2018/2/layout/IconVerticalSolidList"/>
    <dgm:cxn modelId="{9E0E5A8C-327C-49FF-B111-BECA7E2B03D7}" type="presParOf" srcId="{07F74D99-7D1C-4400-8E1A-080C5959DADB}" destId="{E2515405-A2A5-47DA-A780-76C40D2D3677}" srcOrd="3" destOrd="0" presId="urn:microsoft.com/office/officeart/2018/2/layout/IconVerticalSolidList"/>
    <dgm:cxn modelId="{DF08EEED-7C25-4DAF-9183-36A638BFB883}" type="presParOf" srcId="{07F74D99-7D1C-4400-8E1A-080C5959DADB}" destId="{8231E5EA-1E13-42A2-A59A-45C8C31A93A3}" srcOrd="4" destOrd="0" presId="urn:microsoft.com/office/officeart/2018/2/layout/IconVerticalSolidList"/>
    <dgm:cxn modelId="{7736B1BE-28BE-4B36-BE62-0AB8B8D08EAD}" type="presParOf" srcId="{8231E5EA-1E13-42A2-A59A-45C8C31A93A3}" destId="{57AFC945-664D-4070-BA55-E3A1460B9110}" srcOrd="0" destOrd="0" presId="urn:microsoft.com/office/officeart/2018/2/layout/IconVerticalSolidList"/>
    <dgm:cxn modelId="{706D635E-4FAB-45CE-974A-163087A6B987}" type="presParOf" srcId="{8231E5EA-1E13-42A2-A59A-45C8C31A93A3}" destId="{75A21282-2D87-429D-9283-2DE130B63474}" srcOrd="1" destOrd="0" presId="urn:microsoft.com/office/officeart/2018/2/layout/IconVerticalSolidList"/>
    <dgm:cxn modelId="{293FFF03-6F4A-4191-BF45-8D5EA2B50858}" type="presParOf" srcId="{8231E5EA-1E13-42A2-A59A-45C8C31A93A3}" destId="{7DA2716C-BE28-4293-8A45-CAA1371F57F7}" srcOrd="2" destOrd="0" presId="urn:microsoft.com/office/officeart/2018/2/layout/IconVerticalSolidList"/>
    <dgm:cxn modelId="{CA89ADB4-045D-4E9B-B585-6C773A9360FE}" type="presParOf" srcId="{8231E5EA-1E13-42A2-A59A-45C8C31A93A3}" destId="{69DA2C09-F5C4-477E-BBFC-0885F30D199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D71DF-8B3B-4F5C-83F5-A8FFB592413B}">
      <dsp:nvSpPr>
        <dsp:cNvPr id="0" name=""/>
        <dsp:cNvSpPr/>
      </dsp:nvSpPr>
      <dsp:spPr>
        <a:xfrm>
          <a:off x="973190" y="986724"/>
          <a:ext cx="1264141" cy="12641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25936F-A9E5-42B4-A996-B53F5167BFC7}">
      <dsp:nvSpPr>
        <dsp:cNvPr id="0" name=""/>
        <dsp:cNvSpPr/>
      </dsp:nvSpPr>
      <dsp:spPr>
        <a:xfrm>
          <a:off x="1242597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D3043C-5085-482E-AF3F-0CCD9FB00AF5}">
      <dsp:nvSpPr>
        <dsp:cNvPr id="0" name=""/>
        <dsp:cNvSpPr/>
      </dsp:nvSpPr>
      <dsp:spPr>
        <a:xfrm>
          <a:off x="569079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Bytecode for the web</a:t>
          </a:r>
        </a:p>
      </dsp:txBody>
      <dsp:txXfrm>
        <a:off x="569079" y="2644614"/>
        <a:ext cx="2072362" cy="720000"/>
      </dsp:txXfrm>
    </dsp:sp>
    <dsp:sp modelId="{35D45D61-EF23-4E57-B5E3-25AB7D81B047}">
      <dsp:nvSpPr>
        <dsp:cNvPr id="0" name=""/>
        <dsp:cNvSpPr/>
      </dsp:nvSpPr>
      <dsp:spPr>
        <a:xfrm>
          <a:off x="3408216" y="986724"/>
          <a:ext cx="1264141" cy="126414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3524C6-DF38-4884-953C-2FDFC3B2A676}">
      <dsp:nvSpPr>
        <dsp:cNvPr id="0" name=""/>
        <dsp:cNvSpPr/>
      </dsp:nvSpPr>
      <dsp:spPr>
        <a:xfrm>
          <a:off x="3677623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B4795F-D40B-407C-8ED9-7BF915252B4C}">
      <dsp:nvSpPr>
        <dsp:cNvPr id="0" name=""/>
        <dsp:cNvSpPr/>
      </dsp:nvSpPr>
      <dsp:spPr>
        <a:xfrm>
          <a:off x="3004105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Runs in browser sandbox &amp; node.js</a:t>
          </a:r>
        </a:p>
      </dsp:txBody>
      <dsp:txXfrm>
        <a:off x="3004105" y="2644614"/>
        <a:ext cx="2072362" cy="720000"/>
      </dsp:txXfrm>
    </dsp:sp>
    <dsp:sp modelId="{68E34623-D727-4E94-9F54-FEF04FB8B165}">
      <dsp:nvSpPr>
        <dsp:cNvPr id="0" name=""/>
        <dsp:cNvSpPr/>
      </dsp:nvSpPr>
      <dsp:spPr>
        <a:xfrm>
          <a:off x="5843242" y="986724"/>
          <a:ext cx="1264141" cy="12641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EA0DE0-B183-4021-88D6-C8379F27EB21}">
      <dsp:nvSpPr>
        <dsp:cNvPr id="0" name=""/>
        <dsp:cNvSpPr/>
      </dsp:nvSpPr>
      <dsp:spPr>
        <a:xfrm>
          <a:off x="6112649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9A506A-A3D1-4878-A68B-0C18555C3908}">
      <dsp:nvSpPr>
        <dsp:cNvPr id="0" name=""/>
        <dsp:cNvSpPr/>
      </dsp:nvSpPr>
      <dsp:spPr>
        <a:xfrm>
          <a:off x="5439131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Use language of choice</a:t>
          </a:r>
        </a:p>
      </dsp:txBody>
      <dsp:txXfrm>
        <a:off x="5439131" y="2644614"/>
        <a:ext cx="2072362" cy="720000"/>
      </dsp:txXfrm>
    </dsp:sp>
    <dsp:sp modelId="{2157BEB2-04ED-4086-B8C3-6D646FF6D64E}">
      <dsp:nvSpPr>
        <dsp:cNvPr id="0" name=""/>
        <dsp:cNvSpPr/>
      </dsp:nvSpPr>
      <dsp:spPr>
        <a:xfrm>
          <a:off x="8278268" y="986724"/>
          <a:ext cx="1264141" cy="12641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B163F0C-7F7C-467E-9222-9EB0416AD241}">
      <dsp:nvSpPr>
        <dsp:cNvPr id="0" name=""/>
        <dsp:cNvSpPr/>
      </dsp:nvSpPr>
      <dsp:spPr>
        <a:xfrm>
          <a:off x="8547675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A763E3-F305-4992-BA2D-65E74F15CAC7}">
      <dsp:nvSpPr>
        <dsp:cNvPr id="0" name=""/>
        <dsp:cNvSpPr/>
      </dsp:nvSpPr>
      <dsp:spPr>
        <a:xfrm>
          <a:off x="7874157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Reuse existing libraries</a:t>
          </a:r>
        </a:p>
      </dsp:txBody>
      <dsp:txXfrm>
        <a:off x="7874157" y="2644614"/>
        <a:ext cx="2072362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6EBCD-6989-4841-84AF-2DF863366EC6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181AA54-FC1A-4FE9-A97E-0DEFCAF744EF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9392F9-A0E6-4331-BA69-95B5B443B449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Can’t JIT</a:t>
          </a:r>
        </a:p>
      </dsp:txBody>
      <dsp:txXfrm>
        <a:off x="1941716" y="718"/>
        <a:ext cx="4571887" cy="1681139"/>
      </dsp:txXfrm>
    </dsp:sp>
    <dsp:sp modelId="{1730A78D-152D-4418-AA3F-B266842F3050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B80243-C7F1-41BA-B69A-48565079CB5A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654164-A412-441F-BD39-501DAD29555D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No threads</a:t>
          </a:r>
        </a:p>
      </dsp:txBody>
      <dsp:txXfrm>
        <a:off x="1941716" y="2102143"/>
        <a:ext cx="4571887" cy="1681139"/>
      </dsp:txXfrm>
    </dsp:sp>
    <dsp:sp modelId="{57AFC945-664D-4070-BA55-E3A1460B9110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A21282-2D87-429D-9283-2DE130B63474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DA2C09-F5C4-477E-BBFC-0885F30D199A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No signals</a:t>
          </a:r>
        </a:p>
      </dsp:txBody>
      <dsp:txXfrm>
        <a:off x="1941716" y="4203567"/>
        <a:ext cx="4571887" cy="1681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8C044-0F98-6148-9AC4-16B1A0D86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512C73-FE97-FC4D-BEAC-B45299761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6958D-E368-E343-B46B-D39084CC8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2/1/19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8A9C5-2F12-A24E-BBC3-119474137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03E3F-56F3-5844-AA1C-55F9BA9B8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139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35FFA-1521-0F42-ACCF-6DFCB7411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6E1C42-AA03-0045-999C-B1C6C8483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2F8BF-5803-7146-923B-209B39FD8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2/1/19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3165F-70BB-744C-A5AD-745CF2696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812F7-8616-CC49-AEB8-2E642F10D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600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D431CB-B782-4340-9F56-A2E79BBF78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6F4A33-3426-8649-85CA-2D5070377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496D9-8353-AE4B-AA7B-4C38447CC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2/1/19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9F26B-5E6D-2E4A-B441-47BC066ED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2E8D9-3801-7A41-A40B-372B0A8B6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893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08A08-6E46-0749-9CE0-46DEC39E3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4345E-D515-C146-940C-D2523CDAB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51487-63F9-F24C-95AE-986B31126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2/1/19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13D99-03F7-0F4E-B46F-F9C72D5CE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A5A32-B85B-6C4C-BB6F-916931902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519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CE16F-06D6-7742-8088-DF810827C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0492C-AB94-0E40-B655-B3967DB25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E03FF-67D2-DF47-921B-2E970CB66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2/1/19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15610-178F-B444-A843-F6739FDF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6F285-C450-D549-A732-C16FC22AD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90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B288E-EE79-8245-8603-51A8D78FB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63E9F-1B57-F544-B675-4C87107440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E54A9-1CFA-BB41-8087-20FA20038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18D69-F0A4-6E41-95DA-40F6E3BB0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2/1/19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20C7E-1770-A543-B8BA-8EE76FB12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8F0F8-E439-6E45-B334-D2D26B465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00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D7690-1747-1D4F-B198-74D541A21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5B7AC-5908-1548-B02B-149F8B80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91D8-90BC-7E42-94E4-0242760D65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B66EA-E96A-E346-97CB-178BB3202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A5C2A2-F4FD-FE48-B84E-AABEB9F61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AD300B-786B-5744-A04C-F2FC8573B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2/1/19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F825A-898D-0F4E-B85C-8A97065CD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C6F27-946B-7B41-BE68-680F56476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246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D949A-4C43-8D4C-B45F-C019A914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33F4D4-9FEB-1E4A-A8A0-85BCB458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2/1/19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6CE8F-E953-4D4C-A417-96C8F53A2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B2ED4-CC0F-FE46-AB0E-38577960C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593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D3CC45-75BE-EE44-8E2C-2224BD310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2/1/19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24E507-6AE4-F84D-848F-65D1DB1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67CF7-F2A7-044A-8A1A-A5BE1144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951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9239A-78D4-CE4C-8E9B-7C41A5950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1E3CB-C0B0-7044-9CA2-2D0B28A1D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AE8D3B-CB45-5842-B4B2-8937015D7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4A390-6218-C940-B0FE-397FDA64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2/1/19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D566F-9594-784F-B0F4-B64A2CD7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08E2E-EE33-9E4F-889E-E5F84270A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915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B25C-CCEB-3A4C-8F9E-AA12D06D3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47F3EA-E82E-B748-91A9-BB1637449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DE48A-C3F9-E741-B464-03BA0F95F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5D35A8-B5A1-7F4B-8198-E07C23DFF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2/1/19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A4D0EF-4A19-1E47-B661-4D73D5A04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B5EC1-C96A-314B-AB3D-DC1F5DD07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34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DE0A53-6284-3047-B048-380EBB9C8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5DA63-E9D1-5F4A-91FE-62309A3ED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4BE8F-F259-0241-AA36-1450286B3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2/1/19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E853-A704-FD4C-BC94-F263DF1FF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F7482-C90D-AF4C-9C2D-552D7A927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57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2E22D-8BB5-6A46-8BFC-1EBE9A5999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.NET on the Web with Mono </a:t>
            </a:r>
            <a:r>
              <a:rPr lang="en-US" b="1" dirty="0" err="1"/>
              <a:t>WebAssembly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D8645B-6152-5647-B9E4-DD30EBFFF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20086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Mikayla Hutchinson</a:t>
            </a:r>
          </a:p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mhutch@microsoft.com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@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mjhutchinson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15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C671A-E21A-3F42-ABF4-218EE472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AE640-B6B5-6F4E-B52E-59E849C96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Interpreter</a:t>
            </a:r>
          </a:p>
          <a:p>
            <a:pPr marL="0" indent="0">
              <a:buNone/>
            </a:pPr>
            <a:r>
              <a:rPr lang="en-US" dirty="0"/>
              <a:t>Slower code, faster compile, smaller code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AOT</a:t>
            </a:r>
          </a:p>
          <a:p>
            <a:pPr marL="0" indent="0">
              <a:buNone/>
            </a:pPr>
            <a:r>
              <a:rPr lang="en-US" dirty="0"/>
              <a:t>Faster code, slower compile, larger code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Mixed mode</a:t>
            </a:r>
          </a:p>
          <a:p>
            <a:pPr marL="0" indent="0">
              <a:buNone/>
            </a:pPr>
            <a:r>
              <a:rPr lang="en-US" dirty="0"/>
              <a:t>Pick tradeoffs to get best of both</a:t>
            </a:r>
          </a:p>
        </p:txBody>
      </p:sp>
    </p:spTree>
    <p:extLst>
      <p:ext uri="{BB962C8B-B14F-4D97-AF65-F5344CB8AC3E}">
        <p14:creationId xmlns:p14="http://schemas.microsoft.com/office/powerpoint/2010/main" val="4002211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90641-D5FB-2944-9231-70296D1BA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Bindings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6CD84-E0E1-FB45-847E-8E6A6358B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C#: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Runtime.InvokeJS</a:t>
            </a:r>
          </a:p>
          <a:p>
            <a:pPr marL="0" indent="0">
              <a:buNone/>
            </a:pPr>
            <a:r>
              <a:rPr lang="en-US"/>
              <a:t>JSObject.Invoke</a:t>
            </a:r>
          </a:p>
          <a:p>
            <a:pPr marL="0" indent="0">
              <a:buNone/>
            </a:pPr>
            <a:r>
              <a:rPr lang="en-US"/>
              <a:t>JSObject.GetObjectProperty</a:t>
            </a:r>
          </a:p>
          <a:p>
            <a:pPr marL="0" indent="0">
              <a:buNone/>
            </a:pPr>
            <a:r>
              <a:rPr lang="en-US"/>
              <a:t>…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B0261-6EAF-2044-A9A8-8FDA0E3ED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JS: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Module.cwrap</a:t>
            </a:r>
          </a:p>
          <a:p>
            <a:pPr marL="0" indent="0">
              <a:buNone/>
            </a:pPr>
            <a:r>
              <a:rPr lang="en-US"/>
              <a:t>Module.mono_method_invoke</a:t>
            </a:r>
          </a:p>
          <a:p>
            <a:pPr marL="0" indent="0">
              <a:buNone/>
            </a:pPr>
            <a:r>
              <a:rPr lang="en-US"/>
              <a:t>Module.mono_call_static_method</a:t>
            </a:r>
          </a:p>
          <a:p>
            <a:pPr marL="0" indent="0">
              <a:buNone/>
            </a:pPr>
            <a:r>
              <a:rPr lang="en-US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75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2BC8E-BFB1-F44E-9BE2-F362E4CBD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Binding Generator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F8635D-52FE-4A48-81A4-65588A392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JavaScript typing is weak &amp; dynamic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practice, most APIs are not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TypeScript definitions: </a:t>
            </a:r>
            <a:r>
              <a:rPr lang="en-US" dirty="0" err="1"/>
              <a:t>definitelytyped.org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Allows generating C# wrappers</a:t>
            </a:r>
          </a:p>
        </p:txBody>
      </p:sp>
    </p:spTree>
    <p:extLst>
      <p:ext uri="{BB962C8B-B14F-4D97-AF65-F5344CB8AC3E}">
        <p14:creationId xmlns:p14="http://schemas.microsoft.com/office/powerpoint/2010/main" val="2782258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484203-603B-E540-BD67-DBA60935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Getting Started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574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469C90-7EF8-BD48-8E10-919BB6CE2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66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98571-6A40-5D4C-98F3-6532F1210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644E7D-881C-BE43-B579-F230AA3A6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0440" y="-663183"/>
            <a:ext cx="12553122" cy="763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37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BFC61-21D4-3049-86B0-A8A38B81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Higher-level Platforms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14FA3-3608-C842-B268-A9B288A7E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Blazor</a:t>
            </a:r>
            <a:r>
              <a:rPr lang="en-US" dirty="0"/>
              <a:t> –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blazor.net</a:t>
            </a:r>
            <a:br>
              <a:rPr lang="en-US" dirty="0"/>
            </a:br>
            <a:r>
              <a:rPr lang="en-US" dirty="0"/>
              <a:t>Full-stack framework for SPAs</a:t>
            </a:r>
            <a:endParaRPr lang="en-US" sz="800" dirty="0"/>
          </a:p>
          <a:p>
            <a:endParaRPr lang="en-US" sz="800" dirty="0"/>
          </a:p>
          <a:p>
            <a:pPr marL="0" indent="0">
              <a:buNone/>
            </a:pPr>
            <a:r>
              <a:rPr lang="en-US" b="1" dirty="0"/>
              <a:t>Uno</a:t>
            </a:r>
            <a:r>
              <a:rPr lang="en-US" dirty="0"/>
              <a:t> –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uno.platform</a:t>
            </a:r>
            <a:br>
              <a:rPr lang="en-US" dirty="0"/>
            </a:br>
            <a:r>
              <a:rPr lang="en-US" dirty="0"/>
              <a:t>Cross-platform re-implementation of UWP</a:t>
            </a:r>
            <a:endParaRPr lang="en-US" sz="800" dirty="0"/>
          </a:p>
          <a:p>
            <a:endParaRPr lang="en-US" sz="800" dirty="0"/>
          </a:p>
          <a:p>
            <a:pPr marL="0" indent="0">
              <a:buNone/>
            </a:pPr>
            <a:r>
              <a:rPr lang="en-US" b="1" dirty="0" err="1"/>
              <a:t>Ooui</a:t>
            </a:r>
            <a:r>
              <a:rPr lang="en-US" dirty="0"/>
              <a:t> –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ooui.mecha.parts</a:t>
            </a:r>
            <a:br>
              <a:rPr lang="en-US" dirty="0"/>
            </a:br>
            <a:r>
              <a:rPr lang="en-US" dirty="0"/>
              <a:t>OO UI toolkit on web tech to native elements</a:t>
            </a:r>
            <a:br>
              <a:rPr lang="en-US" sz="800" dirty="0"/>
            </a:br>
            <a:endParaRPr lang="en-US" sz="800" dirty="0"/>
          </a:p>
          <a:p>
            <a:pPr marL="0" indent="0">
              <a:buNone/>
            </a:pPr>
            <a:r>
              <a:rPr lang="en-US" b="1" dirty="0" err="1"/>
              <a:t>WasmWinforms</a:t>
            </a:r>
            <a:r>
              <a:rPr lang="en-US" dirty="0"/>
              <a:t> –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github.com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roozbehid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WasmWinforms</a:t>
            </a:r>
            <a:br>
              <a:rPr lang="en-US" dirty="0"/>
            </a:br>
            <a:r>
              <a:rPr lang="en-US" dirty="0"/>
              <a:t>Mono’s WinForms stack on </a:t>
            </a:r>
            <a:r>
              <a:rPr lang="en-US" dirty="0" err="1"/>
              <a:t>wasm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932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C60C0D-BBBD-E240-A071-66F0BACE4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624382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4DC7C-39F8-8E4C-8E79-FE9130900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6E91D-10D0-0B4A-9AD9-6112877D9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webassembly.org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github.com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/mono/mono/tree/master/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sdks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wasm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blazor.net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platform.uno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96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B3FBE-0673-7F48-8C87-AA6689986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D6AFD-1FC1-4E45-809A-B4B122977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Please remember to fill out session evaluations 💯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@</a:t>
            </a:r>
            <a:r>
              <a:rPr lang="en-US" dirty="0" err="1"/>
              <a:t>mjhutchinson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mhutch@microsoft.com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963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01404B-B191-9541-8478-87B3FCCF9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What’s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WebAssembly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80821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AC03F230-A882-4D69-A044-1661785D893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65112262"/>
              </p:ext>
            </p:extLst>
          </p:nvPr>
        </p:nvGraphicFramePr>
        <p:xfrm>
          <a:off x="838200" y="125333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1899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DEC8634-965A-C146-A1D5-676F1BD6E8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4953" y="643467"/>
            <a:ext cx="104620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79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34E73-5568-4941-BA13-6B4EF14B2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13AB9-123A-4346-99CF-89E2813275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69862"/>
            <a:ext cx="5989984" cy="362678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Started 2015, MVP consensus 2017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Chrome, Firefox, Safari, Edge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UE4, Unity, Godot, AutoCAD,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Figma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Builds on older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asm.js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(2010)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BF654DC1-84EF-B640-8C88-9D4C5967C1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80649" y="1690688"/>
            <a:ext cx="4031237" cy="2221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303899-8FC6-E14E-80EB-CB883DFF16EE}"/>
              </a:ext>
            </a:extLst>
          </p:cNvPr>
          <p:cNvSpPr txBox="1"/>
          <p:nvPr/>
        </p:nvSpPr>
        <p:spPr>
          <a:xfrm>
            <a:off x="7785253" y="4112382"/>
            <a:ext cx="3422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</a:rPr>
              <a:t>webassembly.org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4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3A05B0C-F6B5-194F-84C6-99023B20508F}"/>
              </a:ext>
            </a:extLst>
          </p:cNvPr>
          <p:cNvSpPr/>
          <p:nvPr/>
        </p:nvSpPr>
        <p:spPr>
          <a:xfrm>
            <a:off x="1190664" y="2703444"/>
            <a:ext cx="9354753" cy="145111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1A872-18FD-2548-8AE1-0F6F8AAA0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100" y="3022142"/>
            <a:ext cx="2999961" cy="813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C4A6C5-EDDD-994C-91B1-D18946DBA665}"/>
              </a:ext>
            </a:extLst>
          </p:cNvPr>
          <p:cNvSpPr txBox="1"/>
          <p:nvPr/>
        </p:nvSpPr>
        <p:spPr>
          <a:xfrm>
            <a:off x="8189842" y="4670745"/>
            <a:ext cx="1280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wasm</a:t>
            </a:r>
            <a:endParaRPr lang="en-US" sz="3600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08480C7-259B-6247-A22B-E1A7413D3075}"/>
              </a:ext>
            </a:extLst>
          </p:cNvPr>
          <p:cNvSpPr/>
          <p:nvPr/>
        </p:nvSpPr>
        <p:spPr>
          <a:xfrm>
            <a:off x="3139674" y="3259796"/>
            <a:ext cx="735496" cy="298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1E66E0-9212-F942-AE2C-79169E300B3C}"/>
              </a:ext>
            </a:extLst>
          </p:cNvPr>
          <p:cNvSpPr/>
          <p:nvPr/>
        </p:nvSpPr>
        <p:spPr>
          <a:xfrm>
            <a:off x="4104335" y="3116497"/>
            <a:ext cx="1597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 LLVM IR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AAF3E0B5-3870-B04D-962E-21B3823D7322}"/>
              </a:ext>
            </a:extLst>
          </p:cNvPr>
          <p:cNvSpPr/>
          <p:nvPr/>
        </p:nvSpPr>
        <p:spPr>
          <a:xfrm rot="5400000">
            <a:off x="8462462" y="4104214"/>
            <a:ext cx="735496" cy="298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24BABEF-83A3-C242-AEF6-D6574298263D}"/>
              </a:ext>
            </a:extLst>
          </p:cNvPr>
          <p:cNvSpPr/>
          <p:nvPr/>
        </p:nvSpPr>
        <p:spPr>
          <a:xfrm rot="5400000">
            <a:off x="1865735" y="2455613"/>
            <a:ext cx="735496" cy="298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90D4EAD1-5093-0447-9F7B-59F3D2D926C0}"/>
              </a:ext>
            </a:extLst>
          </p:cNvPr>
          <p:cNvSpPr/>
          <p:nvPr/>
        </p:nvSpPr>
        <p:spPr>
          <a:xfrm>
            <a:off x="5931438" y="3259796"/>
            <a:ext cx="735496" cy="298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66DADA-DFB4-E94D-9158-63DFF195DFAD}"/>
              </a:ext>
            </a:extLst>
          </p:cNvPr>
          <p:cNvSpPr/>
          <p:nvPr/>
        </p:nvSpPr>
        <p:spPr>
          <a:xfrm>
            <a:off x="1190664" y="3136611"/>
            <a:ext cx="20856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clang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17A5D1-B03B-6C41-993A-70D5DE4F0222}"/>
              </a:ext>
            </a:extLst>
          </p:cNvPr>
          <p:cNvSpPr txBox="1"/>
          <p:nvPr/>
        </p:nvSpPr>
        <p:spPr>
          <a:xfrm>
            <a:off x="1574392" y="1426458"/>
            <a:ext cx="1318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C/C++</a:t>
            </a:r>
          </a:p>
        </p:txBody>
      </p:sp>
    </p:spTree>
    <p:extLst>
      <p:ext uri="{BB962C8B-B14F-4D97-AF65-F5344CB8AC3E}">
        <p14:creationId xmlns:p14="http://schemas.microsoft.com/office/powerpoint/2010/main" val="2415286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3A05B0C-F6B5-194F-84C6-99023B20508F}"/>
              </a:ext>
            </a:extLst>
          </p:cNvPr>
          <p:cNvSpPr/>
          <p:nvPr/>
        </p:nvSpPr>
        <p:spPr>
          <a:xfrm>
            <a:off x="1190664" y="2703444"/>
            <a:ext cx="9354753" cy="145111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1A872-18FD-2548-8AE1-0F6F8AAA0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100" y="3022142"/>
            <a:ext cx="2999961" cy="813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C4A6C5-EDDD-994C-91B1-D18946DBA665}"/>
              </a:ext>
            </a:extLst>
          </p:cNvPr>
          <p:cNvSpPr txBox="1"/>
          <p:nvPr/>
        </p:nvSpPr>
        <p:spPr>
          <a:xfrm>
            <a:off x="8189842" y="4670745"/>
            <a:ext cx="1280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wasm</a:t>
            </a:r>
            <a:endParaRPr lang="en-US" sz="3600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08480C7-259B-6247-A22B-E1A7413D3075}"/>
              </a:ext>
            </a:extLst>
          </p:cNvPr>
          <p:cNvSpPr/>
          <p:nvPr/>
        </p:nvSpPr>
        <p:spPr>
          <a:xfrm>
            <a:off x="3139674" y="3259796"/>
            <a:ext cx="735496" cy="298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1E66E0-9212-F942-AE2C-79169E300B3C}"/>
              </a:ext>
            </a:extLst>
          </p:cNvPr>
          <p:cNvSpPr/>
          <p:nvPr/>
        </p:nvSpPr>
        <p:spPr>
          <a:xfrm>
            <a:off x="4104335" y="3116497"/>
            <a:ext cx="1597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 LLVM IR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AAF3E0B5-3870-B04D-962E-21B3823D7322}"/>
              </a:ext>
            </a:extLst>
          </p:cNvPr>
          <p:cNvSpPr/>
          <p:nvPr/>
        </p:nvSpPr>
        <p:spPr>
          <a:xfrm rot="5400000">
            <a:off x="8462462" y="4104214"/>
            <a:ext cx="735496" cy="298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24BABEF-83A3-C242-AEF6-D6574298263D}"/>
              </a:ext>
            </a:extLst>
          </p:cNvPr>
          <p:cNvSpPr/>
          <p:nvPr/>
        </p:nvSpPr>
        <p:spPr>
          <a:xfrm rot="5400000">
            <a:off x="1865735" y="2455613"/>
            <a:ext cx="735496" cy="298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90D4EAD1-5093-0447-9F7B-59F3D2D926C0}"/>
              </a:ext>
            </a:extLst>
          </p:cNvPr>
          <p:cNvSpPr/>
          <p:nvPr/>
        </p:nvSpPr>
        <p:spPr>
          <a:xfrm>
            <a:off x="5931438" y="3259796"/>
            <a:ext cx="735496" cy="298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66DADA-DFB4-E94D-9158-63DFF195DFAD}"/>
              </a:ext>
            </a:extLst>
          </p:cNvPr>
          <p:cNvSpPr/>
          <p:nvPr/>
        </p:nvSpPr>
        <p:spPr>
          <a:xfrm>
            <a:off x="1190664" y="3136611"/>
            <a:ext cx="20856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Mono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17A5D1-B03B-6C41-993A-70D5DE4F0222}"/>
              </a:ext>
            </a:extLst>
          </p:cNvPr>
          <p:cNvSpPr txBox="1"/>
          <p:nvPr/>
        </p:nvSpPr>
        <p:spPr>
          <a:xfrm>
            <a:off x="1500750" y="1426458"/>
            <a:ext cx="1465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.NET IL</a:t>
            </a:r>
          </a:p>
        </p:txBody>
      </p:sp>
    </p:spTree>
    <p:extLst>
      <p:ext uri="{BB962C8B-B14F-4D97-AF65-F5344CB8AC3E}">
        <p14:creationId xmlns:p14="http://schemas.microsoft.com/office/powerpoint/2010/main" val="215494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EE2D8-26A4-394D-AFAC-9F021DD83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Not quite that simple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E34E2448-9551-44B9-8261-FBA1F96997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802865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745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CE784-366E-4B49-88A1-86ACA9CFD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0312"/>
            <a:ext cx="10515600" cy="36806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dirty="0"/>
              <a:t>It </a:t>
            </a:r>
            <a:r>
              <a:rPr lang="en-US" sz="9600" i="1" dirty="0"/>
              <a:t>mostly</a:t>
            </a:r>
            <a:r>
              <a:rPr lang="en-US" sz="9600" dirty="0"/>
              <a:t> works</a:t>
            </a: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9600" dirty="0"/>
              <a:t>🎉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D79994-CA4D-8B4A-8C0C-BFC8B53DC59E}"/>
              </a:ext>
            </a:extLst>
          </p:cNvPr>
          <p:cNvSpPr txBox="1"/>
          <p:nvPr/>
        </p:nvSpPr>
        <p:spPr>
          <a:xfrm>
            <a:off x="7792278" y="5575853"/>
            <a:ext cx="3653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(and it’s getting better!)</a:t>
            </a:r>
          </a:p>
        </p:txBody>
      </p:sp>
    </p:spTree>
    <p:extLst>
      <p:ext uri="{BB962C8B-B14F-4D97-AF65-F5344CB8AC3E}">
        <p14:creationId xmlns:p14="http://schemas.microsoft.com/office/powerpoint/2010/main" val="3339611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252</Words>
  <Application>Microsoft Macintosh PowerPoint</Application>
  <PresentationFormat>Widescreen</PresentationFormat>
  <Paragraphs>87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.NET on the Web with Mono WebAssembly</vt:lpstr>
      <vt:lpstr>What’s WebAssembly?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 quite that simple</vt:lpstr>
      <vt:lpstr>PowerPoint Presentation</vt:lpstr>
      <vt:lpstr>Modes</vt:lpstr>
      <vt:lpstr>Bindings</vt:lpstr>
      <vt:lpstr>Binding Generator</vt:lpstr>
      <vt:lpstr>Getting Started</vt:lpstr>
      <vt:lpstr>PowerPoint Presentation</vt:lpstr>
      <vt:lpstr>PowerPoint Presentation</vt:lpstr>
      <vt:lpstr>Higher-level Platforms</vt:lpstr>
      <vt:lpstr>DEMO</vt:lpstr>
      <vt:lpstr>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.NET on the Web with Mono WebAssembly</dc:title>
  <dc:creator>Mikayla Hutchinson</dc:creator>
  <cp:lastModifiedBy>Mikayla Hutchinson</cp:lastModifiedBy>
  <cp:revision>1</cp:revision>
  <dcterms:created xsi:type="dcterms:W3CDTF">2019-02-02T08:03:57Z</dcterms:created>
  <dcterms:modified xsi:type="dcterms:W3CDTF">2019-02-02T08:35:44Z</dcterms:modified>
</cp:coreProperties>
</file>