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2" r:id="rId1"/>
    <p:sldMasterId id="2147483743" r:id="rId2"/>
    <p:sldMasterId id="2147483744" r:id="rId3"/>
    <p:sldMasterId id="2147483745" r:id="rId4"/>
    <p:sldMasterId id="2147483746" r:id="rId5"/>
    <p:sldMasterId id="2147483747" r:id="rId6"/>
  </p:sldMasterIdLst>
  <p:notesMasterIdLst>
    <p:notesMasterId r:id="rId3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6" r:id="rId32"/>
    <p:sldId id="281" r:id="rId33"/>
    <p:sldId id="282" r:id="rId34"/>
    <p:sldId id="283" r:id="rId35"/>
    <p:sldId id="284" r:id="rId36"/>
    <p:sldId id="285"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Helvetica Neue" panose="020B060402020202020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Robo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Campanell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14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3.fntdata"/><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1-30T12:28:01.924" idx="1">
    <p:pos x="196" y="1003"/>
    <p:text>I'd increase font also, ONOS introduction and Demo might prove more interesting.</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1-30T12:33:53.003" idx="2">
    <p:pos x="6000" y="0"/>
    <p:text>I'd insert after this a slide on how to develop onos apps, it's a developer conference after all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01-30T12:32:24.577" idx="3">
    <p:pos x="6000" y="0"/>
    <p:text>after this I would insert a slide with just "Demo" written on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066518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18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894189c20_0_15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894189c20_0_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controllers coordinate with each other to elect a master and from the new master communicates this decision to the switch and from that point on the switch exclusively communicates with its master.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64364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894189c20_0_158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894189c20_0_1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one controller fails,</a:t>
            </a:r>
            <a:endParaRPr/>
          </a:p>
        </p:txBody>
      </p:sp>
    </p:spTree>
    <p:extLst>
      <p:ext uri="{BB962C8B-B14F-4D97-AF65-F5344CB8AC3E}">
        <p14:creationId xmlns:p14="http://schemas.microsoft.com/office/powerpoint/2010/main" val="72991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894189c20_0_162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894189c20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switches automatically failover to the backup controller and you have everything up and running with zero downtime.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3430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15778c4b2_0_8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15778c4b2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33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4e8b082dcb_1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4e8b082d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000">
                <a:solidFill>
                  <a:schemeClr val="dk1"/>
                </a:solidFill>
              </a:rPr>
              <a:t>This is a problem... complex... lots of code.</a:t>
            </a:r>
            <a:endParaRPr sz="1000">
              <a:solidFill>
                <a:schemeClr val="dk1"/>
              </a:solidFill>
            </a:endParaRPr>
          </a:p>
          <a:p>
            <a:pPr marL="0" lvl="0" indent="0" algn="l" rtl="0">
              <a:spcBef>
                <a:spcPts val="600"/>
              </a:spcBef>
              <a:spcAft>
                <a:spcPts val="0"/>
              </a:spcAft>
              <a:buNone/>
            </a:pPr>
            <a:endParaRPr sz="1000">
              <a:solidFill>
                <a:schemeClr val="dk1"/>
              </a:solidFill>
            </a:endParaRPr>
          </a:p>
          <a:p>
            <a:pPr marL="0" lvl="0" indent="0" algn="l" rtl="0">
              <a:spcBef>
                <a:spcPts val="600"/>
              </a:spcBef>
              <a:spcAft>
                <a:spcPts val="0"/>
              </a:spcAft>
              <a:buNone/>
            </a:pPr>
            <a:r>
              <a:rPr lang="en" sz="1000">
                <a:solidFill>
                  <a:schemeClr val="dk1"/>
                </a:solidFill>
              </a:rPr>
              <a:t>Provide a generalized mechanism for describing, processing and installing these objectives.</a:t>
            </a:r>
            <a:endParaRPr sz="1000">
              <a:solidFill>
                <a:schemeClr val="dk1"/>
              </a:solidFill>
            </a:endParaRPr>
          </a:p>
          <a:p>
            <a:pPr marL="0" lvl="0" indent="0" algn="l" rtl="0">
              <a:spcBef>
                <a:spcPts val="600"/>
              </a:spcBef>
              <a:spcAft>
                <a:spcPts val="0"/>
              </a:spcAft>
              <a:buNone/>
            </a:pPr>
            <a:endParaRPr sz="1000">
              <a:solidFill>
                <a:schemeClr val="dk1"/>
              </a:solidFill>
            </a:endParaRPr>
          </a:p>
          <a:p>
            <a:pPr marL="0" lvl="0" indent="0" algn="l" rtl="0">
              <a:spcBef>
                <a:spcPts val="600"/>
              </a:spcBef>
              <a:spcAft>
                <a:spcPts val="0"/>
              </a:spcAft>
              <a:buNone/>
            </a:pPr>
            <a:r>
              <a:rPr lang="en" sz="1000">
                <a:solidFill>
                  <a:schemeClr val="dk1"/>
                </a:solidFill>
              </a:rPr>
              <a:t>consistent behavior for failures</a:t>
            </a:r>
            <a:endParaRPr sz="1000">
              <a:solidFill>
                <a:schemeClr val="dk1"/>
              </a:solidFill>
            </a:endParaRPr>
          </a:p>
          <a:p>
            <a:pPr marL="0" lvl="0" indent="0" algn="l" rtl="0">
              <a:spcBef>
                <a:spcPts val="0"/>
              </a:spcBef>
              <a:spcAft>
                <a:spcPts val="0"/>
              </a:spcAft>
              <a:buNone/>
            </a:pPr>
            <a:endParaRPr sz="1000"/>
          </a:p>
          <a:p>
            <a:pPr marL="742950" lvl="0" indent="-692150" algn="l" rtl="0">
              <a:spcBef>
                <a:spcPts val="0"/>
              </a:spcBef>
              <a:spcAft>
                <a:spcPts val="0"/>
              </a:spcAft>
              <a:buClr>
                <a:schemeClr val="dk1"/>
              </a:buClr>
              <a:buFont typeface="Arial"/>
              <a:buNone/>
            </a:pPr>
            <a:r>
              <a:rPr lang="en">
                <a:solidFill>
                  <a:schemeClr val="dk1"/>
                </a:solidFill>
              </a:rPr>
              <a:t>To solve these problems and more generally make it easier to write applications, we have built the Intent Framework as an abstraction layer.</a:t>
            </a:r>
            <a:endParaRPr>
              <a:solidFill>
                <a:schemeClr val="dk1"/>
              </a:solidFill>
            </a:endParaRPr>
          </a:p>
          <a:p>
            <a:pPr marL="742950" lvl="0" indent="-692150" algn="l" rtl="0">
              <a:spcBef>
                <a:spcPts val="0"/>
              </a:spcBef>
              <a:spcAft>
                <a:spcPts val="0"/>
              </a:spcAft>
              <a:buClr>
                <a:schemeClr val="dk1"/>
              </a:buClr>
              <a:buFont typeface="Arial"/>
              <a:buNone/>
            </a:pPr>
            <a:endParaRPr>
              <a:solidFill>
                <a:schemeClr val="dk1"/>
              </a:solidFill>
            </a:endParaRPr>
          </a:p>
          <a:p>
            <a:pPr marL="50800" lvl="0" indent="0" algn="l" rtl="0">
              <a:spcBef>
                <a:spcPts val="0"/>
              </a:spcBef>
              <a:spcAft>
                <a:spcPts val="0"/>
              </a:spcAft>
              <a:buClr>
                <a:schemeClr val="dk1"/>
              </a:buClr>
              <a:buFont typeface="Arial"/>
              <a:buNone/>
            </a:pPr>
            <a:endParaRPr>
              <a:solidFill>
                <a:schemeClr val="dk1"/>
              </a:solidFill>
            </a:endParaRPr>
          </a:p>
          <a:p>
            <a:pPr marL="742950" lvl="0" indent="-692150" algn="l" rtl="0">
              <a:spcBef>
                <a:spcPts val="0"/>
              </a:spcBef>
              <a:spcAft>
                <a:spcPts val="0"/>
              </a:spcAft>
              <a:buClr>
                <a:schemeClr val="dk1"/>
              </a:buClr>
              <a:buFont typeface="Arial"/>
              <a:buNone/>
            </a:pPr>
            <a:r>
              <a:rPr lang="en" sz="1400">
                <a:solidFill>
                  <a:schemeClr val="dk1"/>
                </a:solidFill>
              </a:rPr>
              <a:t>Provide a flexible, high-level interface for declaring global network policy</a:t>
            </a:r>
            <a:endParaRPr sz="1400">
              <a:solidFill>
                <a:schemeClr val="dk1"/>
              </a:solidFill>
            </a:endParaRPr>
          </a:p>
          <a:p>
            <a:pPr marL="742950" lvl="0" indent="-692150" algn="l" rtl="0">
              <a:spcBef>
                <a:spcPts val="0"/>
              </a:spcBef>
              <a:spcAft>
                <a:spcPts val="0"/>
              </a:spcAft>
              <a:buClr>
                <a:schemeClr val="dk1"/>
              </a:buClr>
              <a:buFont typeface="Arial"/>
              <a:buNone/>
            </a:pPr>
            <a:r>
              <a:rPr lang="en" sz="1200">
                <a:solidFill>
                  <a:schemeClr val="dk1"/>
                </a:solidFill>
              </a:rPr>
              <a:t>Allow applications and operators to describe policy rather than device instructions</a:t>
            </a:r>
            <a:endParaRPr sz="1400">
              <a:solidFill>
                <a:schemeClr val="dk1"/>
              </a:solidFill>
            </a:endParaRPr>
          </a:p>
          <a:p>
            <a:pPr marL="742950" lvl="0" indent="-692150" algn="l" rtl="0">
              <a:spcBef>
                <a:spcPts val="0"/>
              </a:spcBef>
              <a:spcAft>
                <a:spcPts val="0"/>
              </a:spcAft>
              <a:buClr>
                <a:schemeClr val="dk1"/>
              </a:buClr>
              <a:buFont typeface="Arial"/>
              <a:buNone/>
            </a:pPr>
            <a:r>
              <a:rPr lang="en" sz="1200">
                <a:solidFill>
                  <a:schemeClr val="dk1"/>
                </a:solidFill>
              </a:rPr>
              <a:t>Abstract network complexity from higher layers</a:t>
            </a:r>
            <a:endParaRPr sz="1400">
              <a:solidFill>
                <a:schemeClr val="dk1"/>
              </a:solidFill>
            </a:endParaRPr>
          </a:p>
          <a:p>
            <a:pPr marL="742950" lvl="0" indent="-692150" algn="l" rtl="0">
              <a:spcBef>
                <a:spcPts val="0"/>
              </a:spcBef>
              <a:spcAft>
                <a:spcPts val="0"/>
              </a:spcAft>
              <a:buClr>
                <a:schemeClr val="dk1"/>
              </a:buClr>
              <a:buFont typeface="Arial"/>
              <a:buNone/>
            </a:pPr>
            <a:r>
              <a:rPr lang="en" sz="1200">
                <a:solidFill>
                  <a:schemeClr val="dk1"/>
                </a:solidFill>
              </a:rPr>
              <a:t>Extend easily to produce more complex functionality through combinations of other intents</a:t>
            </a:r>
            <a:endParaRPr sz="14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Calibri"/>
              <a:buNone/>
            </a:pPr>
            <a:r>
              <a:rPr lang="en" sz="1200">
                <a:solidFill>
                  <a:schemeClr val="dk1"/>
                </a:solidFill>
                <a:latin typeface="Calibri"/>
                <a:ea typeface="Calibri"/>
                <a:cs typeface="Calibri"/>
                <a:sym typeface="Calibri"/>
              </a:rPr>
              <a:t>To be more concrete, I would like to illustrate this using a simple example, using the same application objective. An application begins with by defining a high level object defined requests connectivity is established between specific hosts. That object is submitted to the Intent framework that will be responsible for processing it. The Intent Framework will first transform the intent into more specific intent objects through a process called compilation. Once the intents that contain enough information that they can be programmed, we convert these lower-level intents into resource reservations and work in a process called installation.</a:t>
            </a:r>
            <a:endParaRPr sz="1400">
              <a:solidFill>
                <a:schemeClr val="dk1"/>
              </a:solidFill>
            </a:endParaRPr>
          </a:p>
          <a:p>
            <a:pPr marL="0" lvl="0" indent="0" algn="l" rtl="0">
              <a:spcBef>
                <a:spcPts val="0"/>
              </a:spcBef>
              <a:spcAft>
                <a:spcPts val="0"/>
              </a:spcAft>
              <a:buNone/>
            </a:pPr>
            <a:endParaRPr sz="1000"/>
          </a:p>
        </p:txBody>
      </p:sp>
    </p:spTree>
    <p:extLst>
      <p:ext uri="{BB962C8B-B14F-4D97-AF65-F5344CB8AC3E}">
        <p14:creationId xmlns:p14="http://schemas.microsoft.com/office/powerpoint/2010/main" val="339416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115778c4b2_0_84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115778c4b2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76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15778c4b2_0_85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15778c4b2_0_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a:solidFill>
                  <a:schemeClr val="dk1"/>
                </a:solidFill>
                <a:latin typeface="Droid Sans"/>
                <a:ea typeface="Droid Sans"/>
                <a:cs typeface="Droid Sans"/>
                <a:sym typeface="Droid Sans"/>
              </a:rPr>
              <a:t>Driver</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On-demand activation</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Define device’s capabilities</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Encapsulate specific logic and code</a:t>
            </a:r>
            <a:endParaRPr sz="2400">
              <a:solidFill>
                <a:schemeClr val="dk1"/>
              </a:solidFill>
              <a:latin typeface="Droid Sans"/>
              <a:ea typeface="Droid Sans"/>
              <a:cs typeface="Droid Sans"/>
              <a:sym typeface="Droid Sans"/>
            </a:endParaRPr>
          </a:p>
          <a:p>
            <a:pPr marL="0" lvl="0" indent="0" algn="l" rtl="0">
              <a:lnSpc>
                <a:spcPct val="115000"/>
              </a:lnSpc>
              <a:spcBef>
                <a:spcPts val="0"/>
              </a:spcBef>
              <a:spcAft>
                <a:spcPts val="0"/>
              </a:spcAft>
              <a:buClr>
                <a:srgbClr val="000000"/>
              </a:buClr>
              <a:buSzPts val="1100"/>
              <a:buFont typeface="Arial"/>
              <a:buNone/>
            </a:pPr>
            <a:r>
              <a:rPr lang="en" sz="2400">
                <a:solidFill>
                  <a:schemeClr val="dk1"/>
                </a:solidFill>
                <a:latin typeface="Droid Sans"/>
                <a:ea typeface="Droid Sans"/>
                <a:cs typeface="Droid Sans"/>
                <a:sym typeface="Droid Sans"/>
              </a:rPr>
              <a:t>Goals of ONOS southbound:</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Abstractions, modularity, interoperability</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Live use of new devices</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Customization without changing the core </a:t>
            </a:r>
            <a:endParaRPr sz="2400">
              <a:solidFill>
                <a:schemeClr val="dk1"/>
              </a:solidFill>
              <a:latin typeface="Droid Sans"/>
              <a:ea typeface="Droid Sans"/>
              <a:cs typeface="Droid Sans"/>
              <a:sym typeface="Droid Sans"/>
            </a:endParaRPr>
          </a:p>
          <a:p>
            <a:pPr marL="457200" lvl="0" indent="-381000" algn="l" rtl="0">
              <a:lnSpc>
                <a:spcPct val="115000"/>
              </a:lnSpc>
              <a:spcBef>
                <a:spcPts val="0"/>
              </a:spcBef>
              <a:spcAft>
                <a:spcPts val="0"/>
              </a:spcAft>
              <a:buClr>
                <a:schemeClr val="dk1"/>
              </a:buClr>
              <a:buSzPts val="2400"/>
              <a:buFont typeface="Droid Sans"/>
              <a:buChar char="●"/>
            </a:pPr>
            <a:r>
              <a:rPr lang="en" sz="2400">
                <a:solidFill>
                  <a:schemeClr val="dk1"/>
                </a:solidFill>
                <a:latin typeface="Droid Sans"/>
                <a:ea typeface="Droid Sans"/>
                <a:cs typeface="Droid Sans"/>
                <a:sym typeface="Droid Sans"/>
              </a:rPr>
              <a:t>Hidden complexity to upper layers</a:t>
            </a:r>
            <a:endParaRPr sz="2400">
              <a:solidFill>
                <a:schemeClr val="dk1"/>
              </a:solidFill>
              <a:latin typeface="Droid Sans"/>
              <a:ea typeface="Droid Sans"/>
              <a:cs typeface="Droid Sans"/>
              <a:sym typeface="Droid San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9169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15778c4b2_0_9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15778c4b2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300">
                <a:solidFill>
                  <a:schemeClr val="dk1"/>
                </a:solidFill>
                <a:latin typeface="Droid Sans"/>
                <a:ea typeface="Droid Sans"/>
                <a:cs typeface="Droid Sans"/>
                <a:sym typeface="Droid Sans"/>
              </a:rPr>
              <a:t>ONOS applications:</a:t>
            </a:r>
            <a:endParaRPr sz="2300">
              <a:solidFill>
                <a:schemeClr val="dk1"/>
              </a:solidFill>
              <a:latin typeface="Droid Sans"/>
              <a:ea typeface="Droid Sans"/>
              <a:cs typeface="Droid Sans"/>
              <a:sym typeface="Droid Sans"/>
            </a:endParaRPr>
          </a:p>
          <a:p>
            <a:pPr marL="457200" lvl="0" indent="-374650" algn="l" rtl="0">
              <a:lnSpc>
                <a:spcPct val="115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Interact with the northbound Java or REST interface</a:t>
            </a:r>
            <a:endParaRPr sz="2300">
              <a:solidFill>
                <a:schemeClr val="dk1"/>
              </a:solidFill>
              <a:latin typeface="Droid Sans"/>
              <a:ea typeface="Droid Sans"/>
              <a:cs typeface="Droid Sans"/>
              <a:sym typeface="Droid Sans"/>
            </a:endParaRPr>
          </a:p>
          <a:p>
            <a:pPr marL="457200" lvl="0" indent="-374650" algn="l" rtl="0">
              <a:lnSpc>
                <a:spcPct val="115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Device and protocol agnostic</a:t>
            </a:r>
            <a:endParaRPr sz="2300">
              <a:solidFill>
                <a:schemeClr val="dk1"/>
              </a:solidFill>
              <a:latin typeface="Droid Sans"/>
              <a:ea typeface="Droid Sans"/>
              <a:cs typeface="Droid Sans"/>
              <a:sym typeface="Droid Sans"/>
            </a:endParaRPr>
          </a:p>
          <a:p>
            <a:pPr marL="457200" lvl="0" indent="-374650" algn="l" rtl="0">
              <a:lnSpc>
                <a:spcPct val="115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Augment ONOS though modularity</a:t>
            </a:r>
            <a:endParaRPr sz="2300">
              <a:solidFill>
                <a:schemeClr val="dk1"/>
              </a:solidFill>
              <a:latin typeface="Droid Sans"/>
              <a:ea typeface="Droid Sans"/>
              <a:cs typeface="Droid Sans"/>
              <a:sym typeface="Droid Sans"/>
            </a:endParaRPr>
          </a:p>
          <a:p>
            <a:pPr marL="457200" lvl="0" indent="-374650" algn="l" rtl="0">
              <a:lnSpc>
                <a:spcPct val="115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Provide GUI, REST, CLI and distributed stores.</a:t>
            </a:r>
            <a:endParaRPr sz="2300">
              <a:solidFill>
                <a:schemeClr val="dk1"/>
              </a:solidFill>
              <a:latin typeface="Droid Sans"/>
              <a:ea typeface="Droid Sans"/>
              <a:cs typeface="Droid Sans"/>
              <a:sym typeface="Droid Sans"/>
            </a:endParaRPr>
          </a:p>
          <a:p>
            <a:pPr marL="457200" lvl="0" indent="-374650" algn="l" rtl="0">
              <a:lnSpc>
                <a:spcPct val="115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Shape the network.</a:t>
            </a:r>
            <a:endParaRPr sz="2300">
              <a:solidFill>
                <a:schemeClr val="dk1"/>
              </a:solidFill>
              <a:latin typeface="Droid Sans"/>
              <a:ea typeface="Droid Sans"/>
              <a:cs typeface="Droid Sans"/>
              <a:sym typeface="Droid Sans"/>
            </a:endParaRPr>
          </a:p>
          <a:p>
            <a:pPr marL="0" lvl="0" indent="0" algn="l" rtl="0">
              <a:lnSpc>
                <a:spcPct val="150000"/>
              </a:lnSpc>
              <a:spcBef>
                <a:spcPts val="0"/>
              </a:spcBef>
              <a:spcAft>
                <a:spcPts val="0"/>
              </a:spcAft>
              <a:buClr>
                <a:schemeClr val="dk1"/>
              </a:buClr>
              <a:buSzPts val="1100"/>
              <a:buFont typeface="Arial"/>
              <a:buNone/>
            </a:pPr>
            <a:endParaRPr sz="2300">
              <a:solidFill>
                <a:srgbClr val="980000"/>
              </a:solidFill>
              <a:latin typeface="Droid Sans"/>
              <a:ea typeface="Droid Sans"/>
              <a:cs typeface="Droid Sans"/>
              <a:sym typeface="Droid Sans"/>
            </a:endParaRPr>
          </a:p>
          <a:p>
            <a:pPr marL="0" lvl="0" indent="0" algn="ctr" rtl="0">
              <a:lnSpc>
                <a:spcPct val="150000"/>
              </a:lnSpc>
              <a:spcBef>
                <a:spcPts val="0"/>
              </a:spcBef>
              <a:spcAft>
                <a:spcPts val="0"/>
              </a:spcAft>
              <a:buClr>
                <a:schemeClr val="dk1"/>
              </a:buClr>
              <a:buSzPts val="1100"/>
              <a:buFont typeface="Arial"/>
              <a:buNone/>
            </a:pPr>
            <a:r>
              <a:rPr lang="en" sz="2600" b="1">
                <a:solidFill>
                  <a:srgbClr val="980000"/>
                </a:solidFill>
                <a:latin typeface="Droid Sans"/>
                <a:ea typeface="Droid Sans"/>
                <a:cs typeface="Droid Sans"/>
                <a:sym typeface="Droid Sans"/>
              </a:rPr>
              <a:t>Add value to Controller Platform</a:t>
            </a:r>
            <a:endParaRPr/>
          </a:p>
        </p:txBody>
      </p:sp>
    </p:spTree>
    <p:extLst>
      <p:ext uri="{BB962C8B-B14F-4D97-AF65-F5344CB8AC3E}">
        <p14:creationId xmlns:p14="http://schemas.microsoft.com/office/powerpoint/2010/main" val="2643014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4df338b605_0_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4df338b6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05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30bd1b7e4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30bd1b7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Parlando con tutte le REN, ci sono 2 buone notizie:</a:t>
            </a:r>
            <a:endParaRPr/>
          </a:p>
          <a:p>
            <a:pPr marL="0" lvl="0" indent="0" algn="l" rtl="0">
              <a:spcBef>
                <a:spcPts val="0"/>
              </a:spcBef>
              <a:spcAft>
                <a:spcPts val="0"/>
              </a:spcAft>
              <a:buNone/>
            </a:pPr>
            <a:r>
              <a:rPr lang="en"/>
              <a:t>1) all’inizio le REN hanno voluto sporcarsi le mani col codice e hanno sviluppato le loro applicazioni, molto figo ma non è che il modello scali tanto.</a:t>
            </a:r>
            <a:endParaRPr/>
          </a:p>
          <a:p>
            <a:pPr marL="0" lvl="0" indent="0" algn="l" rtl="0">
              <a:spcBef>
                <a:spcPts val="0"/>
              </a:spcBef>
              <a:spcAft>
                <a:spcPts val="0"/>
              </a:spcAft>
              <a:buNone/>
            </a:pPr>
            <a:r>
              <a:rPr lang="en"/>
              <a:t>2) alla fine della sperimentazione pare che tutti vogliano una sola cosa semplice: rete con connettività L2/L3, avere un software per gestire L2/L3, layer ottico e virtualizzazione della rete</a:t>
            </a:r>
            <a:endParaRPr/>
          </a:p>
          <a:p>
            <a:pPr marL="0" lvl="0" indent="0" algn="l" rtl="0">
              <a:spcBef>
                <a:spcPts val="0"/>
              </a:spcBef>
              <a:spcAft>
                <a:spcPts val="0"/>
              </a:spcAft>
              <a:buNone/>
            </a:pPr>
            <a:r>
              <a:rPr lang="en"/>
              <a:t>Far convergere in un unico stack tutte le applicazioni.</a:t>
            </a:r>
            <a:endParaRPr/>
          </a:p>
          <a:p>
            <a:pPr marL="0" lvl="0" indent="0" algn="l" rtl="0">
              <a:spcBef>
                <a:spcPts val="0"/>
              </a:spcBef>
              <a:spcAft>
                <a:spcPts val="0"/>
              </a:spcAft>
              <a:buNone/>
            </a:pPr>
            <a:endParaRPr/>
          </a:p>
          <a:p>
            <a:pPr marL="0" lvl="0" indent="0" algn="l" rtl="0">
              <a:spcBef>
                <a:spcPts val="0"/>
              </a:spcBef>
              <a:spcAft>
                <a:spcPts val="0"/>
              </a:spcAft>
              <a:buNone/>
            </a:pPr>
            <a:r>
              <a:rPr lang="en"/>
              <a:t>SDN-IP: trasforma una rete OpenFlow in una IP transit network, il tuo AS comunica con 2 altri AS esterni, questi due parlano insieme a L3 scambiandosi le rotte.</a:t>
            </a:r>
            <a:endParaRPr/>
          </a:p>
          <a:p>
            <a:pPr marL="0" lvl="0" indent="0" algn="l" rtl="0">
              <a:spcBef>
                <a:spcPts val="0"/>
              </a:spcBef>
              <a:spcAft>
                <a:spcPts val="0"/>
              </a:spcAft>
              <a:buNone/>
            </a:pPr>
            <a:r>
              <a:rPr lang="en"/>
              <a:t>Sei un AS che espone routers BGP standard in modo da mettere in comunicazione le due reti esterne tramite di te.</a:t>
            </a:r>
            <a:endParaRPr/>
          </a:p>
          <a:p>
            <a:pPr marL="0" lvl="0" indent="0" algn="l" rtl="0">
              <a:spcBef>
                <a:spcPts val="0"/>
              </a:spcBef>
              <a:spcAft>
                <a:spcPts val="0"/>
              </a:spcAft>
              <a:buNone/>
            </a:pPr>
            <a:endParaRPr/>
          </a:p>
          <a:p>
            <a:pPr marL="0" lvl="0" indent="0" algn="l" rtl="0">
              <a:spcBef>
                <a:spcPts val="0"/>
              </a:spcBef>
              <a:spcAft>
                <a:spcPts val="0"/>
              </a:spcAft>
              <a:buNone/>
            </a:pPr>
            <a:r>
              <a:rPr lang="en"/>
              <a:t>VPLS: o tramite API o tramite UI puoi dire: crea una rete chiamata “x” a questa rete associa queste interfaccia: 1 - 2 - 3 (all’edge della rete). Creiamo un livello L2 di broadcast su tutte quelle reti.</a:t>
            </a:r>
            <a:endParaRPr/>
          </a:p>
        </p:txBody>
      </p:sp>
    </p:spTree>
    <p:extLst>
      <p:ext uri="{BB962C8B-B14F-4D97-AF65-F5344CB8AC3E}">
        <p14:creationId xmlns:p14="http://schemas.microsoft.com/office/powerpoint/2010/main" val="374795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ac3fb8fc5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ac3fb8fc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489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4e8b082dcb_1_22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4e8b082dcb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443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894189c20_0_187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2894189c20_0_1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894189c20_0_177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2894189c20_0_1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 am going to tell you about a new abstraction in ONOS called Flow Objectives but before that let me set the stage a little. </a:t>
            </a:r>
            <a:endParaRPr/>
          </a:p>
          <a:p>
            <a:pPr marL="0" lvl="0" indent="0" algn="l" rtl="0">
              <a:spcBef>
                <a:spcPts val="0"/>
              </a:spcBef>
              <a:spcAft>
                <a:spcPts val="0"/>
              </a:spcAft>
              <a:buNone/>
            </a:pPr>
            <a:endParaRPr/>
          </a:p>
          <a:p>
            <a:pPr marL="0" lvl="0" indent="0" algn="l" rtl="0">
              <a:spcBef>
                <a:spcPts val="0"/>
              </a:spcBef>
              <a:spcAft>
                <a:spcPts val="0"/>
              </a:spcAft>
              <a:buNone/>
            </a:pPr>
            <a:r>
              <a:rPr lang="en"/>
              <a:t>SDN is supposed to enable to run simpler networks with hardware that could potentially come from different vendors with different pipelines. But currently, SDN application are either completely oblivious to pipelines causing them to make inefficient use of flow table space or they are written with full pipeline knowledge which binds them tightly to a hardware device. This is clearly unacceptable and defeats the value proposition of SDN. </a:t>
            </a:r>
            <a:endParaRPr/>
          </a:p>
        </p:txBody>
      </p:sp>
    </p:spTree>
    <p:extLst>
      <p:ext uri="{BB962C8B-B14F-4D97-AF65-F5344CB8AC3E}">
        <p14:creationId xmlns:p14="http://schemas.microsoft.com/office/powerpoint/2010/main" val="2873066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2894189c20_0_178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2894189c20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 am going to tell you about a new abstraction in ONOS called Flow Objectives but before that let me set the stage a little. </a:t>
            </a:r>
            <a:endParaRPr/>
          </a:p>
          <a:p>
            <a:pPr marL="0" lvl="0" indent="0" algn="l" rtl="0">
              <a:spcBef>
                <a:spcPts val="0"/>
              </a:spcBef>
              <a:spcAft>
                <a:spcPts val="0"/>
              </a:spcAft>
              <a:buNone/>
            </a:pPr>
            <a:endParaRPr/>
          </a:p>
          <a:p>
            <a:pPr marL="0" lvl="0" indent="0" algn="l" rtl="0">
              <a:spcBef>
                <a:spcPts val="0"/>
              </a:spcBef>
              <a:spcAft>
                <a:spcPts val="0"/>
              </a:spcAft>
              <a:buNone/>
            </a:pPr>
            <a:r>
              <a:rPr lang="en"/>
              <a:t>SDN is supposed to enable to run simpler networks with hardware that could potentially come from different vendors with different pipelines. But currently, SDN application are either completely oblivious to pipelines causing them to make inefficient use of flow table space or they are written with full pipeline knowledge which binds them tightly to a hardware device. This is clearly unacceptable and defeats the value proposition of SDN. </a:t>
            </a:r>
            <a:endParaRPr/>
          </a:p>
        </p:txBody>
      </p:sp>
    </p:spTree>
    <p:extLst>
      <p:ext uri="{BB962C8B-B14F-4D97-AF65-F5344CB8AC3E}">
        <p14:creationId xmlns:p14="http://schemas.microsoft.com/office/powerpoint/2010/main" val="1061058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894189c20_0_179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894189c20_0_1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 am going to tell you about a new abstraction in ONOS called Flow Objectives but before that let me set the stage a little. </a:t>
            </a:r>
            <a:endParaRPr/>
          </a:p>
          <a:p>
            <a:pPr marL="0" lvl="0" indent="0" algn="l" rtl="0">
              <a:spcBef>
                <a:spcPts val="0"/>
              </a:spcBef>
              <a:spcAft>
                <a:spcPts val="0"/>
              </a:spcAft>
              <a:buNone/>
            </a:pPr>
            <a:endParaRPr/>
          </a:p>
          <a:p>
            <a:pPr marL="0" lvl="0" indent="0" algn="l" rtl="0">
              <a:spcBef>
                <a:spcPts val="0"/>
              </a:spcBef>
              <a:spcAft>
                <a:spcPts val="0"/>
              </a:spcAft>
              <a:buNone/>
            </a:pPr>
            <a:r>
              <a:rPr lang="en"/>
              <a:t>SDN is supposed to enable to run simpler networks with hardware that could potentially come from different vendors with different pipelines. But currently, SDN application are either completely oblivious to pipelines causing them to make inefficient use of flow table space or they are written with full pipeline knowledge which binds them tightly to a hardware device. This is clearly unacceptable and defeats the value proposition of SDN. </a:t>
            </a:r>
            <a:endParaRPr/>
          </a:p>
        </p:txBody>
      </p:sp>
    </p:spTree>
    <p:extLst>
      <p:ext uri="{BB962C8B-B14F-4D97-AF65-F5344CB8AC3E}">
        <p14:creationId xmlns:p14="http://schemas.microsoft.com/office/powerpoint/2010/main" val="673083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4e8b082dcb_1_23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4e8b082dcb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697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4417c9a6b8_0_17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42900" algn="l" rtl="0">
              <a:lnSpc>
                <a:spcPct val="132000"/>
              </a:lnSpc>
              <a:spcBef>
                <a:spcPts val="1000"/>
              </a:spcBef>
              <a:spcAft>
                <a:spcPts val="0"/>
              </a:spcAft>
              <a:buClr>
                <a:srgbClr val="434343"/>
              </a:buClr>
              <a:buSzPts val="1800"/>
              <a:buFont typeface="Droid Sans"/>
              <a:buChar char="●"/>
            </a:pPr>
            <a:r>
              <a:rPr lang="en" sz="2300" b="1">
                <a:solidFill>
                  <a:srgbClr val="434343"/>
                </a:solidFill>
                <a:latin typeface="Droid Sans"/>
                <a:ea typeface="Droid Sans"/>
                <a:cs typeface="Droid Sans"/>
                <a:sym typeface="Droid Sans"/>
              </a:rPr>
              <a:t>ONOS/CORD Ambassadors</a:t>
            </a:r>
            <a:endParaRPr sz="2300" b="1">
              <a:solidFill>
                <a:srgbClr val="434343"/>
              </a:solidFill>
              <a:latin typeface="Droid Sans"/>
              <a:ea typeface="Droid Sans"/>
              <a:cs typeface="Droid Sans"/>
              <a:sym typeface="Droid Sans"/>
            </a:endParaRPr>
          </a:p>
          <a:p>
            <a:pPr marL="914400" lvl="1" indent="-304800" algn="l" rtl="0">
              <a:lnSpc>
                <a:spcPct val="132000"/>
              </a:lnSpc>
              <a:spcBef>
                <a:spcPts val="0"/>
              </a:spcBef>
              <a:spcAft>
                <a:spcPts val="0"/>
              </a:spcAft>
              <a:buClr>
                <a:srgbClr val="595959"/>
              </a:buClr>
              <a:buSzPts val="1200"/>
              <a:buFont typeface="Droid Sans"/>
              <a:buChar char="○"/>
            </a:pPr>
            <a:r>
              <a:rPr lang="en" sz="1800">
                <a:solidFill>
                  <a:srgbClr val="595959"/>
                </a:solidFill>
                <a:latin typeface="Droid Sans"/>
                <a:ea typeface="Droid Sans"/>
                <a:cs typeface="Droid Sans"/>
                <a:sym typeface="Droid Sans"/>
              </a:rPr>
              <a:t>a program to help push leadership to the edges of the community</a:t>
            </a:r>
            <a:endParaRPr sz="1800">
              <a:solidFill>
                <a:srgbClr val="595959"/>
              </a:solidFill>
              <a:latin typeface="Droid Sans"/>
              <a:ea typeface="Droid Sans"/>
              <a:cs typeface="Droid Sans"/>
              <a:sym typeface="Droid Sans"/>
            </a:endParaRPr>
          </a:p>
          <a:p>
            <a:pPr marL="457200" lvl="0" indent="-342900" algn="l" rtl="0">
              <a:lnSpc>
                <a:spcPct val="132000"/>
              </a:lnSpc>
              <a:spcBef>
                <a:spcPts val="0"/>
              </a:spcBef>
              <a:spcAft>
                <a:spcPts val="0"/>
              </a:spcAft>
              <a:buClr>
                <a:srgbClr val="434343"/>
              </a:buClr>
              <a:buSzPts val="1800"/>
              <a:buFont typeface="Droid Sans"/>
              <a:buChar char="●"/>
            </a:pPr>
            <a:r>
              <a:rPr lang="en" sz="2300" b="1">
                <a:solidFill>
                  <a:srgbClr val="434343"/>
                </a:solidFill>
                <a:latin typeface="Droid Sans"/>
                <a:ea typeface="Droid Sans"/>
                <a:cs typeface="Droid Sans"/>
                <a:sym typeface="Droid Sans"/>
              </a:rPr>
              <a:t>Collaborations</a:t>
            </a:r>
            <a:endParaRPr sz="2300" b="1">
              <a:solidFill>
                <a:srgbClr val="434343"/>
              </a:solidFill>
              <a:latin typeface="Droid Sans"/>
              <a:ea typeface="Droid Sans"/>
              <a:cs typeface="Droid Sans"/>
              <a:sym typeface="Droid Sans"/>
            </a:endParaRPr>
          </a:p>
          <a:p>
            <a:pPr marL="914400" lvl="1" indent="-304800" algn="l" rtl="0">
              <a:lnSpc>
                <a:spcPct val="132000"/>
              </a:lnSpc>
              <a:spcBef>
                <a:spcPts val="0"/>
              </a:spcBef>
              <a:spcAft>
                <a:spcPts val="0"/>
              </a:spcAft>
              <a:buClr>
                <a:srgbClr val="595959"/>
              </a:buClr>
              <a:buSzPts val="1200"/>
              <a:buFont typeface="Droid Sans"/>
              <a:buChar char="○"/>
            </a:pPr>
            <a:r>
              <a:rPr lang="en" sz="1800">
                <a:solidFill>
                  <a:srgbClr val="595959"/>
                </a:solidFill>
                <a:latin typeface="Droid Sans"/>
                <a:ea typeface="Droid Sans"/>
                <a:cs typeface="Droid Sans"/>
                <a:sym typeface="Droid Sans"/>
              </a:rPr>
              <a:t>Code contributions towards an agreed goal. Many Universities are collaborators.</a:t>
            </a:r>
            <a:endParaRPr sz="2300" b="1">
              <a:solidFill>
                <a:srgbClr val="434343"/>
              </a:solidFill>
              <a:latin typeface="Droid Sans"/>
              <a:ea typeface="Droid Sans"/>
              <a:cs typeface="Droid Sans"/>
              <a:sym typeface="Droid Sans"/>
            </a:endParaRPr>
          </a:p>
        </p:txBody>
      </p:sp>
      <p:sp>
        <p:nvSpPr>
          <p:cNvPr id="1140" name="Google Shape;1140;g4417c9a6b8_0_1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64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2894189c20_0_2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g2894189c20_0_26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526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30d194b5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30d194b5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Parlando con tutte le REN, ci sono 2 buone notizie:</a:t>
            </a:r>
            <a:endParaRPr/>
          </a:p>
          <a:p>
            <a:pPr marL="0" lvl="0" indent="0" algn="l" rtl="0">
              <a:spcBef>
                <a:spcPts val="0"/>
              </a:spcBef>
              <a:spcAft>
                <a:spcPts val="0"/>
              </a:spcAft>
              <a:buNone/>
            </a:pPr>
            <a:r>
              <a:rPr lang="en"/>
              <a:t>1) all’inizio le REN hanno voluto sporcarsi le mani col codice e hanno sviluppato le loro applicazioni, molto figo ma non è che il modello scali tanto.</a:t>
            </a:r>
            <a:endParaRPr/>
          </a:p>
          <a:p>
            <a:pPr marL="0" lvl="0" indent="0" algn="l" rtl="0">
              <a:spcBef>
                <a:spcPts val="0"/>
              </a:spcBef>
              <a:spcAft>
                <a:spcPts val="0"/>
              </a:spcAft>
              <a:buNone/>
            </a:pPr>
            <a:r>
              <a:rPr lang="en"/>
              <a:t>2) alla fine della sperimentazione pare che tutti vogliano una sola cosa semplice: rete con connettività L2/L3, avere un software per gestire L2/L3, layer ottico e virtualizzazione della rete</a:t>
            </a:r>
            <a:endParaRPr/>
          </a:p>
          <a:p>
            <a:pPr marL="0" lvl="0" indent="0" algn="l" rtl="0">
              <a:spcBef>
                <a:spcPts val="0"/>
              </a:spcBef>
              <a:spcAft>
                <a:spcPts val="0"/>
              </a:spcAft>
              <a:buNone/>
            </a:pPr>
            <a:r>
              <a:rPr lang="en"/>
              <a:t>Far convergere in un unico stack tutte le applicazioni.</a:t>
            </a:r>
            <a:endParaRPr/>
          </a:p>
          <a:p>
            <a:pPr marL="0" lvl="0" indent="0" algn="l" rtl="0">
              <a:spcBef>
                <a:spcPts val="0"/>
              </a:spcBef>
              <a:spcAft>
                <a:spcPts val="0"/>
              </a:spcAft>
              <a:buNone/>
            </a:pPr>
            <a:endParaRPr/>
          </a:p>
          <a:p>
            <a:pPr marL="0" lvl="0" indent="0" algn="l" rtl="0">
              <a:spcBef>
                <a:spcPts val="0"/>
              </a:spcBef>
              <a:spcAft>
                <a:spcPts val="0"/>
              </a:spcAft>
              <a:buNone/>
            </a:pPr>
            <a:r>
              <a:rPr lang="en"/>
              <a:t>SDN-IP: trasforma una rete OpenFlow in una IP transit network, il tuo AS comunica con 2 altri AS esterni, questi due parlano insieme a L3 scambiandosi le rotte.</a:t>
            </a:r>
            <a:endParaRPr/>
          </a:p>
          <a:p>
            <a:pPr marL="0" lvl="0" indent="0" algn="l" rtl="0">
              <a:spcBef>
                <a:spcPts val="0"/>
              </a:spcBef>
              <a:spcAft>
                <a:spcPts val="0"/>
              </a:spcAft>
              <a:buNone/>
            </a:pPr>
            <a:r>
              <a:rPr lang="en"/>
              <a:t>Sei un AS che espone routers BGP standard in modo da mettere in comunicazione le due reti esterne tramite di te.</a:t>
            </a:r>
            <a:endParaRPr/>
          </a:p>
          <a:p>
            <a:pPr marL="0" lvl="0" indent="0" algn="l" rtl="0">
              <a:spcBef>
                <a:spcPts val="0"/>
              </a:spcBef>
              <a:spcAft>
                <a:spcPts val="0"/>
              </a:spcAft>
              <a:buNone/>
            </a:pPr>
            <a:endParaRPr/>
          </a:p>
          <a:p>
            <a:pPr marL="0" lvl="0" indent="0" algn="l" rtl="0">
              <a:spcBef>
                <a:spcPts val="0"/>
              </a:spcBef>
              <a:spcAft>
                <a:spcPts val="0"/>
              </a:spcAft>
              <a:buNone/>
            </a:pPr>
            <a:r>
              <a:rPr lang="en"/>
              <a:t>VPLS: o tramite API o tramite UI puoi dire: crea una rete chiamata “x” a questa rete associa queste interfaccia: 1 - 2 - 3 (all’edge della rete). Creiamo un livello L2 di broadcast su tutte quelle reti.</a:t>
            </a:r>
            <a:endParaRPr/>
          </a:p>
        </p:txBody>
      </p:sp>
    </p:spTree>
    <p:extLst>
      <p:ext uri="{BB962C8B-B14F-4D97-AF65-F5344CB8AC3E}">
        <p14:creationId xmlns:p14="http://schemas.microsoft.com/office/powerpoint/2010/main" val="2486852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4e8b082dcb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4e8b082dcb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20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417c9a6b8_0_4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4417c9a6b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other problem is that the market of networking devices is a closed one.</a:t>
            </a:r>
            <a:endParaRPr/>
          </a:p>
          <a:p>
            <a:pPr marL="0" lvl="0" indent="0" algn="l" rtl="0">
              <a:spcBef>
                <a:spcPts val="0"/>
              </a:spcBef>
              <a:spcAft>
                <a:spcPts val="0"/>
              </a:spcAft>
              <a:buNone/>
            </a:pPr>
            <a:r>
              <a:rPr lang="en"/>
              <a:t>HW, operating system and features are baked in the same box, from the same vendor, in a closed platform.</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The result is that small players or researchers have little ability to implement or try new features.</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The consequences of all this is that till 2008 we’ve assisted at a very slow evolution of networking, this is especially true when compared to other fields such as computing or storage.</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That’s why networking ended up being the bottleneck of the infrastructure. Because it was too hard for network operators to program the features they need in the network.</a:t>
            </a:r>
            <a:endParaRPr/>
          </a:p>
        </p:txBody>
      </p:sp>
    </p:spTree>
    <p:extLst>
      <p:ext uri="{BB962C8B-B14F-4D97-AF65-F5344CB8AC3E}">
        <p14:creationId xmlns:p14="http://schemas.microsoft.com/office/powerpoint/2010/main" val="4124708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30d194b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330d194b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75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956f73918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956f739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what an SDN architecture looks like.</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We have the data plane at the bottom which comprises only the forwarding HW of network devices.</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The control plane is separated and [CLICK] logically centralized, i.e. it can be still distributed but in a different way from the data plane. For example in a few, 3 or 4 nodes.</a:t>
            </a:r>
            <a:endParaRPr/>
          </a:p>
          <a:p>
            <a:pPr marL="0" lvl="0" indent="0" algn="l" rtl="0">
              <a:spcBef>
                <a:spcPts val="0"/>
              </a:spcBef>
              <a:spcAft>
                <a:spcPts val="0"/>
              </a:spcAft>
              <a:buNone/>
            </a:pPr>
            <a:r>
              <a:rPr lang="en"/>
              <a:t>The control plane is made by a network OS and some applications that run on top of it.</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On the bottom, the network OS controls the data plane via a standard forwarding API. As we will see later, this is pretty much a low level API to the data plane forwarding hardware.</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At the top, the network OS exposes API to applications to program the network in a centralized fashion. Essentially it maintains and exposes a topology graph, annotated with metadata.</a:t>
            </a:r>
            <a:endParaRPr/>
          </a:p>
          <a:p>
            <a:pPr marL="0" lvl="0" indent="0" algn="l" rtl="0">
              <a:spcBef>
                <a:spcPts val="0"/>
              </a:spcBef>
              <a:spcAft>
                <a:spcPts val="0"/>
              </a:spcAft>
              <a:buNone/>
            </a:pPr>
            <a:r>
              <a:rPr lang="en"/>
              <a:t>[CLICK]</a:t>
            </a:r>
            <a:endParaRPr/>
          </a:p>
          <a:p>
            <a:pPr marL="0" lvl="0" indent="0" algn="l" rtl="0">
              <a:spcBef>
                <a:spcPts val="0"/>
              </a:spcBef>
              <a:spcAft>
                <a:spcPts val="0"/>
              </a:spcAft>
              <a:buNone/>
            </a:pPr>
            <a:r>
              <a:rPr lang="en"/>
              <a:t>No the network OS is the one responsible for handling the state distribution, management of the data plane configuration, error recovery, so on and so forth. Thus hiding the complexity of the network to the applications that want to program it.</a:t>
            </a:r>
            <a:endParaRPr/>
          </a:p>
        </p:txBody>
      </p:sp>
    </p:spTree>
    <p:extLst>
      <p:ext uri="{BB962C8B-B14F-4D97-AF65-F5344CB8AC3E}">
        <p14:creationId xmlns:p14="http://schemas.microsoft.com/office/powerpoint/2010/main" val="336766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30858668c_0_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30858668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41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30bd1b7e4_0_4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30bd1b7e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40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4417c9a6b8_0_1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4417c9a6b8_0_17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orbel"/>
              <a:ea typeface="Corbel"/>
              <a:cs typeface="Corbel"/>
              <a:sym typeface="Corbel"/>
            </a:endParaRPr>
          </a:p>
        </p:txBody>
      </p:sp>
      <p:sp>
        <p:nvSpPr>
          <p:cNvPr id="544" name="Google Shape;544;g4417c9a6b8_0_17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orbel"/>
              <a:buNone/>
            </a:pPr>
            <a:fld id="{00000000-1234-1234-1234-123412341234}" type="slidenum">
              <a:rPr lang="en" sz="1200" b="0" i="0" u="none" strike="noStrike" cap="none">
                <a:solidFill>
                  <a:srgbClr val="000000"/>
                </a:solidFill>
                <a:latin typeface="Corbel"/>
                <a:ea typeface="Corbel"/>
                <a:cs typeface="Corbel"/>
                <a:sym typeface="Corbel"/>
              </a:rPr>
              <a:t>7</a:t>
            </a:fld>
            <a:endParaRPr sz="1200" b="0" i="0" u="none" strike="noStrike" cap="none">
              <a:solidFill>
                <a:srgbClr val="000000"/>
              </a:solidFill>
              <a:latin typeface="Corbel"/>
              <a:ea typeface="Corbel"/>
              <a:cs typeface="Corbel"/>
              <a:sym typeface="Corbel"/>
            </a:endParaRPr>
          </a:p>
        </p:txBody>
      </p:sp>
    </p:spTree>
    <p:extLst>
      <p:ext uri="{BB962C8B-B14F-4D97-AF65-F5344CB8AC3E}">
        <p14:creationId xmlns:p14="http://schemas.microsoft.com/office/powerpoint/2010/main" val="28201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5778c4b2_0_7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5778c4b2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b="1">
                <a:solidFill>
                  <a:srgbClr val="434343"/>
                </a:solidFill>
                <a:latin typeface="Droid Sans"/>
                <a:ea typeface="Droid Sans"/>
                <a:cs typeface="Droid Sans"/>
                <a:sym typeface="Droid Sans"/>
              </a:rPr>
              <a:t>ONOS is meant for real world deployments</a:t>
            </a:r>
            <a:endParaRPr sz="2300" b="1">
              <a:solidFill>
                <a:srgbClr val="434343"/>
              </a:solidFill>
              <a:latin typeface="Droid Sans"/>
              <a:ea typeface="Droid Sans"/>
              <a:cs typeface="Droid Sans"/>
              <a:sym typeface="Droid Sans"/>
            </a:endParaRPr>
          </a:p>
          <a:p>
            <a:pPr marL="0" lvl="0" indent="0" algn="l" rtl="0">
              <a:spcBef>
                <a:spcPts val="0"/>
              </a:spcBef>
              <a:spcAft>
                <a:spcPts val="0"/>
              </a:spcAft>
              <a:buClr>
                <a:schemeClr val="dk1"/>
              </a:buClr>
              <a:buSzPts val="1100"/>
              <a:buFont typeface="Arial"/>
              <a:buNone/>
            </a:pPr>
            <a:endParaRPr sz="2300">
              <a:solidFill>
                <a:srgbClr val="434343"/>
              </a:solidFill>
              <a:latin typeface="Droid Sans"/>
              <a:ea typeface="Droid Sans"/>
              <a:cs typeface="Droid Sans"/>
              <a:sym typeface="Droid Sans"/>
            </a:endParaRPr>
          </a:p>
          <a:p>
            <a:pPr marL="457200" lvl="0" indent="-374650" algn="l" rtl="0">
              <a:spcBef>
                <a:spcPts val="0"/>
              </a:spcBef>
              <a:spcAft>
                <a:spcPts val="0"/>
              </a:spcAft>
              <a:buClr>
                <a:srgbClr val="434343"/>
              </a:buClr>
              <a:buSzPts val="2300"/>
              <a:buFont typeface="Droid Sans"/>
              <a:buChar char="●"/>
            </a:pPr>
            <a:r>
              <a:rPr lang="en" sz="2300">
                <a:solidFill>
                  <a:srgbClr val="434343"/>
                </a:solidFill>
                <a:latin typeface="Droid Sans"/>
                <a:ea typeface="Droid Sans"/>
                <a:cs typeface="Droid Sans"/>
                <a:sym typeface="Droid Sans"/>
              </a:rPr>
              <a:t>High-availability, scalability and performance</a:t>
            </a:r>
            <a:endParaRPr sz="2300">
              <a:solidFill>
                <a:srgbClr val="434343"/>
              </a:solidFill>
              <a:latin typeface="Droid Sans"/>
              <a:ea typeface="Droid Sans"/>
              <a:cs typeface="Droid Sans"/>
              <a:sym typeface="Droid Sans"/>
            </a:endParaRPr>
          </a:p>
          <a:p>
            <a:pPr marL="914400" lvl="1" indent="-342900" algn="l" rtl="0">
              <a:lnSpc>
                <a:spcPct val="115000"/>
              </a:lnSpc>
              <a:spcBef>
                <a:spcPts val="0"/>
              </a:spcBef>
              <a:spcAft>
                <a:spcPts val="0"/>
              </a:spcAft>
              <a:buClr>
                <a:schemeClr val="dk2"/>
              </a:buClr>
              <a:buSzPts val="1800"/>
              <a:buFont typeface="Droid Sans"/>
              <a:buChar char="○"/>
            </a:pPr>
            <a:r>
              <a:rPr lang="en" sz="1800">
                <a:solidFill>
                  <a:schemeClr val="dk2"/>
                </a:solidFill>
                <a:latin typeface="Droid Sans"/>
                <a:ea typeface="Droid Sans"/>
                <a:cs typeface="Droid Sans"/>
                <a:sym typeface="Droid Sans"/>
              </a:rPr>
              <a:t>required to sustain demands of service provider &amp; enterprise networks → valid also for datacenters</a:t>
            </a:r>
            <a:endParaRPr sz="1800">
              <a:solidFill>
                <a:schemeClr val="dk2"/>
              </a:solidFill>
              <a:latin typeface="Droid Sans"/>
              <a:ea typeface="Droid Sans"/>
              <a:cs typeface="Droid Sans"/>
              <a:sym typeface="Droid Sans"/>
            </a:endParaRPr>
          </a:p>
          <a:p>
            <a:pPr marL="457200" lvl="0" indent="-374650" algn="l" rtl="0">
              <a:spcBef>
                <a:spcPts val="1000"/>
              </a:spcBef>
              <a:spcAft>
                <a:spcPts val="0"/>
              </a:spcAft>
              <a:buClr>
                <a:srgbClr val="434343"/>
              </a:buClr>
              <a:buSzPts val="2300"/>
              <a:buFont typeface="Droid Sans"/>
              <a:buChar char="●"/>
            </a:pPr>
            <a:r>
              <a:rPr lang="en" sz="2300">
                <a:solidFill>
                  <a:srgbClr val="434343"/>
                </a:solidFill>
                <a:latin typeface="Droid Sans"/>
                <a:ea typeface="Droid Sans"/>
                <a:cs typeface="Droid Sans"/>
                <a:sym typeface="Droid Sans"/>
              </a:rPr>
              <a:t>Strong abstractions and simplicity</a:t>
            </a:r>
            <a:endParaRPr sz="2300">
              <a:solidFill>
                <a:srgbClr val="434343"/>
              </a:solidFill>
              <a:latin typeface="Droid Sans"/>
              <a:ea typeface="Droid Sans"/>
              <a:cs typeface="Droid Sans"/>
              <a:sym typeface="Droid Sans"/>
            </a:endParaRPr>
          </a:p>
          <a:p>
            <a:pPr marL="914400" lvl="1" indent="-342900" algn="l" rtl="0">
              <a:lnSpc>
                <a:spcPct val="115000"/>
              </a:lnSpc>
              <a:spcBef>
                <a:spcPts val="0"/>
              </a:spcBef>
              <a:spcAft>
                <a:spcPts val="0"/>
              </a:spcAft>
              <a:buClr>
                <a:schemeClr val="dk2"/>
              </a:buClr>
              <a:buSzPts val="1800"/>
              <a:buFont typeface="Droid Sans"/>
              <a:buChar char="○"/>
            </a:pPr>
            <a:r>
              <a:rPr lang="en" sz="1800">
                <a:solidFill>
                  <a:schemeClr val="dk2"/>
                </a:solidFill>
                <a:latin typeface="Droid Sans"/>
                <a:ea typeface="Droid Sans"/>
                <a:cs typeface="Droid Sans"/>
                <a:sym typeface="Droid Sans"/>
              </a:rPr>
              <a:t>required for development of apps and solutions</a:t>
            </a:r>
            <a:endParaRPr sz="1800">
              <a:solidFill>
                <a:schemeClr val="dk2"/>
              </a:solidFill>
              <a:latin typeface="Droid Sans"/>
              <a:ea typeface="Droid Sans"/>
              <a:cs typeface="Droid Sans"/>
              <a:sym typeface="Droid Sans"/>
            </a:endParaRPr>
          </a:p>
          <a:p>
            <a:pPr marL="457200" lvl="0" indent="-374650" algn="l" rtl="0">
              <a:spcBef>
                <a:spcPts val="1000"/>
              </a:spcBef>
              <a:spcAft>
                <a:spcPts val="0"/>
              </a:spcAft>
              <a:buClr>
                <a:srgbClr val="434343"/>
              </a:buClr>
              <a:buSzPts val="2300"/>
              <a:buFont typeface="Droid Sans"/>
              <a:buChar char="●"/>
            </a:pPr>
            <a:r>
              <a:rPr lang="en" sz="2300">
                <a:solidFill>
                  <a:srgbClr val="434343"/>
                </a:solidFill>
                <a:latin typeface="Droid Sans"/>
                <a:ea typeface="Droid Sans"/>
                <a:cs typeface="Droid Sans"/>
                <a:sym typeface="Droid Sans"/>
              </a:rPr>
              <a:t>Protocol and device behaviour independence</a:t>
            </a:r>
            <a:endParaRPr sz="2300">
              <a:solidFill>
                <a:srgbClr val="434343"/>
              </a:solidFill>
              <a:latin typeface="Droid Sans"/>
              <a:ea typeface="Droid Sans"/>
              <a:cs typeface="Droid Sans"/>
              <a:sym typeface="Droid Sans"/>
            </a:endParaRPr>
          </a:p>
          <a:p>
            <a:pPr marL="914400" lvl="1" indent="-342900" algn="l" rtl="0">
              <a:lnSpc>
                <a:spcPct val="115000"/>
              </a:lnSpc>
              <a:spcBef>
                <a:spcPts val="0"/>
              </a:spcBef>
              <a:spcAft>
                <a:spcPts val="0"/>
              </a:spcAft>
              <a:buClr>
                <a:schemeClr val="dk2"/>
              </a:buClr>
              <a:buSzPts val="1800"/>
              <a:buFont typeface="Droid Sans"/>
              <a:buChar char="○"/>
            </a:pPr>
            <a:r>
              <a:rPr lang="en" sz="1800">
                <a:solidFill>
                  <a:schemeClr val="dk2"/>
                </a:solidFill>
                <a:latin typeface="Droid Sans"/>
                <a:ea typeface="Droid Sans"/>
                <a:cs typeface="Droid Sans"/>
                <a:sym typeface="Droid Sans"/>
              </a:rPr>
              <a:t>avoid contouring and deformation due to protocol specifics</a:t>
            </a:r>
            <a:endParaRPr sz="1800">
              <a:solidFill>
                <a:schemeClr val="dk2"/>
              </a:solidFill>
              <a:latin typeface="Droid Sans"/>
              <a:ea typeface="Droid Sans"/>
              <a:cs typeface="Droid Sans"/>
              <a:sym typeface="Droid Sans"/>
            </a:endParaRPr>
          </a:p>
          <a:p>
            <a:pPr marL="457200" lvl="0" indent="-374650" algn="l" rtl="0">
              <a:spcBef>
                <a:spcPts val="1000"/>
              </a:spcBef>
              <a:spcAft>
                <a:spcPts val="0"/>
              </a:spcAft>
              <a:buClr>
                <a:srgbClr val="434343"/>
              </a:buClr>
              <a:buSzPts val="2300"/>
              <a:buFont typeface="Droid Sans"/>
              <a:buChar char="●"/>
            </a:pPr>
            <a:r>
              <a:rPr lang="en" sz="2300">
                <a:solidFill>
                  <a:srgbClr val="434343"/>
                </a:solidFill>
                <a:latin typeface="Droid Sans"/>
                <a:ea typeface="Droid Sans"/>
                <a:cs typeface="Droid Sans"/>
                <a:sym typeface="Droid Sans"/>
              </a:rPr>
              <a:t>Separation of concerns and modularity</a:t>
            </a:r>
            <a:endParaRPr sz="2300">
              <a:solidFill>
                <a:srgbClr val="434343"/>
              </a:solidFill>
              <a:latin typeface="Droid Sans"/>
              <a:ea typeface="Droid Sans"/>
              <a:cs typeface="Droid Sans"/>
              <a:sym typeface="Droid Sans"/>
            </a:endParaRPr>
          </a:p>
          <a:p>
            <a:pPr marL="914400" lvl="1" indent="-342900" algn="l" rtl="0">
              <a:lnSpc>
                <a:spcPct val="115000"/>
              </a:lnSpc>
              <a:spcBef>
                <a:spcPts val="0"/>
              </a:spcBef>
              <a:spcAft>
                <a:spcPts val="0"/>
              </a:spcAft>
              <a:buClr>
                <a:schemeClr val="dk2"/>
              </a:buClr>
              <a:buSzPts val="1800"/>
              <a:buFont typeface="Droid Sans"/>
              <a:buChar char="○"/>
            </a:pPr>
            <a:r>
              <a:rPr lang="en" sz="1800">
                <a:solidFill>
                  <a:schemeClr val="dk2"/>
                </a:solidFill>
                <a:latin typeface="Droid Sans"/>
                <a:ea typeface="Droid Sans"/>
                <a:cs typeface="Droid Sans"/>
                <a:sym typeface="Droid Sans"/>
              </a:rPr>
              <a:t>allow tailoring and customization without speciating the code-base</a:t>
            </a:r>
            <a:endParaRPr sz="1800">
              <a:solidFill>
                <a:schemeClr val="dk2"/>
              </a:solidFill>
              <a:latin typeface="Droid Sans"/>
              <a:ea typeface="Droid Sans"/>
              <a:cs typeface="Droid Sans"/>
              <a:sym typeface="Droid Sans"/>
            </a:endParaRPr>
          </a:p>
          <a:p>
            <a:pPr marL="0" lvl="0" indent="0" algn="l" rtl="0">
              <a:spcBef>
                <a:spcPts val="0"/>
              </a:spcBef>
              <a:spcAft>
                <a:spcPts val="0"/>
              </a:spcAft>
              <a:buNone/>
            </a:pPr>
            <a:endParaRPr/>
          </a:p>
          <a:p>
            <a:pPr marL="0" lvl="0" indent="0" algn="l" rtl="0">
              <a:spcBef>
                <a:spcPts val="0"/>
              </a:spcBef>
              <a:spcAft>
                <a:spcPts val="0"/>
              </a:spcAft>
              <a:buNone/>
            </a:pPr>
            <a:r>
              <a:rPr lang="en" sz="3200" b="1">
                <a:solidFill>
                  <a:schemeClr val="dk1"/>
                </a:solidFill>
                <a:latin typeface="Droid Sans"/>
                <a:ea typeface="Droid Sans"/>
                <a:cs typeface="Droid Sans"/>
                <a:sym typeface="Droid Sans"/>
              </a:rPr>
              <a:t>Controller as a Single Point of faliure</a:t>
            </a:r>
            <a:endParaRPr sz="3200" b="1">
              <a:solidFill>
                <a:schemeClr val="dk1"/>
              </a:solidFill>
              <a:latin typeface="Droid Sans"/>
              <a:ea typeface="Droid Sans"/>
              <a:cs typeface="Droid Sans"/>
              <a:sym typeface="Droid Sans"/>
            </a:endParaRPr>
          </a:p>
          <a:p>
            <a:pPr marL="0" lvl="0" indent="0" algn="ctr" rtl="0">
              <a:lnSpc>
                <a:spcPct val="115000"/>
              </a:lnSpc>
              <a:spcBef>
                <a:spcPts val="600"/>
              </a:spcBef>
              <a:spcAft>
                <a:spcPts val="0"/>
              </a:spcAft>
              <a:buNone/>
            </a:pPr>
            <a:r>
              <a:rPr lang="en" sz="2600">
                <a:solidFill>
                  <a:srgbClr val="434343"/>
                </a:solidFill>
                <a:latin typeface="Droid Sans"/>
                <a:ea typeface="Droid Sans"/>
                <a:cs typeface="Droid Sans"/>
                <a:sym typeface="Droid Sans"/>
              </a:rPr>
              <a:t>By centralizing the logic in the controller it can become a </a:t>
            </a:r>
            <a:r>
              <a:rPr lang="en" sz="2600" b="1">
                <a:solidFill>
                  <a:srgbClr val="434343"/>
                </a:solidFill>
                <a:latin typeface="Droid Sans"/>
                <a:ea typeface="Droid Sans"/>
                <a:cs typeface="Droid Sans"/>
                <a:sym typeface="Droid Sans"/>
              </a:rPr>
              <a:t>single point of failure</a:t>
            </a:r>
            <a:r>
              <a:rPr lang="en" sz="2600">
                <a:solidFill>
                  <a:srgbClr val="434343"/>
                </a:solidFill>
                <a:latin typeface="Droid Sans"/>
                <a:ea typeface="Droid Sans"/>
                <a:cs typeface="Droid Sans"/>
                <a:sym typeface="Droid Sans"/>
              </a:rPr>
              <a:t>.</a:t>
            </a:r>
            <a:endParaRPr sz="2600">
              <a:solidFill>
                <a:srgbClr val="434343"/>
              </a:solidFill>
              <a:latin typeface="Droid Sans"/>
              <a:ea typeface="Droid Sans"/>
              <a:cs typeface="Droid Sans"/>
              <a:sym typeface="Droid Sans"/>
            </a:endParaRPr>
          </a:p>
          <a:p>
            <a:pPr marL="0" lvl="0" indent="0" algn="ctr" rtl="0">
              <a:lnSpc>
                <a:spcPct val="115000"/>
              </a:lnSpc>
              <a:spcBef>
                <a:spcPts val="600"/>
              </a:spcBef>
              <a:spcAft>
                <a:spcPts val="0"/>
              </a:spcAft>
              <a:buNone/>
            </a:pPr>
            <a:r>
              <a:rPr lang="en" sz="2600">
                <a:solidFill>
                  <a:srgbClr val="434343"/>
                </a:solidFill>
                <a:latin typeface="Droid Sans"/>
                <a:ea typeface="Droid Sans"/>
                <a:cs typeface="Droid Sans"/>
                <a:sym typeface="Droid Sans"/>
              </a:rPr>
              <a:t>ONOS has multiple instances, distribution,</a:t>
            </a:r>
            <a:endParaRPr sz="2600">
              <a:solidFill>
                <a:srgbClr val="434343"/>
              </a:solidFill>
              <a:latin typeface="Droid Sans"/>
              <a:ea typeface="Droid Sans"/>
              <a:cs typeface="Droid Sans"/>
              <a:sym typeface="Droid Sans"/>
            </a:endParaRPr>
          </a:p>
          <a:p>
            <a:pPr marL="0" lvl="0" indent="0" algn="ctr" rtl="0">
              <a:lnSpc>
                <a:spcPct val="115000"/>
              </a:lnSpc>
              <a:spcBef>
                <a:spcPts val="600"/>
              </a:spcBef>
              <a:spcAft>
                <a:spcPts val="0"/>
              </a:spcAft>
              <a:buClr>
                <a:schemeClr val="dk1"/>
              </a:buClr>
              <a:buSzPts val="1100"/>
              <a:buFont typeface="Arial"/>
              <a:buNone/>
            </a:pPr>
            <a:r>
              <a:rPr lang="en" sz="2600">
                <a:solidFill>
                  <a:srgbClr val="434343"/>
                </a:solidFill>
                <a:latin typeface="Droid Sans"/>
                <a:ea typeface="Droid Sans"/>
                <a:cs typeface="Droid Sans"/>
                <a:sym typeface="Droid Sans"/>
              </a:rPr>
              <a:t> high availability, scalability</a:t>
            </a:r>
            <a:endParaRPr sz="2600">
              <a:solidFill>
                <a:srgbClr val="434343"/>
              </a:solidFill>
              <a:latin typeface="Droid Sans"/>
              <a:ea typeface="Droid Sans"/>
              <a:cs typeface="Droid Sans"/>
              <a:sym typeface="Droid San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66860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894189c20_0_1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894189c20_0_1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600">
                <a:solidFill>
                  <a:srgbClr val="434343"/>
                </a:solidFill>
                <a:latin typeface="Droid Sans"/>
                <a:ea typeface="Droid Sans"/>
                <a:cs typeface="Droid Sans"/>
                <a:sym typeface="Droid Sans"/>
              </a:rPr>
              <a:t>By centralizing the logic in the controller it can become a </a:t>
            </a:r>
            <a:r>
              <a:rPr lang="en" sz="2600" b="1">
                <a:solidFill>
                  <a:srgbClr val="434343"/>
                </a:solidFill>
                <a:latin typeface="Droid Sans"/>
                <a:ea typeface="Droid Sans"/>
                <a:cs typeface="Droid Sans"/>
                <a:sym typeface="Droid Sans"/>
              </a:rPr>
              <a:t>single point of failure</a:t>
            </a:r>
            <a:r>
              <a:rPr lang="en" sz="2600">
                <a:solidFill>
                  <a:srgbClr val="434343"/>
                </a:solidFill>
                <a:latin typeface="Droid Sans"/>
                <a:ea typeface="Droid Sans"/>
                <a:cs typeface="Droid Sans"/>
                <a:sym typeface="Droid Sans"/>
              </a:rPr>
              <a:t>.</a:t>
            </a:r>
            <a:endParaRPr sz="2600">
              <a:solidFill>
                <a:srgbClr val="434343"/>
              </a:solidFill>
              <a:latin typeface="Droid Sans"/>
              <a:ea typeface="Droid Sans"/>
              <a:cs typeface="Droid Sans"/>
              <a:sym typeface="Droid Sans"/>
            </a:endParaRPr>
          </a:p>
          <a:p>
            <a:pPr marL="0" lvl="0" indent="0" algn="ctr" rtl="0">
              <a:lnSpc>
                <a:spcPct val="115000"/>
              </a:lnSpc>
              <a:spcBef>
                <a:spcPts val="600"/>
              </a:spcBef>
              <a:spcAft>
                <a:spcPts val="0"/>
              </a:spcAft>
              <a:buNone/>
            </a:pPr>
            <a:r>
              <a:rPr lang="en" sz="2600">
                <a:solidFill>
                  <a:srgbClr val="434343"/>
                </a:solidFill>
                <a:latin typeface="Droid Sans"/>
                <a:ea typeface="Droid Sans"/>
                <a:cs typeface="Droid Sans"/>
                <a:sym typeface="Droid Sans"/>
              </a:rPr>
              <a:t>ONOS has multiple instances, distribution,</a:t>
            </a:r>
            <a:endParaRPr sz="2600">
              <a:solidFill>
                <a:srgbClr val="434343"/>
              </a:solidFill>
              <a:latin typeface="Droid Sans"/>
              <a:ea typeface="Droid Sans"/>
              <a:cs typeface="Droid Sans"/>
              <a:sym typeface="Droid Sans"/>
            </a:endParaRPr>
          </a:p>
          <a:p>
            <a:pPr marL="0" lvl="0" indent="0" algn="ctr" rtl="0">
              <a:lnSpc>
                <a:spcPct val="115000"/>
              </a:lnSpc>
              <a:spcBef>
                <a:spcPts val="600"/>
              </a:spcBef>
              <a:spcAft>
                <a:spcPts val="0"/>
              </a:spcAft>
              <a:buClr>
                <a:schemeClr val="dk1"/>
              </a:buClr>
              <a:buSzPts val="1100"/>
              <a:buFont typeface="Arial"/>
              <a:buNone/>
            </a:pPr>
            <a:r>
              <a:rPr lang="en" sz="2600">
                <a:solidFill>
                  <a:srgbClr val="434343"/>
                </a:solidFill>
                <a:latin typeface="Droid Sans"/>
                <a:ea typeface="Droid Sans"/>
                <a:cs typeface="Droid Sans"/>
                <a:sym typeface="Droid Sans"/>
              </a:rPr>
              <a:t> high availability, scalability</a:t>
            </a:r>
            <a:endParaRPr sz="2600">
              <a:solidFill>
                <a:srgbClr val="434343"/>
              </a:solidFill>
              <a:latin typeface="Droid Sans"/>
              <a:ea typeface="Droid Sans"/>
              <a:cs typeface="Droid Sans"/>
              <a:sym typeface="Droid Sans"/>
            </a:endParaRPr>
          </a:p>
        </p:txBody>
      </p:sp>
    </p:spTree>
    <p:extLst>
      <p:ext uri="{BB962C8B-B14F-4D97-AF65-F5344CB8AC3E}">
        <p14:creationId xmlns:p14="http://schemas.microsoft.com/office/powerpoint/2010/main" val="964601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2261200"/>
            <a:ext cx="8520600" cy="91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215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descr="onos-logo-fliprotate.notext.png"/>
          <p:cNvPicPr preferRelativeResize="0"/>
          <p:nvPr/>
        </p:nvPicPr>
        <p:blipFill>
          <a:blip r:embed="rId2">
            <a:alphaModFix/>
          </a:blip>
          <a:stretch>
            <a:fillRect/>
          </a:stretch>
        </p:blipFill>
        <p:spPr>
          <a:xfrm>
            <a:off x="3773399" y="-25375"/>
            <a:ext cx="1576851" cy="15768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419100" algn="ctr" rtl="0">
              <a:spcBef>
                <a:spcPts val="0"/>
              </a:spcBef>
              <a:spcAft>
                <a:spcPts val="0"/>
              </a:spcAft>
              <a:buSzPts val="3000"/>
              <a:buChar char="●"/>
              <a:defRPr/>
            </a:lvl1pPr>
            <a:lvl2pPr marL="914400" lvl="1" indent="-368300" algn="ctr" rtl="0">
              <a:spcBef>
                <a:spcPts val="0"/>
              </a:spcBef>
              <a:spcAft>
                <a:spcPts val="0"/>
              </a:spcAft>
              <a:buSzPts val="2200"/>
              <a:buChar char="○"/>
              <a:defRPr/>
            </a:lvl2pPr>
            <a:lvl3pPr marL="1371600" lvl="2" indent="-342900" algn="ctr" rtl="0">
              <a:spcBef>
                <a:spcPts val="0"/>
              </a:spcBef>
              <a:spcAft>
                <a:spcPts val="0"/>
              </a:spcAft>
              <a:buSzPts val="18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lstStyle>
            <a:lvl1pPr marL="457200" lvl="0" indent="-393700" rtl="0">
              <a:spcBef>
                <a:spcPts val="0"/>
              </a:spcBef>
              <a:spcAft>
                <a:spcPts val="0"/>
              </a:spcAft>
              <a:buSzPts val="2600"/>
              <a:buChar char="●"/>
              <a:defRPr sz="2600"/>
            </a:lvl1pPr>
            <a:lvl2pPr marL="914400" lvl="1" indent="-355600" rtl="0">
              <a:spcBef>
                <a:spcPts val="0"/>
              </a:spcBef>
              <a:spcAft>
                <a:spcPts val="0"/>
              </a:spcAft>
              <a:buSzPts val="2000"/>
              <a:buChar char="○"/>
              <a:defRPr sz="2000"/>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13"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36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60" name="Google Shape;60;p14"/>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1">
  <p:cSld name="TITLE_AND_BODY_2">
    <p:spTree>
      <p:nvGrpSpPr>
        <p:cNvPr id="1" name="Shape 64"/>
        <p:cNvGrpSpPr/>
        <p:nvPr/>
      </p:nvGrpSpPr>
      <p:grpSpPr>
        <a:xfrm>
          <a:off x="0" y="0"/>
          <a:ext cx="0" cy="0"/>
          <a:chOff x="0" y="0"/>
          <a:chExt cx="0" cy="0"/>
        </a:xfrm>
      </p:grpSpPr>
      <p:sp>
        <p:nvSpPr>
          <p:cNvPr id="65" name="Google Shape;65;p15"/>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66" name="Google Shape;6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2">
  <p:cSld name="TITLE_AND_BODY_3">
    <p:spTree>
      <p:nvGrpSpPr>
        <p:cNvPr id="1" name="Shape 67"/>
        <p:cNvGrpSpPr/>
        <p:nvPr/>
      </p:nvGrpSpPr>
      <p:grpSpPr>
        <a:xfrm>
          <a:off x="0" y="0"/>
          <a:ext cx="0" cy="0"/>
          <a:chOff x="0" y="0"/>
          <a:chExt cx="0" cy="0"/>
        </a:xfrm>
      </p:grpSpPr>
      <p:sp>
        <p:nvSpPr>
          <p:cNvPr id="68" name="Google Shape;68;p16"/>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69" name="Google Shape;6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0"/>
        <p:cNvGrpSpPr/>
        <p:nvPr/>
      </p:nvGrpSpPr>
      <p:grpSpPr>
        <a:xfrm>
          <a:off x="0" y="0"/>
          <a:ext cx="0" cy="0"/>
          <a:chOff x="0" y="0"/>
          <a:chExt cx="0" cy="0"/>
        </a:xfrm>
      </p:grpSpPr>
      <p:sp>
        <p:nvSpPr>
          <p:cNvPr id="71" name="Google Shape;71;p17"/>
          <p:cNvSpPr txBox="1">
            <a:spLocks noGrp="1"/>
          </p:cNvSpPr>
          <p:nvPr>
            <p:ph type="dt" idx="10"/>
          </p:nvPr>
        </p:nvSpPr>
        <p:spPr>
          <a:xfrm>
            <a:off x="0" y="4767264"/>
            <a:ext cx="457200" cy="27390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2" name="Google Shape;72;p17"/>
          <p:cNvSpPr txBox="1">
            <a:spLocks noGrp="1"/>
          </p:cNvSpPr>
          <p:nvPr>
            <p:ph type="ftr" idx="11"/>
          </p:nvPr>
        </p:nvSpPr>
        <p:spPr>
          <a:xfrm>
            <a:off x="669039" y="4767264"/>
            <a:ext cx="55128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0" y="4767264"/>
            <a:ext cx="457200" cy="27390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5" name="Google Shape;75;p18"/>
          <p:cNvSpPr txBox="1">
            <a:spLocks noGrp="1"/>
          </p:cNvSpPr>
          <p:nvPr>
            <p:ph type="ftr" idx="11"/>
          </p:nvPr>
        </p:nvSpPr>
        <p:spPr>
          <a:xfrm>
            <a:off x="669039" y="4767264"/>
            <a:ext cx="55128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OS">
  <p:cSld name="CUSTOM">
    <p:spTree>
      <p:nvGrpSpPr>
        <p:cNvPr id="1" name="Shape 76"/>
        <p:cNvGrpSpPr/>
        <p:nvPr/>
      </p:nvGrpSpPr>
      <p:grpSpPr>
        <a:xfrm>
          <a:off x="0" y="0"/>
          <a:ext cx="0" cy="0"/>
          <a:chOff x="0" y="0"/>
          <a:chExt cx="0" cy="0"/>
        </a:xfrm>
      </p:grpSpPr>
      <p:sp>
        <p:nvSpPr>
          <p:cNvPr id="77" name="Google Shape;77;p19"/>
          <p:cNvSpPr txBox="1"/>
          <p:nvPr/>
        </p:nvSpPr>
        <p:spPr>
          <a:xfrm>
            <a:off x="10" y="4735200"/>
            <a:ext cx="20022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Droid Sans"/>
                <a:ea typeface="Droid Sans"/>
                <a:cs typeface="Droid Sans"/>
                <a:sym typeface="Droid Sans"/>
              </a:rPr>
              <a:t>#</a:t>
            </a:r>
            <a:r>
              <a:rPr lang="en" sz="1400" b="1">
                <a:solidFill>
                  <a:srgbClr val="222222"/>
                </a:solidFill>
                <a:highlight>
                  <a:srgbClr val="FFFFFF"/>
                </a:highlight>
                <a:latin typeface="Droid Sans"/>
                <a:ea typeface="Droid Sans"/>
                <a:cs typeface="Droid Sans"/>
                <a:sym typeface="Droid Sans"/>
              </a:rPr>
              <a:t>ONOSProject</a:t>
            </a:r>
            <a:endParaRPr sz="1400" b="1">
              <a:latin typeface="Droid Sans"/>
              <a:ea typeface="Droid Sans"/>
              <a:cs typeface="Droid Sans"/>
              <a:sym typeface="Droid Sans"/>
            </a:endParaRPr>
          </a:p>
        </p:txBody>
      </p:sp>
      <p:sp>
        <p:nvSpPr>
          <p:cNvPr id="78" name="Google Shape;78;p19"/>
          <p:cNvSpPr/>
          <p:nvPr/>
        </p:nvSpPr>
        <p:spPr>
          <a:xfrm>
            <a:off x="0" y="0"/>
            <a:ext cx="9144000" cy="594600"/>
          </a:xfrm>
          <a:prstGeom prst="rect">
            <a:avLst/>
          </a:pr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9"/>
          <p:cNvSpPr txBox="1"/>
          <p:nvPr/>
        </p:nvSpPr>
        <p:spPr>
          <a:xfrm>
            <a:off x="8595308" y="4749892"/>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80" name="Google Shape;80;p19" descr="Screen Shot 2016-02-22 at 11.58.40 AM copy.png"/>
          <p:cNvPicPr preferRelativeResize="0"/>
          <p:nvPr/>
        </p:nvPicPr>
        <p:blipFill>
          <a:blip r:embed="rId2">
            <a:alphaModFix/>
          </a:blip>
          <a:stretch>
            <a:fillRect/>
          </a:stretch>
        </p:blipFill>
        <p:spPr>
          <a:xfrm>
            <a:off x="8262135" y="-130397"/>
            <a:ext cx="759036" cy="783521"/>
          </a:xfrm>
          <a:prstGeom prst="rect">
            <a:avLst/>
          </a:prstGeom>
          <a:noFill/>
          <a:ln>
            <a:noFill/>
          </a:ln>
        </p:spPr>
      </p:pic>
      <p:sp>
        <p:nvSpPr>
          <p:cNvPr id="81" name="Google Shape;81;p19"/>
          <p:cNvSpPr txBox="1">
            <a:spLocks noGrp="1"/>
          </p:cNvSpPr>
          <p:nvPr>
            <p:ph type="ctrTitle"/>
          </p:nvPr>
        </p:nvSpPr>
        <p:spPr>
          <a:xfrm>
            <a:off x="311736" y="68991"/>
            <a:ext cx="8520600" cy="423000"/>
          </a:xfrm>
          <a:prstGeom prst="rect">
            <a:avLst/>
          </a:prstGeom>
        </p:spPr>
        <p:txBody>
          <a:bodyPr spcFirstLastPara="1" wrap="square" lIns="34275" tIns="34275" rIns="34275" bIns="34275" anchor="ctr" anchorCtr="0"/>
          <a:lstStyle>
            <a:lvl1pPr lvl="0" rtl="0">
              <a:spcBef>
                <a:spcPts val="0"/>
              </a:spcBef>
              <a:spcAft>
                <a:spcPts val="0"/>
              </a:spcAft>
              <a:buClr>
                <a:srgbClr val="FFFFFF"/>
              </a:buClr>
              <a:buSzPts val="2800"/>
              <a:buFont typeface="Droid Sans"/>
              <a:buNone/>
              <a:defRPr sz="2800" b="1">
                <a:solidFill>
                  <a:srgbClr val="FFFFFF"/>
                </a:solidFill>
                <a:latin typeface="Droid Sans"/>
                <a:ea typeface="Droid Sans"/>
                <a:cs typeface="Droid Sans"/>
                <a:sym typeface="Droid Sans"/>
              </a:defRPr>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a:endParaRPr/>
          </a:p>
        </p:txBody>
      </p:sp>
      <p:sp>
        <p:nvSpPr>
          <p:cNvPr id="82" name="Google Shape;82;p19"/>
          <p:cNvSpPr txBox="1">
            <a:spLocks noGrp="1"/>
          </p:cNvSpPr>
          <p:nvPr>
            <p:ph type="ctrTitle" idx="2"/>
          </p:nvPr>
        </p:nvSpPr>
        <p:spPr>
          <a:xfrm>
            <a:off x="311736" y="754791"/>
            <a:ext cx="8520600" cy="4030500"/>
          </a:xfrm>
          <a:prstGeom prst="rect">
            <a:avLst/>
          </a:prstGeom>
        </p:spPr>
        <p:txBody>
          <a:bodyPr spcFirstLastPara="1" wrap="square" lIns="34275" tIns="34275" rIns="34275" bIns="34275" anchor="t" anchorCtr="0"/>
          <a:lstStyle>
            <a:lvl1pPr lvl="0" rtl="0">
              <a:spcBef>
                <a:spcPts val="0"/>
              </a:spcBef>
              <a:spcAft>
                <a:spcPts val="0"/>
              </a:spcAft>
              <a:buSzPts val="1400"/>
              <a:buFont typeface="Droid Sans"/>
              <a:buNone/>
              <a:defRPr sz="1400">
                <a:latin typeface="Droid Sans"/>
                <a:ea typeface="Droid Sans"/>
                <a:cs typeface="Droid Sans"/>
                <a:sym typeface="Droid Sans"/>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3">
  <p:cSld name="TITLE_AND_BODY_4">
    <p:spTree>
      <p:nvGrpSpPr>
        <p:cNvPr id="1" name="Shape 83"/>
        <p:cNvGrpSpPr/>
        <p:nvPr/>
      </p:nvGrpSpPr>
      <p:grpSpPr>
        <a:xfrm>
          <a:off x="0" y="0"/>
          <a:ext cx="0" cy="0"/>
          <a:chOff x="0" y="0"/>
          <a:chExt cx="0" cy="0"/>
        </a:xfrm>
      </p:grpSpPr>
      <p:pic>
        <p:nvPicPr>
          <p:cNvPr id="84" name="Google Shape;84;p20"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
        <p:nvSpPr>
          <p:cNvPr id="85" name="Google Shape;85;p20"/>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86" name="Google Shape;86;p20"/>
          <p:cNvSpPr txBox="1"/>
          <p:nvPr/>
        </p:nvSpPr>
        <p:spPr>
          <a:xfrm>
            <a:off x="0" y="4753500"/>
            <a:ext cx="1659300" cy="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434343"/>
                </a:solidFill>
                <a:latin typeface="Droid Sans"/>
                <a:ea typeface="Droid Sans"/>
                <a:cs typeface="Droid Sans"/>
                <a:sym typeface="Droid Sans"/>
              </a:rPr>
              <a:t>#ONOSProject</a:t>
            </a:r>
            <a:endParaRPr b="1">
              <a:solidFill>
                <a:srgbClr val="434343"/>
              </a:solidFill>
              <a:latin typeface="Droid Sans"/>
              <a:ea typeface="Droid Sans"/>
              <a:cs typeface="Droid Sans"/>
              <a:sym typeface="Droid Sans"/>
            </a:endParaRPr>
          </a:p>
          <a:p>
            <a:pPr marL="0" lvl="0" indent="0" algn="l" rtl="0">
              <a:spcBef>
                <a:spcPts val="0"/>
              </a:spcBef>
              <a:spcAft>
                <a:spcPts val="0"/>
              </a:spcAft>
              <a:buNone/>
            </a:pPr>
            <a:endParaRPr sz="1600" b="1">
              <a:solidFill>
                <a:srgbClr val="434343"/>
              </a:solidFill>
              <a:latin typeface="Droid Sans"/>
              <a:ea typeface="Droid Sans"/>
              <a:cs typeface="Droid Sans"/>
              <a:sym typeface="Droid Sans"/>
            </a:endParaRPr>
          </a:p>
        </p:txBody>
      </p:sp>
      <p:sp>
        <p:nvSpPr>
          <p:cNvPr id="87" name="Google Shape;87;p20"/>
          <p:cNvSpPr/>
          <p:nvPr/>
        </p:nvSpPr>
        <p:spPr>
          <a:xfrm>
            <a:off x="0" y="0"/>
            <a:ext cx="9144000" cy="771600"/>
          </a:xfrm>
          <a:prstGeom prst="rect">
            <a:avLst/>
          </a:prstGeom>
          <a:solidFill>
            <a:srgbClr val="B43232"/>
          </a:solidFill>
          <a:ln>
            <a:noFill/>
          </a:ln>
        </p:spPr>
        <p:txBody>
          <a:bodyPr spcFirstLastPara="1" wrap="square" lIns="243825" tIns="243825" rIns="243825" bIns="243825" anchor="ctr" anchorCtr="0">
            <a:noAutofit/>
          </a:bodyPr>
          <a:lstStyle/>
          <a:p>
            <a:pPr marL="0" lvl="0" indent="0" algn="l" rtl="0">
              <a:spcBef>
                <a:spcPts val="0"/>
              </a:spcBef>
              <a:spcAft>
                <a:spcPts val="0"/>
              </a:spcAft>
              <a:buNone/>
            </a:pPr>
            <a:endParaRPr/>
          </a:p>
        </p:txBody>
      </p:sp>
      <p:pic>
        <p:nvPicPr>
          <p:cNvPr id="88" name="Google Shape;88;p20" descr="Screen Shot 2016-02-22 at 11.58.40 AM copy.png"/>
          <p:cNvPicPr preferRelativeResize="0"/>
          <p:nvPr/>
        </p:nvPicPr>
        <p:blipFill>
          <a:blip r:embed="rId3">
            <a:alphaModFix/>
          </a:blip>
          <a:stretch>
            <a:fillRect/>
          </a:stretch>
        </p:blipFill>
        <p:spPr>
          <a:xfrm>
            <a:off x="8179725" y="-132725"/>
            <a:ext cx="925775" cy="955650"/>
          </a:xfrm>
          <a:prstGeom prst="rect">
            <a:avLst/>
          </a:prstGeom>
          <a:noFill/>
          <a:ln>
            <a:noFill/>
          </a:ln>
        </p:spPr>
      </p:pic>
      <p:sp>
        <p:nvSpPr>
          <p:cNvPr id="89" name="Google Shape;89;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666666"/>
                </a:solidFill>
              </a:defRPr>
            </a:lvl1pPr>
            <a:lvl2pPr lvl="1" rtl="0">
              <a:buNone/>
              <a:defRPr>
                <a:solidFill>
                  <a:srgbClr val="666666"/>
                </a:solidFill>
              </a:defRPr>
            </a:lvl2pPr>
            <a:lvl3pPr lvl="2" rtl="0">
              <a:buNone/>
              <a:defRPr>
                <a:solidFill>
                  <a:srgbClr val="666666"/>
                </a:solidFill>
              </a:defRPr>
            </a:lvl3pPr>
            <a:lvl4pPr lvl="3" rtl="0">
              <a:buNone/>
              <a:defRPr>
                <a:solidFill>
                  <a:srgbClr val="666666"/>
                </a:solidFill>
              </a:defRPr>
            </a:lvl4pPr>
            <a:lvl5pPr lvl="4" rtl="0">
              <a:buNone/>
              <a:defRPr>
                <a:solidFill>
                  <a:srgbClr val="666666"/>
                </a:solidFill>
              </a:defRPr>
            </a:lvl5pPr>
            <a:lvl6pPr lvl="5" rtl="0">
              <a:buNone/>
              <a:defRPr>
                <a:solidFill>
                  <a:srgbClr val="666666"/>
                </a:solidFill>
              </a:defRPr>
            </a:lvl6pPr>
            <a:lvl7pPr lvl="6" rtl="0">
              <a:buNone/>
              <a:defRPr>
                <a:solidFill>
                  <a:srgbClr val="666666"/>
                </a:solidFill>
              </a:defRPr>
            </a:lvl7pPr>
            <a:lvl8pPr lvl="7" rtl="0">
              <a:buNone/>
              <a:defRPr>
                <a:solidFill>
                  <a:srgbClr val="666666"/>
                </a:solidFill>
              </a:defRPr>
            </a:lvl8pPr>
            <a:lvl9pPr lvl="8" rtl="0">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3"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ND_BODY_2_1">
  <p:cSld name="TITLE_AND_BODY_2_1">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377775" y="3"/>
            <a:ext cx="82296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21"/>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3" name="Google Shape;93;p21"/>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377775" y="3"/>
            <a:ext cx="82296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22"/>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4">
  <p:cSld name="TITLE_AND_BODY_5">
    <p:spTree>
      <p:nvGrpSpPr>
        <p:cNvPr id="1" name="Shape 98"/>
        <p:cNvGrpSpPr/>
        <p:nvPr/>
      </p:nvGrpSpPr>
      <p:grpSpPr>
        <a:xfrm>
          <a:off x="0" y="0"/>
          <a:ext cx="0" cy="0"/>
          <a:chOff x="0" y="0"/>
          <a:chExt cx="0" cy="0"/>
        </a:xfrm>
      </p:grpSpPr>
      <p:sp>
        <p:nvSpPr>
          <p:cNvPr id="99" name="Google Shape;99;p23"/>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100" name="Google Shape;100;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2">
  <p:cSld name="TITLE_AND_BODY_8">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377775" y="3"/>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85200C"/>
              </a:buClr>
              <a:buSzPts val="3600"/>
              <a:buFont typeface="Arial"/>
              <a:buNone/>
              <a:defRPr sz="3600" b="1" i="0" u="none" strike="noStrike" cap="none">
                <a:solidFill>
                  <a:srgbClr val="85200C"/>
                </a:solidFill>
                <a:latin typeface="Arial"/>
                <a:ea typeface="Arial"/>
                <a:cs typeface="Arial"/>
                <a:sym typeface="Arial"/>
              </a:defRPr>
            </a:lvl1pPr>
            <a:lvl2pPr lvl="1" indent="0" rtl="0">
              <a:spcBef>
                <a:spcPts val="0"/>
              </a:spcBef>
              <a:spcAft>
                <a:spcPts val="0"/>
              </a:spcAft>
              <a:buClr>
                <a:srgbClr val="85200C"/>
              </a:buClr>
              <a:buSzPts val="2800"/>
              <a:buFont typeface="Arial"/>
              <a:buNone/>
              <a:defRPr sz="3600" b="1">
                <a:solidFill>
                  <a:srgbClr val="85200C"/>
                </a:solidFill>
              </a:defRPr>
            </a:lvl2pPr>
            <a:lvl3pPr lvl="2" indent="0" rtl="0">
              <a:spcBef>
                <a:spcPts val="0"/>
              </a:spcBef>
              <a:spcAft>
                <a:spcPts val="0"/>
              </a:spcAft>
              <a:buClr>
                <a:srgbClr val="85200C"/>
              </a:buClr>
              <a:buSzPts val="2800"/>
              <a:buFont typeface="Arial"/>
              <a:buNone/>
              <a:defRPr sz="3600" b="1">
                <a:solidFill>
                  <a:srgbClr val="85200C"/>
                </a:solidFill>
              </a:defRPr>
            </a:lvl3pPr>
            <a:lvl4pPr lvl="3" indent="0" rtl="0">
              <a:spcBef>
                <a:spcPts val="0"/>
              </a:spcBef>
              <a:spcAft>
                <a:spcPts val="0"/>
              </a:spcAft>
              <a:buClr>
                <a:srgbClr val="85200C"/>
              </a:buClr>
              <a:buSzPts val="2800"/>
              <a:buFont typeface="Arial"/>
              <a:buNone/>
              <a:defRPr sz="3600" b="1">
                <a:solidFill>
                  <a:srgbClr val="85200C"/>
                </a:solidFill>
              </a:defRPr>
            </a:lvl4pPr>
            <a:lvl5pPr lvl="4" indent="0" rtl="0">
              <a:spcBef>
                <a:spcPts val="0"/>
              </a:spcBef>
              <a:spcAft>
                <a:spcPts val="0"/>
              </a:spcAft>
              <a:buClr>
                <a:srgbClr val="85200C"/>
              </a:buClr>
              <a:buSzPts val="2800"/>
              <a:buFont typeface="Arial"/>
              <a:buNone/>
              <a:defRPr sz="3600" b="1">
                <a:solidFill>
                  <a:srgbClr val="85200C"/>
                </a:solidFill>
              </a:defRPr>
            </a:lvl5pPr>
            <a:lvl6pPr lvl="5" indent="0" rtl="0">
              <a:spcBef>
                <a:spcPts val="0"/>
              </a:spcBef>
              <a:spcAft>
                <a:spcPts val="0"/>
              </a:spcAft>
              <a:buClr>
                <a:srgbClr val="85200C"/>
              </a:buClr>
              <a:buSzPts val="2800"/>
              <a:buFont typeface="Arial"/>
              <a:buNone/>
              <a:defRPr sz="3600" b="1">
                <a:solidFill>
                  <a:srgbClr val="85200C"/>
                </a:solidFill>
              </a:defRPr>
            </a:lvl6pPr>
            <a:lvl7pPr lvl="6" indent="0" rtl="0">
              <a:spcBef>
                <a:spcPts val="0"/>
              </a:spcBef>
              <a:spcAft>
                <a:spcPts val="0"/>
              </a:spcAft>
              <a:buClr>
                <a:srgbClr val="85200C"/>
              </a:buClr>
              <a:buSzPts val="2800"/>
              <a:buFont typeface="Arial"/>
              <a:buNone/>
              <a:defRPr sz="3600" b="1">
                <a:solidFill>
                  <a:srgbClr val="85200C"/>
                </a:solidFill>
              </a:defRPr>
            </a:lvl7pPr>
            <a:lvl8pPr lvl="7" indent="0" rtl="0">
              <a:spcBef>
                <a:spcPts val="0"/>
              </a:spcBef>
              <a:spcAft>
                <a:spcPts val="0"/>
              </a:spcAft>
              <a:buClr>
                <a:srgbClr val="85200C"/>
              </a:buClr>
              <a:buSzPts val="2800"/>
              <a:buFont typeface="Arial"/>
              <a:buNone/>
              <a:defRPr sz="3600" b="1">
                <a:solidFill>
                  <a:srgbClr val="85200C"/>
                </a:solidFill>
              </a:defRPr>
            </a:lvl8pPr>
            <a:lvl9pPr lvl="8" indent="0" rtl="0">
              <a:spcBef>
                <a:spcPts val="0"/>
              </a:spcBef>
              <a:spcAft>
                <a:spcPts val="0"/>
              </a:spcAft>
              <a:buClr>
                <a:srgbClr val="85200C"/>
              </a:buClr>
              <a:buSzPts val="2800"/>
              <a:buFont typeface="Arial"/>
              <a:buNone/>
              <a:defRPr sz="3600" b="1">
                <a:solidFill>
                  <a:srgbClr val="85200C"/>
                </a:solidFill>
              </a:defRPr>
            </a:lvl9pPr>
          </a:lstStyle>
          <a:p>
            <a:endParaRPr/>
          </a:p>
        </p:txBody>
      </p:sp>
      <p:sp>
        <p:nvSpPr>
          <p:cNvPr id="103" name="Google Shape;103;p24"/>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04" name="Google Shape;104;p24"/>
          <p:cNvSpPr txBox="1">
            <a:spLocks noGrp="1"/>
          </p:cNvSpPr>
          <p:nvPr>
            <p:ph type="body" idx="1"/>
          </p:nvPr>
        </p:nvSpPr>
        <p:spPr>
          <a:xfrm>
            <a:off x="457200" y="751498"/>
            <a:ext cx="8229600" cy="3989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30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22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05"/>
        <p:cNvGrpSpPr/>
        <p:nvPr/>
      </p:nvGrpSpPr>
      <p:grpSpPr>
        <a:xfrm>
          <a:off x="0" y="0"/>
          <a:ext cx="0" cy="0"/>
          <a:chOff x="0" y="0"/>
          <a:chExt cx="0" cy="0"/>
        </a:xfrm>
      </p:grpSpPr>
      <p:pic>
        <p:nvPicPr>
          <p:cNvPr id="106" name="Google Shape;106;p25" descr="road.jpg"/>
          <p:cNvPicPr preferRelativeResize="0"/>
          <p:nvPr/>
        </p:nvPicPr>
        <p:blipFill rotWithShape="1">
          <a:blip r:embed="rId2">
            <a:alphaModFix/>
          </a:blip>
          <a:srcRect t="15840" b="43638"/>
          <a:stretch/>
        </p:blipFill>
        <p:spPr>
          <a:xfrm>
            <a:off x="-4668" y="-57150"/>
            <a:ext cx="9143983" cy="2470077"/>
          </a:xfrm>
          <a:prstGeom prst="rect">
            <a:avLst/>
          </a:prstGeom>
          <a:noFill/>
          <a:ln>
            <a:noFill/>
          </a:ln>
        </p:spPr>
      </p:pic>
      <p:sp>
        <p:nvSpPr>
          <p:cNvPr id="107" name="Google Shape;107;p25"/>
          <p:cNvSpPr txBox="1">
            <a:spLocks noGrp="1"/>
          </p:cNvSpPr>
          <p:nvPr>
            <p:ph type="ctrTitle"/>
          </p:nvPr>
        </p:nvSpPr>
        <p:spPr>
          <a:xfrm>
            <a:off x="311700" y="1906348"/>
            <a:ext cx="8520600" cy="2011800"/>
          </a:xfrm>
          <a:prstGeom prst="rect">
            <a:avLst/>
          </a:prstGeom>
        </p:spPr>
        <p:txBody>
          <a:bodyPr spcFirstLastPara="1" wrap="square" lIns="34275" tIns="34275" rIns="34275" bIns="34275" anchor="ctr" anchorCtr="0"/>
          <a:lstStyle>
            <a:lvl1pPr lvl="0" algn="ctr" rtl="0">
              <a:spcBef>
                <a:spcPts val="0"/>
              </a:spcBef>
              <a:spcAft>
                <a:spcPts val="0"/>
              </a:spcAft>
              <a:buClr>
                <a:srgbClr val="FFFFFF"/>
              </a:buClr>
              <a:buSzPts val="5200"/>
              <a:buFont typeface="Droid Sans"/>
              <a:buNone/>
              <a:defRPr sz="5200">
                <a:solidFill>
                  <a:srgbClr val="FFFFFF"/>
                </a:solidFill>
                <a:latin typeface="Droid Sans"/>
                <a:ea typeface="Droid Sans"/>
                <a:cs typeface="Droid Sans"/>
                <a:sym typeface="Droid Sans"/>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08" name="Google Shape;108;p25"/>
          <p:cNvSpPr txBox="1"/>
          <p:nvPr/>
        </p:nvSpPr>
        <p:spPr>
          <a:xfrm>
            <a:off x="20210" y="4785250"/>
            <a:ext cx="20022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Droid Sans"/>
                <a:ea typeface="Droid Sans"/>
                <a:cs typeface="Droid Sans"/>
                <a:sym typeface="Droid Sans"/>
              </a:rPr>
              <a:t>#</a:t>
            </a:r>
            <a:r>
              <a:rPr lang="en" sz="1400" b="1">
                <a:solidFill>
                  <a:srgbClr val="222222"/>
                </a:solidFill>
                <a:highlight>
                  <a:srgbClr val="FFFFFF"/>
                </a:highlight>
                <a:latin typeface="Droid Sans"/>
                <a:ea typeface="Droid Sans"/>
                <a:cs typeface="Droid Sans"/>
                <a:sym typeface="Droid Sans"/>
              </a:rPr>
              <a:t>ONOSProject</a:t>
            </a:r>
            <a:endParaRPr sz="1400" b="1">
              <a:latin typeface="Droid Sans"/>
              <a:ea typeface="Droid Sans"/>
              <a:cs typeface="Droid Sans"/>
              <a:sym typeface="Droid Sans"/>
            </a:endParaRPr>
          </a:p>
        </p:txBody>
      </p:sp>
      <p:pic>
        <p:nvPicPr>
          <p:cNvPr id="109" name="Google Shape;109;p25" descr="Screen Shot 2016-02-22 at 11.56.57 AM.png"/>
          <p:cNvPicPr preferRelativeResize="0"/>
          <p:nvPr/>
        </p:nvPicPr>
        <p:blipFill>
          <a:blip r:embed="rId3">
            <a:alphaModFix/>
          </a:blip>
          <a:stretch>
            <a:fillRect/>
          </a:stretch>
        </p:blipFill>
        <p:spPr>
          <a:xfrm>
            <a:off x="8159054" y="4417139"/>
            <a:ext cx="892857" cy="617857"/>
          </a:xfrm>
          <a:prstGeom prst="rect">
            <a:avLst/>
          </a:prstGeom>
          <a:noFill/>
          <a:ln>
            <a:noFill/>
          </a:ln>
        </p:spPr>
      </p:pic>
      <p:sp>
        <p:nvSpPr>
          <p:cNvPr id="110" name="Google Shape;110;p25"/>
          <p:cNvSpPr txBox="1"/>
          <p:nvPr/>
        </p:nvSpPr>
        <p:spPr>
          <a:xfrm>
            <a:off x="-4675" y="1800900"/>
            <a:ext cx="9144000" cy="1266000"/>
          </a:xfrm>
          <a:prstGeom prst="rect">
            <a:avLst/>
          </a:prstGeom>
          <a:solidFill>
            <a:srgbClr val="98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b="1">
              <a:solidFill>
                <a:srgbClr val="FFFFFF"/>
              </a:solidFill>
              <a:latin typeface="Droid Sans"/>
              <a:ea typeface="Droid Sans"/>
              <a:cs typeface="Droid Sans"/>
              <a:sym typeface="Droid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d Slide">
  <p:cSld name="CUSTOM_1">
    <p:spTree>
      <p:nvGrpSpPr>
        <p:cNvPr id="1" name="Shape 111"/>
        <p:cNvGrpSpPr/>
        <p:nvPr/>
      </p:nvGrpSpPr>
      <p:grpSpPr>
        <a:xfrm>
          <a:off x="0" y="0"/>
          <a:ext cx="0" cy="0"/>
          <a:chOff x="0" y="0"/>
          <a:chExt cx="0" cy="0"/>
        </a:xfrm>
      </p:grpSpPr>
      <p:sp>
        <p:nvSpPr>
          <p:cNvPr id="112" name="Google Shape;112;p26"/>
          <p:cNvSpPr txBox="1"/>
          <p:nvPr/>
        </p:nvSpPr>
        <p:spPr>
          <a:xfrm>
            <a:off x="2779350" y="4393144"/>
            <a:ext cx="3585300" cy="3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i="1">
                <a:latin typeface="Droid Sans"/>
                <a:ea typeface="Droid Sans"/>
                <a:cs typeface="Droid Sans"/>
                <a:sym typeface="Droid Sans"/>
              </a:rPr>
              <a:t>Join the journey @ onosproject.org</a:t>
            </a:r>
            <a:endParaRPr sz="1600" i="1">
              <a:latin typeface="Droid Sans"/>
              <a:ea typeface="Droid Sans"/>
              <a:cs typeface="Droid Sans"/>
              <a:sym typeface="Droid Sans"/>
            </a:endParaRPr>
          </a:p>
        </p:txBody>
      </p:sp>
      <p:sp>
        <p:nvSpPr>
          <p:cNvPr id="113" name="Google Shape;113;p26"/>
          <p:cNvSpPr txBox="1"/>
          <p:nvPr/>
        </p:nvSpPr>
        <p:spPr>
          <a:xfrm>
            <a:off x="1787850" y="2741250"/>
            <a:ext cx="5952300" cy="3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Droid Sans"/>
                <a:ea typeface="Droid Sans"/>
                <a:cs typeface="Droid Sans"/>
                <a:sym typeface="Droid Sans"/>
              </a:rPr>
              <a:t>Software Defined Transformation of Service Provider Networks</a:t>
            </a:r>
            <a:endParaRPr sz="1600">
              <a:latin typeface="Droid Sans"/>
              <a:ea typeface="Droid Sans"/>
              <a:cs typeface="Droid Sans"/>
              <a:sym typeface="Droid Sans"/>
            </a:endParaRPr>
          </a:p>
        </p:txBody>
      </p:sp>
      <p:pic>
        <p:nvPicPr>
          <p:cNvPr id="114" name="Google Shape;114;p26" descr="onos-logo-fliprotate.png"/>
          <p:cNvPicPr preferRelativeResize="0"/>
          <p:nvPr/>
        </p:nvPicPr>
        <p:blipFill>
          <a:blip r:embed="rId2">
            <a:alphaModFix/>
          </a:blip>
          <a:stretch>
            <a:fillRect/>
          </a:stretch>
        </p:blipFill>
        <p:spPr>
          <a:xfrm>
            <a:off x="3675512" y="1260250"/>
            <a:ext cx="1792976" cy="1481001"/>
          </a:xfrm>
          <a:prstGeom prst="rect">
            <a:avLst/>
          </a:prstGeom>
          <a:noFill/>
          <a:ln>
            <a:noFill/>
          </a:ln>
        </p:spPr>
      </p:pic>
      <p:sp>
        <p:nvSpPr>
          <p:cNvPr id="115" name="Google Shape;115;p26"/>
          <p:cNvSpPr/>
          <p:nvPr/>
        </p:nvSpPr>
        <p:spPr>
          <a:xfrm>
            <a:off x="0" y="0"/>
            <a:ext cx="9144000" cy="854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2_3">
  <p:cSld name="TITLE_AND_BODY_2_3">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377775" y="3"/>
            <a:ext cx="82296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2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7"/>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 5">
  <p:cSld name="TITLE_AND_BODY_9">
    <p:spTree>
      <p:nvGrpSpPr>
        <p:cNvPr id="1" name="Shape 120"/>
        <p:cNvGrpSpPr/>
        <p:nvPr/>
      </p:nvGrpSpPr>
      <p:grpSpPr>
        <a:xfrm>
          <a:off x="0" y="0"/>
          <a:ext cx="0" cy="0"/>
          <a:chOff x="0" y="0"/>
          <a:chExt cx="0" cy="0"/>
        </a:xfrm>
      </p:grpSpPr>
      <p:sp>
        <p:nvSpPr>
          <p:cNvPr id="121" name="Google Shape;121;p28"/>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122" name="Google Shape;12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3"/>
        <p:cNvGrpSpPr/>
        <p:nvPr/>
      </p:nvGrpSpPr>
      <p:grpSpPr>
        <a:xfrm>
          <a:off x="0" y="0"/>
          <a:ext cx="0" cy="0"/>
          <a:chOff x="0" y="0"/>
          <a:chExt cx="0" cy="0"/>
        </a:xfrm>
      </p:grpSpPr>
      <p:pic>
        <p:nvPicPr>
          <p:cNvPr id="124" name="Google Shape;124;p29" descr="Screen Shot 2016-02-22 at 11.58.40 AM copy.png"/>
          <p:cNvPicPr preferRelativeResize="0"/>
          <p:nvPr/>
        </p:nvPicPr>
        <p:blipFill>
          <a:blip r:embed="rId2">
            <a:alphaModFix/>
          </a:blip>
          <a:stretch>
            <a:fillRect/>
          </a:stretch>
        </p:blipFill>
        <p:spPr>
          <a:xfrm>
            <a:off x="8179725" y="-132725"/>
            <a:ext cx="925775" cy="955650"/>
          </a:xfrm>
          <a:prstGeom prst="rect">
            <a:avLst/>
          </a:prstGeom>
          <a:noFill/>
          <a:ln>
            <a:noFill/>
          </a:ln>
        </p:spPr>
      </p:pic>
      <p:sp>
        <p:nvSpPr>
          <p:cNvPr id="125" name="Google Shape;125;p2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6">
  <p:cSld name="TITLE_AND_BODY_10">
    <p:spTree>
      <p:nvGrpSpPr>
        <p:cNvPr id="1" name="Shape 126"/>
        <p:cNvGrpSpPr/>
        <p:nvPr/>
      </p:nvGrpSpPr>
      <p:grpSpPr>
        <a:xfrm>
          <a:off x="0" y="0"/>
          <a:ext cx="0" cy="0"/>
          <a:chOff x="0" y="0"/>
          <a:chExt cx="0" cy="0"/>
        </a:xfrm>
      </p:grpSpPr>
      <p:pic>
        <p:nvPicPr>
          <p:cNvPr id="127" name="Google Shape;127;p30"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
        <p:nvSpPr>
          <p:cNvPr id="128" name="Google Shape;128;p30"/>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129" name="Google Shape;129;p30"/>
          <p:cNvSpPr txBox="1"/>
          <p:nvPr/>
        </p:nvSpPr>
        <p:spPr>
          <a:xfrm>
            <a:off x="0" y="4753500"/>
            <a:ext cx="1659300" cy="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434343"/>
                </a:solidFill>
                <a:latin typeface="Droid Sans"/>
                <a:ea typeface="Droid Sans"/>
                <a:cs typeface="Droid Sans"/>
                <a:sym typeface="Droid Sans"/>
              </a:rPr>
              <a:t>#ONOSProject</a:t>
            </a:r>
            <a:endParaRPr b="1">
              <a:solidFill>
                <a:srgbClr val="434343"/>
              </a:solidFill>
              <a:latin typeface="Droid Sans"/>
              <a:ea typeface="Droid Sans"/>
              <a:cs typeface="Droid Sans"/>
              <a:sym typeface="Droid Sans"/>
            </a:endParaRPr>
          </a:p>
          <a:p>
            <a:pPr marL="0" lvl="0" indent="0" algn="l" rtl="0">
              <a:spcBef>
                <a:spcPts val="0"/>
              </a:spcBef>
              <a:spcAft>
                <a:spcPts val="0"/>
              </a:spcAft>
              <a:buNone/>
            </a:pPr>
            <a:endParaRPr sz="1600" b="1">
              <a:solidFill>
                <a:srgbClr val="434343"/>
              </a:solidFill>
              <a:latin typeface="Droid Sans"/>
              <a:ea typeface="Droid Sans"/>
              <a:cs typeface="Droid Sans"/>
              <a:sym typeface="Droid Sans"/>
            </a:endParaRPr>
          </a:p>
        </p:txBody>
      </p:sp>
      <p:sp>
        <p:nvSpPr>
          <p:cNvPr id="130" name="Google Shape;130;p30"/>
          <p:cNvSpPr/>
          <p:nvPr/>
        </p:nvSpPr>
        <p:spPr>
          <a:xfrm>
            <a:off x="0" y="0"/>
            <a:ext cx="9144000" cy="771600"/>
          </a:xfrm>
          <a:prstGeom prst="rect">
            <a:avLst/>
          </a:prstGeom>
          <a:solidFill>
            <a:srgbClr val="B43232"/>
          </a:solidFill>
          <a:ln>
            <a:noFill/>
          </a:ln>
        </p:spPr>
        <p:txBody>
          <a:bodyPr spcFirstLastPara="1" wrap="square" lIns="243825" tIns="243825" rIns="243825" bIns="243825" anchor="ctr" anchorCtr="0">
            <a:noAutofit/>
          </a:bodyPr>
          <a:lstStyle/>
          <a:p>
            <a:pPr marL="0" lvl="0" indent="0" algn="l" rtl="0">
              <a:spcBef>
                <a:spcPts val="0"/>
              </a:spcBef>
              <a:spcAft>
                <a:spcPts val="0"/>
              </a:spcAft>
              <a:buNone/>
            </a:pPr>
            <a:endParaRPr/>
          </a:p>
        </p:txBody>
      </p:sp>
      <p:pic>
        <p:nvPicPr>
          <p:cNvPr id="131" name="Google Shape;131;p30" descr="Screen Shot 2016-02-22 at 11.58.40 AM copy.png"/>
          <p:cNvPicPr preferRelativeResize="0"/>
          <p:nvPr/>
        </p:nvPicPr>
        <p:blipFill>
          <a:blip r:embed="rId3">
            <a:alphaModFix/>
          </a:blip>
          <a:stretch>
            <a:fillRect/>
          </a:stretch>
        </p:blipFill>
        <p:spPr>
          <a:xfrm>
            <a:off x="8179725" y="-132725"/>
            <a:ext cx="925775" cy="955650"/>
          </a:xfrm>
          <a:prstGeom prst="rect">
            <a:avLst/>
          </a:prstGeom>
          <a:noFill/>
          <a:ln>
            <a:noFill/>
          </a:ln>
        </p:spPr>
      </p:pic>
      <p:sp>
        <p:nvSpPr>
          <p:cNvPr id="132" name="Google Shape;132;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666666"/>
                </a:solidFill>
              </a:defRPr>
            </a:lvl1pPr>
            <a:lvl2pPr lvl="1" rtl="0">
              <a:buNone/>
              <a:defRPr>
                <a:solidFill>
                  <a:srgbClr val="666666"/>
                </a:solidFill>
              </a:defRPr>
            </a:lvl2pPr>
            <a:lvl3pPr lvl="2" rtl="0">
              <a:buNone/>
              <a:defRPr>
                <a:solidFill>
                  <a:srgbClr val="666666"/>
                </a:solidFill>
              </a:defRPr>
            </a:lvl3pPr>
            <a:lvl4pPr lvl="3" rtl="0">
              <a:buNone/>
              <a:defRPr>
                <a:solidFill>
                  <a:srgbClr val="666666"/>
                </a:solidFill>
              </a:defRPr>
            </a:lvl4pPr>
            <a:lvl5pPr lvl="4" rtl="0">
              <a:buNone/>
              <a:defRPr>
                <a:solidFill>
                  <a:srgbClr val="666666"/>
                </a:solidFill>
              </a:defRPr>
            </a:lvl5pPr>
            <a:lvl6pPr lvl="5" rtl="0">
              <a:buNone/>
              <a:defRPr>
                <a:solidFill>
                  <a:srgbClr val="666666"/>
                </a:solidFill>
              </a:defRPr>
            </a:lvl6pPr>
            <a:lvl7pPr lvl="6" rtl="0">
              <a:buNone/>
              <a:defRPr>
                <a:solidFill>
                  <a:srgbClr val="666666"/>
                </a:solidFill>
              </a:defRPr>
            </a:lvl7pPr>
            <a:lvl8pPr lvl="7" rtl="0">
              <a:buNone/>
              <a:defRPr>
                <a:solidFill>
                  <a:srgbClr val="666666"/>
                </a:solidFill>
              </a:defRPr>
            </a:lvl8pPr>
            <a:lvl9pPr lvl="8" rtl="0">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lstStyle>
            <a:lvl1pPr marL="457200" lvl="0" indent="-374650" rtl="0">
              <a:spcBef>
                <a:spcPts val="0"/>
              </a:spcBef>
              <a:spcAft>
                <a:spcPts val="0"/>
              </a:spcAft>
              <a:buSzPts val="2300"/>
              <a:buChar char="●"/>
              <a:defRPr sz="23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 name="Google Shape;22;p4"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AND_BODY_2">
  <p:cSld name="TITLE_AND_BODY_2_4">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377775" y="3"/>
            <a:ext cx="8229600" cy="8574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FFFFFF"/>
              </a:buClr>
              <a:buSzPts val="3600"/>
              <a:buFont typeface="Droid Sans"/>
              <a:buNone/>
              <a:defRPr sz="3400" b="1" i="0" u="none" strike="noStrike" cap="none">
                <a:solidFill>
                  <a:srgbClr val="FFFFFF"/>
                </a:solidFill>
                <a:latin typeface="Droid Sans"/>
                <a:ea typeface="Droid Sans"/>
                <a:cs typeface="Droid Sans"/>
                <a:sym typeface="Droid Sans"/>
              </a:defRPr>
            </a:lvl1pPr>
            <a:lvl2pPr lvl="1" indent="0" rtl="0">
              <a:spcBef>
                <a:spcPts val="0"/>
              </a:spcBef>
              <a:spcAft>
                <a:spcPts val="0"/>
              </a:spcAft>
              <a:buSzPts val="2800"/>
              <a:buFont typeface="Arial"/>
              <a:buNone/>
              <a:defRPr sz="1800"/>
            </a:lvl2pPr>
            <a:lvl3pPr lvl="2" indent="0" rtl="0">
              <a:spcBef>
                <a:spcPts val="0"/>
              </a:spcBef>
              <a:spcAft>
                <a:spcPts val="0"/>
              </a:spcAft>
              <a:buSzPts val="2800"/>
              <a:buFont typeface="Arial"/>
              <a:buNone/>
              <a:defRPr sz="1800"/>
            </a:lvl3pPr>
            <a:lvl4pPr lvl="3" indent="0" rtl="0">
              <a:spcBef>
                <a:spcPts val="0"/>
              </a:spcBef>
              <a:spcAft>
                <a:spcPts val="0"/>
              </a:spcAft>
              <a:buSzPts val="2800"/>
              <a:buFont typeface="Arial"/>
              <a:buNone/>
              <a:defRPr sz="1800"/>
            </a:lvl4pPr>
            <a:lvl5pPr lvl="4" indent="0" rtl="0">
              <a:spcBef>
                <a:spcPts val="0"/>
              </a:spcBef>
              <a:spcAft>
                <a:spcPts val="0"/>
              </a:spcAft>
              <a:buSzPts val="2800"/>
              <a:buFont typeface="Arial"/>
              <a:buNone/>
              <a:defRPr sz="1800"/>
            </a:lvl5pPr>
            <a:lvl6pPr lvl="5" indent="0" rtl="0">
              <a:spcBef>
                <a:spcPts val="0"/>
              </a:spcBef>
              <a:spcAft>
                <a:spcPts val="0"/>
              </a:spcAft>
              <a:buSzPts val="2800"/>
              <a:buFont typeface="Arial"/>
              <a:buNone/>
              <a:defRPr sz="1800"/>
            </a:lvl6pPr>
            <a:lvl7pPr lvl="6" indent="0" rtl="0">
              <a:spcBef>
                <a:spcPts val="0"/>
              </a:spcBef>
              <a:spcAft>
                <a:spcPts val="0"/>
              </a:spcAft>
              <a:buSzPts val="2800"/>
              <a:buFont typeface="Arial"/>
              <a:buNone/>
              <a:defRPr sz="1800"/>
            </a:lvl7pPr>
            <a:lvl8pPr lvl="7" indent="0" rtl="0">
              <a:spcBef>
                <a:spcPts val="0"/>
              </a:spcBef>
              <a:spcAft>
                <a:spcPts val="0"/>
              </a:spcAft>
              <a:buSzPts val="2800"/>
              <a:buFont typeface="Arial"/>
              <a:buNone/>
              <a:defRPr sz="1800"/>
            </a:lvl8pPr>
            <a:lvl9pPr lvl="8" indent="0" rtl="0">
              <a:spcBef>
                <a:spcPts val="0"/>
              </a:spcBef>
              <a:spcAft>
                <a:spcPts val="0"/>
              </a:spcAft>
              <a:buSzPts val="2800"/>
              <a:buFont typeface="Arial"/>
              <a:buNone/>
              <a:defRPr sz="1800"/>
            </a:lvl9pPr>
          </a:lstStyle>
          <a:p>
            <a:endParaRPr/>
          </a:p>
        </p:txBody>
      </p:sp>
      <p:sp>
        <p:nvSpPr>
          <p:cNvPr id="135" name="Google Shape;135;p31"/>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36" name="Google Shape;136;p31"/>
          <p:cNvSpPr txBox="1">
            <a:spLocks noGrp="1"/>
          </p:cNvSpPr>
          <p:nvPr>
            <p:ph type="body" idx="1"/>
          </p:nvPr>
        </p:nvSpPr>
        <p:spPr>
          <a:xfrm>
            <a:off x="457200" y="751498"/>
            <a:ext cx="8229600" cy="3989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3000"/>
              <a:buFont typeface="Droid Sans"/>
              <a:buNone/>
              <a:defRPr sz="2400" b="0" i="0" u="none" strike="noStrike" cap="none">
                <a:solidFill>
                  <a:schemeClr val="dk1"/>
                </a:solidFill>
                <a:latin typeface="Droid Sans"/>
                <a:ea typeface="Droid Sans"/>
                <a:cs typeface="Droid Sans"/>
                <a:sym typeface="Droid Sans"/>
              </a:defRPr>
            </a:lvl1pPr>
            <a:lvl2pPr marL="914400" marR="0" lvl="1" indent="-228600" algn="l" rtl="0">
              <a:lnSpc>
                <a:spcPct val="100000"/>
              </a:lnSpc>
              <a:spcBef>
                <a:spcPts val="0"/>
              </a:spcBef>
              <a:spcAft>
                <a:spcPts val="0"/>
              </a:spcAft>
              <a:buClr>
                <a:schemeClr val="dk1"/>
              </a:buClr>
              <a:buSzPts val="2200"/>
              <a:buFont typeface="Droid Sans"/>
              <a:buNone/>
              <a:defRPr sz="1800" b="0" i="0" u="none" strike="noStrike" cap="none">
                <a:solidFill>
                  <a:schemeClr val="dk1"/>
                </a:solidFill>
                <a:latin typeface="Droid Sans"/>
                <a:ea typeface="Droid Sans"/>
                <a:cs typeface="Droid Sans"/>
                <a:sym typeface="Droid Sans"/>
              </a:defRPr>
            </a:lvl2pPr>
            <a:lvl3pPr marL="1371600" marR="0" lvl="2" indent="-228600" algn="l" rtl="0">
              <a:lnSpc>
                <a:spcPct val="100000"/>
              </a:lnSpc>
              <a:spcBef>
                <a:spcPts val="0"/>
              </a:spcBef>
              <a:spcAft>
                <a:spcPts val="0"/>
              </a:spcAft>
              <a:buClr>
                <a:schemeClr val="dk1"/>
              </a:buClr>
              <a:buSzPts val="1800"/>
              <a:buFont typeface="Droid Sans"/>
              <a:buNone/>
              <a:defRPr sz="1400" b="0" i="0" u="none" strike="noStrike" cap="none">
                <a:solidFill>
                  <a:schemeClr val="dk1"/>
                </a:solidFill>
                <a:latin typeface="Droid Sans"/>
                <a:ea typeface="Droid Sans"/>
                <a:cs typeface="Droid Sans"/>
                <a:sym typeface="Droid Sans"/>
              </a:defRPr>
            </a:lvl3pPr>
            <a:lvl4pPr marL="1828800" marR="0" lvl="3" indent="-228600" algn="l" rtl="0">
              <a:lnSpc>
                <a:spcPct val="100000"/>
              </a:lnSpc>
              <a:spcBef>
                <a:spcPts val="0"/>
              </a:spcBef>
              <a:spcAft>
                <a:spcPts val="0"/>
              </a:spcAft>
              <a:buClr>
                <a:schemeClr val="dk1"/>
              </a:buClr>
              <a:buSzPts val="1400"/>
              <a:buFont typeface="Droid Sans"/>
              <a:buNone/>
              <a:defRPr sz="1200" b="0" i="0" u="none" strike="noStrike" cap="none">
                <a:solidFill>
                  <a:schemeClr val="dk1"/>
                </a:solidFill>
                <a:latin typeface="Droid Sans"/>
                <a:ea typeface="Droid Sans"/>
                <a:cs typeface="Droid Sans"/>
                <a:sym typeface="Droid Sans"/>
              </a:defRPr>
            </a:lvl4pPr>
            <a:lvl5pPr marL="2286000" marR="0" lvl="4"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5pPr>
            <a:lvl6pPr marL="2743200" marR="0" lvl="5"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6pPr>
            <a:lvl7pPr marL="3200400" marR="0" lvl="6"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7pPr>
            <a:lvl8pPr marL="3657600" marR="0" lvl="7"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8pPr>
            <a:lvl9pPr marL="4114800" marR="0" lvl="8"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AND_BODY_2 1">
  <p:cSld name="TITLE_AND_BODY_2_5">
    <p:spTree>
      <p:nvGrpSpPr>
        <p:cNvPr id="1" name="Shape 137"/>
        <p:cNvGrpSpPr/>
        <p:nvPr/>
      </p:nvGrpSpPr>
      <p:grpSpPr>
        <a:xfrm>
          <a:off x="0" y="0"/>
          <a:ext cx="0" cy="0"/>
          <a:chOff x="0" y="0"/>
          <a:chExt cx="0" cy="0"/>
        </a:xfrm>
      </p:grpSpPr>
      <p:sp>
        <p:nvSpPr>
          <p:cNvPr id="138" name="Google Shape;138;p32"/>
          <p:cNvSpPr txBox="1">
            <a:spLocks noGrp="1"/>
          </p:cNvSpPr>
          <p:nvPr>
            <p:ph type="title"/>
          </p:nvPr>
        </p:nvSpPr>
        <p:spPr>
          <a:xfrm>
            <a:off x="377775" y="3"/>
            <a:ext cx="8229600" cy="8574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FFFFFF"/>
              </a:buClr>
              <a:buSzPts val="3600"/>
              <a:buFont typeface="Droid Sans"/>
              <a:buNone/>
              <a:defRPr sz="3400" b="1" i="0" u="none" strike="noStrike" cap="none">
                <a:solidFill>
                  <a:srgbClr val="FFFFFF"/>
                </a:solidFill>
                <a:latin typeface="Droid Sans"/>
                <a:ea typeface="Droid Sans"/>
                <a:cs typeface="Droid Sans"/>
                <a:sym typeface="Droid Sans"/>
              </a:defRPr>
            </a:lvl1pPr>
            <a:lvl2pPr lvl="1" indent="0" rtl="0">
              <a:spcBef>
                <a:spcPts val="0"/>
              </a:spcBef>
              <a:spcAft>
                <a:spcPts val="0"/>
              </a:spcAft>
              <a:buSzPts val="2800"/>
              <a:buFont typeface="Arial"/>
              <a:buNone/>
              <a:defRPr sz="1800"/>
            </a:lvl2pPr>
            <a:lvl3pPr lvl="2" indent="0" rtl="0">
              <a:spcBef>
                <a:spcPts val="0"/>
              </a:spcBef>
              <a:spcAft>
                <a:spcPts val="0"/>
              </a:spcAft>
              <a:buSzPts val="2800"/>
              <a:buFont typeface="Arial"/>
              <a:buNone/>
              <a:defRPr sz="1800"/>
            </a:lvl3pPr>
            <a:lvl4pPr lvl="3" indent="0" rtl="0">
              <a:spcBef>
                <a:spcPts val="0"/>
              </a:spcBef>
              <a:spcAft>
                <a:spcPts val="0"/>
              </a:spcAft>
              <a:buSzPts val="2800"/>
              <a:buFont typeface="Arial"/>
              <a:buNone/>
              <a:defRPr sz="1800"/>
            </a:lvl4pPr>
            <a:lvl5pPr lvl="4" indent="0" rtl="0">
              <a:spcBef>
                <a:spcPts val="0"/>
              </a:spcBef>
              <a:spcAft>
                <a:spcPts val="0"/>
              </a:spcAft>
              <a:buSzPts val="2800"/>
              <a:buFont typeface="Arial"/>
              <a:buNone/>
              <a:defRPr sz="1800"/>
            </a:lvl5pPr>
            <a:lvl6pPr lvl="5" indent="0" rtl="0">
              <a:spcBef>
                <a:spcPts val="0"/>
              </a:spcBef>
              <a:spcAft>
                <a:spcPts val="0"/>
              </a:spcAft>
              <a:buSzPts val="2800"/>
              <a:buFont typeface="Arial"/>
              <a:buNone/>
              <a:defRPr sz="1800"/>
            </a:lvl6pPr>
            <a:lvl7pPr lvl="6" indent="0" rtl="0">
              <a:spcBef>
                <a:spcPts val="0"/>
              </a:spcBef>
              <a:spcAft>
                <a:spcPts val="0"/>
              </a:spcAft>
              <a:buSzPts val="2800"/>
              <a:buFont typeface="Arial"/>
              <a:buNone/>
              <a:defRPr sz="1800"/>
            </a:lvl7pPr>
            <a:lvl8pPr lvl="7" indent="0" rtl="0">
              <a:spcBef>
                <a:spcPts val="0"/>
              </a:spcBef>
              <a:spcAft>
                <a:spcPts val="0"/>
              </a:spcAft>
              <a:buSzPts val="2800"/>
              <a:buFont typeface="Arial"/>
              <a:buNone/>
              <a:defRPr sz="1800"/>
            </a:lvl8pPr>
            <a:lvl9pPr lvl="8" indent="0" rtl="0">
              <a:spcBef>
                <a:spcPts val="0"/>
              </a:spcBef>
              <a:spcAft>
                <a:spcPts val="0"/>
              </a:spcAft>
              <a:buSzPts val="2800"/>
              <a:buFont typeface="Arial"/>
              <a:buNone/>
              <a:defRPr sz="1800"/>
            </a:lvl9pPr>
          </a:lstStyle>
          <a:p>
            <a:endParaRPr/>
          </a:p>
        </p:txBody>
      </p:sp>
      <p:sp>
        <p:nvSpPr>
          <p:cNvPr id="139" name="Google Shape;139;p32"/>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40" name="Google Shape;140;p32"/>
          <p:cNvSpPr txBox="1">
            <a:spLocks noGrp="1"/>
          </p:cNvSpPr>
          <p:nvPr>
            <p:ph type="body" idx="1"/>
          </p:nvPr>
        </p:nvSpPr>
        <p:spPr>
          <a:xfrm>
            <a:off x="457200" y="751498"/>
            <a:ext cx="8229600" cy="3989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3000"/>
              <a:buFont typeface="Droid Sans"/>
              <a:buNone/>
              <a:defRPr sz="2400" b="0" i="0" u="none" strike="noStrike" cap="none">
                <a:solidFill>
                  <a:schemeClr val="dk1"/>
                </a:solidFill>
                <a:latin typeface="Droid Sans"/>
                <a:ea typeface="Droid Sans"/>
                <a:cs typeface="Droid Sans"/>
                <a:sym typeface="Droid Sans"/>
              </a:defRPr>
            </a:lvl1pPr>
            <a:lvl2pPr marL="914400" marR="0" lvl="1" indent="-228600" algn="l" rtl="0">
              <a:lnSpc>
                <a:spcPct val="100000"/>
              </a:lnSpc>
              <a:spcBef>
                <a:spcPts val="0"/>
              </a:spcBef>
              <a:spcAft>
                <a:spcPts val="0"/>
              </a:spcAft>
              <a:buClr>
                <a:schemeClr val="dk1"/>
              </a:buClr>
              <a:buSzPts val="2200"/>
              <a:buFont typeface="Droid Sans"/>
              <a:buNone/>
              <a:defRPr sz="1800" b="0" i="0" u="none" strike="noStrike" cap="none">
                <a:solidFill>
                  <a:schemeClr val="dk1"/>
                </a:solidFill>
                <a:latin typeface="Droid Sans"/>
                <a:ea typeface="Droid Sans"/>
                <a:cs typeface="Droid Sans"/>
                <a:sym typeface="Droid Sans"/>
              </a:defRPr>
            </a:lvl2pPr>
            <a:lvl3pPr marL="1371600" marR="0" lvl="2" indent="-228600" algn="l" rtl="0">
              <a:lnSpc>
                <a:spcPct val="100000"/>
              </a:lnSpc>
              <a:spcBef>
                <a:spcPts val="0"/>
              </a:spcBef>
              <a:spcAft>
                <a:spcPts val="0"/>
              </a:spcAft>
              <a:buClr>
                <a:schemeClr val="dk1"/>
              </a:buClr>
              <a:buSzPts val="1800"/>
              <a:buFont typeface="Droid Sans"/>
              <a:buNone/>
              <a:defRPr sz="1400" b="0" i="0" u="none" strike="noStrike" cap="none">
                <a:solidFill>
                  <a:schemeClr val="dk1"/>
                </a:solidFill>
                <a:latin typeface="Droid Sans"/>
                <a:ea typeface="Droid Sans"/>
                <a:cs typeface="Droid Sans"/>
                <a:sym typeface="Droid Sans"/>
              </a:defRPr>
            </a:lvl3pPr>
            <a:lvl4pPr marL="1828800" marR="0" lvl="3" indent="-228600" algn="l" rtl="0">
              <a:lnSpc>
                <a:spcPct val="100000"/>
              </a:lnSpc>
              <a:spcBef>
                <a:spcPts val="0"/>
              </a:spcBef>
              <a:spcAft>
                <a:spcPts val="0"/>
              </a:spcAft>
              <a:buClr>
                <a:schemeClr val="dk1"/>
              </a:buClr>
              <a:buSzPts val="1400"/>
              <a:buFont typeface="Droid Sans"/>
              <a:buNone/>
              <a:defRPr sz="1200" b="0" i="0" u="none" strike="noStrike" cap="none">
                <a:solidFill>
                  <a:schemeClr val="dk1"/>
                </a:solidFill>
                <a:latin typeface="Droid Sans"/>
                <a:ea typeface="Droid Sans"/>
                <a:cs typeface="Droid Sans"/>
                <a:sym typeface="Droid Sans"/>
              </a:defRPr>
            </a:lvl4pPr>
            <a:lvl5pPr marL="2286000" marR="0" lvl="4"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5pPr>
            <a:lvl6pPr marL="2743200" marR="0" lvl="5"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6pPr>
            <a:lvl7pPr marL="3200400" marR="0" lvl="6"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7pPr>
            <a:lvl8pPr marL="3657600" marR="0" lvl="7"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8pPr>
            <a:lvl9pPr marL="4114800" marR="0" lvl="8" indent="-228600" algn="l" rtl="0">
              <a:lnSpc>
                <a:spcPct val="100000"/>
              </a:lnSpc>
              <a:spcBef>
                <a:spcPts val="0"/>
              </a:spcBef>
              <a:spcAft>
                <a:spcPts val="0"/>
              </a:spcAft>
              <a:buClr>
                <a:schemeClr val="dk1"/>
              </a:buClr>
              <a:buSzPts val="1400"/>
              <a:buFont typeface="Droid Sans"/>
              <a:buNone/>
              <a:defRPr sz="1400" b="0" i="0" u="none" strike="noStrike" cap="none">
                <a:solidFill>
                  <a:schemeClr val="dk1"/>
                </a:solidFill>
                <a:latin typeface="Droid Sans"/>
                <a:ea typeface="Droid Sans"/>
                <a:cs typeface="Droid Sans"/>
                <a:sym typeface="Droid Sa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146"/>
        <p:cNvGrpSpPr/>
        <p:nvPr/>
      </p:nvGrpSpPr>
      <p:grpSpPr>
        <a:xfrm>
          <a:off x="0" y="0"/>
          <a:ext cx="0" cy="0"/>
          <a:chOff x="0" y="0"/>
          <a:chExt cx="0" cy="0"/>
        </a:xfrm>
      </p:grpSpPr>
      <p:sp>
        <p:nvSpPr>
          <p:cNvPr id="147" name="Google Shape;147;p34"/>
          <p:cNvSpPr/>
          <p:nvPr/>
        </p:nvSpPr>
        <p:spPr>
          <a:xfrm>
            <a:off x="0" y="2284185"/>
            <a:ext cx="9144000" cy="2859300"/>
          </a:xfrm>
          <a:prstGeom prst="rect">
            <a:avLst/>
          </a:prstGeom>
          <a:gradFill>
            <a:gsLst>
              <a:gs pos="0">
                <a:schemeClr val="dk2"/>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34"/>
          <p:cNvSpPr txBox="1">
            <a:spLocks noGrp="1"/>
          </p:cNvSpPr>
          <p:nvPr>
            <p:ph type="ctrTitle"/>
          </p:nvPr>
        </p:nvSpPr>
        <p:spPr>
          <a:xfrm>
            <a:off x="445181" y="2626894"/>
            <a:ext cx="8293200" cy="710400"/>
          </a:xfrm>
          <a:prstGeom prst="rect">
            <a:avLst/>
          </a:prstGeom>
          <a:noFill/>
          <a:ln>
            <a:noFill/>
          </a:ln>
        </p:spPr>
        <p:txBody>
          <a:bodyPr spcFirstLastPara="1" wrap="square" lIns="91425" tIns="91425" rIns="91425" bIns="91425" anchor="t" anchorCtr="0"/>
          <a:lstStyle>
            <a:lvl1pPr marR="0" lvl="0" algn="ctr" rtl="0">
              <a:lnSpc>
                <a:spcPct val="10625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9" name="Google Shape;149;p34"/>
          <p:cNvSpPr txBox="1">
            <a:spLocks noGrp="1"/>
          </p:cNvSpPr>
          <p:nvPr>
            <p:ph type="subTitle" idx="1"/>
          </p:nvPr>
        </p:nvSpPr>
        <p:spPr>
          <a:xfrm>
            <a:off x="454702" y="3404824"/>
            <a:ext cx="8293200" cy="424200"/>
          </a:xfrm>
          <a:prstGeom prst="rect">
            <a:avLst/>
          </a:prstGeom>
          <a:noFill/>
          <a:ln>
            <a:noFill/>
          </a:ln>
        </p:spPr>
        <p:txBody>
          <a:bodyPr spcFirstLastPara="1" wrap="square" lIns="91425" tIns="91425" rIns="91425" bIns="91425" anchor="t" anchorCtr="0"/>
          <a:lstStyle>
            <a:lvl1pPr marR="0" lvl="0" algn="ctr" rtl="0">
              <a:lnSpc>
                <a:spcPct val="100000"/>
              </a:lnSpc>
              <a:spcBef>
                <a:spcPts val="800"/>
              </a:spcBef>
              <a:spcAft>
                <a:spcPts val="0"/>
              </a:spcAft>
              <a:buClr>
                <a:schemeClr val="lt2"/>
              </a:buClr>
              <a:buSzPts val="1700"/>
              <a:buFont typeface="Arial"/>
              <a:buNone/>
              <a:defRPr sz="2000" b="0" i="0" u="none" strike="noStrike" cap="none">
                <a:solidFill>
                  <a:srgbClr val="FFFFFF"/>
                </a:solidFill>
                <a:latin typeface="Calibri"/>
                <a:ea typeface="Calibri"/>
                <a:cs typeface="Calibri"/>
                <a:sym typeface="Calibri"/>
              </a:defRPr>
            </a:lvl1pPr>
            <a:lvl2pPr marR="0" lvl="1" algn="ctr" rtl="0">
              <a:lnSpc>
                <a:spcPct val="100000"/>
              </a:lnSpc>
              <a:spcBef>
                <a:spcPts val="700"/>
              </a:spcBef>
              <a:spcAft>
                <a:spcPts val="0"/>
              </a:spcAft>
              <a:buClr>
                <a:schemeClr val="lt2"/>
              </a:buClr>
              <a:buSzPts val="1870"/>
              <a:buFont typeface="Arial"/>
              <a:buNone/>
              <a:defRPr sz="2200" b="0" i="0" u="none" strike="noStrike" cap="none">
                <a:solidFill>
                  <a:srgbClr val="949494"/>
                </a:solidFill>
                <a:latin typeface="Calibri"/>
                <a:ea typeface="Calibri"/>
                <a:cs typeface="Calibri"/>
                <a:sym typeface="Calibri"/>
              </a:defRPr>
            </a:lvl2pPr>
            <a:lvl3pPr marR="0" lvl="2" algn="ctr" rtl="0">
              <a:lnSpc>
                <a:spcPct val="100000"/>
              </a:lnSpc>
              <a:spcBef>
                <a:spcPts val="600"/>
              </a:spcBef>
              <a:spcAft>
                <a:spcPts val="0"/>
              </a:spcAft>
              <a:buClr>
                <a:schemeClr val="lt2"/>
              </a:buClr>
              <a:buSzPts val="1700"/>
              <a:buFont typeface="Arial"/>
              <a:buNone/>
              <a:defRPr sz="2000" b="0" i="0" u="none" strike="noStrike" cap="none">
                <a:solidFill>
                  <a:srgbClr val="949494"/>
                </a:solidFill>
                <a:latin typeface="Calibri"/>
                <a:ea typeface="Calibri"/>
                <a:cs typeface="Calibri"/>
                <a:sym typeface="Calibri"/>
              </a:defRPr>
            </a:lvl3pPr>
            <a:lvl4pPr marR="0" lvl="3" algn="ctr" rtl="0">
              <a:lnSpc>
                <a:spcPct val="100000"/>
              </a:lnSpc>
              <a:spcBef>
                <a:spcPts val="500"/>
              </a:spcBef>
              <a:spcAft>
                <a:spcPts val="0"/>
              </a:spcAft>
              <a:buClr>
                <a:schemeClr val="lt2"/>
              </a:buClr>
              <a:buSzPts val="1530"/>
              <a:buFont typeface="Arial"/>
              <a:buNone/>
              <a:defRPr sz="1800" b="0" i="0" u="none" strike="noStrike" cap="none">
                <a:solidFill>
                  <a:srgbClr val="949494"/>
                </a:solidFill>
                <a:latin typeface="Calibri"/>
                <a:ea typeface="Calibri"/>
                <a:cs typeface="Calibri"/>
                <a:sym typeface="Calibri"/>
              </a:defRPr>
            </a:lvl4pPr>
            <a:lvl5pPr marR="0" lvl="4" algn="ctr" rtl="0">
              <a:spcBef>
                <a:spcPts val="800"/>
              </a:spcBef>
              <a:spcAft>
                <a:spcPts val="0"/>
              </a:spcAft>
              <a:buClr>
                <a:schemeClr val="lt2"/>
              </a:buClr>
              <a:buSzPts val="1530"/>
              <a:buFont typeface="Arial"/>
              <a:buNone/>
              <a:defRPr sz="1800" b="0" i="0" u="none" strike="noStrike" cap="none">
                <a:solidFill>
                  <a:srgbClr val="949494"/>
                </a:solidFill>
                <a:latin typeface="Corbel"/>
                <a:ea typeface="Corbel"/>
                <a:cs typeface="Corbel"/>
                <a:sym typeface="Corbel"/>
              </a:defRPr>
            </a:lvl5pPr>
            <a:lvl6pPr marR="0" lvl="5"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6pPr>
            <a:lvl7pPr marR="0" lvl="6"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7pPr>
            <a:lvl8pPr marR="0" lvl="7"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8pPr>
            <a:lvl9pPr marR="0" lvl="8"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9pPr>
          </a:lstStyle>
          <a:p>
            <a:endParaRPr/>
          </a:p>
        </p:txBody>
      </p:sp>
      <p:pic>
        <p:nvPicPr>
          <p:cNvPr id="150" name="Google Shape;150;p34" descr="ONF_WITH-GRADIENT.png"/>
          <p:cNvPicPr preferRelativeResize="0"/>
          <p:nvPr/>
        </p:nvPicPr>
        <p:blipFill rotWithShape="1">
          <a:blip r:embed="rId2">
            <a:alphaModFix/>
          </a:blip>
          <a:srcRect/>
          <a:stretch/>
        </p:blipFill>
        <p:spPr>
          <a:xfrm>
            <a:off x="3287485" y="295730"/>
            <a:ext cx="2546597" cy="1750786"/>
          </a:xfrm>
          <a:prstGeom prst="rect">
            <a:avLst/>
          </a:prstGeom>
          <a:noFill/>
          <a:ln>
            <a:noFill/>
          </a:ln>
        </p:spPr>
      </p:pic>
      <p:sp>
        <p:nvSpPr>
          <p:cNvPr id="151" name="Google Shape;151;p34"/>
          <p:cNvSpPr/>
          <p:nvPr/>
        </p:nvSpPr>
        <p:spPr>
          <a:xfrm>
            <a:off x="7757886" y="130629"/>
            <a:ext cx="1291800" cy="84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2" name="Google Shape;152;p34"/>
          <p:cNvCxnSpPr/>
          <p:nvPr/>
        </p:nvCxnSpPr>
        <p:spPr>
          <a:xfrm>
            <a:off x="0" y="2284185"/>
            <a:ext cx="9144000" cy="0"/>
          </a:xfrm>
          <a:prstGeom prst="straightConnector1">
            <a:avLst/>
          </a:prstGeom>
          <a:noFill/>
          <a:ln w="12700" cap="flat" cmpd="sng">
            <a:solidFill>
              <a:schemeClr val="accent2"/>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p35"/>
          <p:cNvSpPr txBox="1">
            <a:spLocks noGrp="1"/>
          </p:cNvSpPr>
          <p:nvPr>
            <p:ph type="body" idx="1"/>
          </p:nvPr>
        </p:nvSpPr>
        <p:spPr>
          <a:xfrm>
            <a:off x="457200" y="1097280"/>
            <a:ext cx="8521800" cy="34113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35"/>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7"/>
        <p:cNvGrpSpPr/>
        <p:nvPr/>
      </p:nvGrpSpPr>
      <p:grpSpPr>
        <a:xfrm>
          <a:off x="0" y="0"/>
          <a:ext cx="0" cy="0"/>
          <a:chOff x="0" y="0"/>
          <a:chExt cx="0" cy="0"/>
        </a:xfrm>
      </p:grpSpPr>
      <p:sp>
        <p:nvSpPr>
          <p:cNvPr id="158" name="Google Shape;158;p36"/>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chemeClr val="accent3"/>
              </a:buClr>
              <a:buSzPts val="3000"/>
              <a:buFont typeface="Calibri"/>
              <a:buNone/>
              <a:defRPr sz="3000" b="0" i="0" u="none" strike="noStrike" cap="none">
                <a:solidFill>
                  <a:schemeClr val="accent3"/>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9" name="Google Shape;159;p36"/>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Opener Slide" type="title">
  <p:cSld name="TITLE">
    <p:spTree>
      <p:nvGrpSpPr>
        <p:cNvPr id="1" name="Shape 160"/>
        <p:cNvGrpSpPr/>
        <p:nvPr/>
      </p:nvGrpSpPr>
      <p:grpSpPr>
        <a:xfrm>
          <a:off x="0" y="0"/>
          <a:ext cx="0" cy="0"/>
          <a:chOff x="0" y="0"/>
          <a:chExt cx="0" cy="0"/>
        </a:xfrm>
      </p:grpSpPr>
      <p:sp>
        <p:nvSpPr>
          <p:cNvPr id="161" name="Google Shape;161;p37"/>
          <p:cNvSpPr/>
          <p:nvPr/>
        </p:nvSpPr>
        <p:spPr>
          <a:xfrm>
            <a:off x="0" y="1355581"/>
            <a:ext cx="9144000" cy="2471100"/>
          </a:xfrm>
          <a:prstGeom prst="rect">
            <a:avLst/>
          </a:prstGeom>
          <a:gradFill>
            <a:gsLst>
              <a:gs pos="0">
                <a:schemeClr val="dk2"/>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37"/>
          <p:cNvSpPr txBox="1">
            <a:spLocks noGrp="1"/>
          </p:cNvSpPr>
          <p:nvPr>
            <p:ph type="ctrTitle"/>
          </p:nvPr>
        </p:nvSpPr>
        <p:spPr>
          <a:xfrm>
            <a:off x="457200" y="1670434"/>
            <a:ext cx="8229600" cy="714600"/>
          </a:xfrm>
          <a:prstGeom prst="rect">
            <a:avLst/>
          </a:prstGeom>
          <a:noFill/>
          <a:ln>
            <a:noFill/>
          </a:ln>
        </p:spPr>
        <p:txBody>
          <a:bodyPr spcFirstLastPara="1" wrap="square" lIns="91425" tIns="91425" rIns="91425" bIns="91425" anchor="t" anchorCtr="0"/>
          <a:lstStyle>
            <a:lvl1pPr marR="0" lvl="0" algn="ctr" rtl="0">
              <a:lnSpc>
                <a:spcPct val="10625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p37"/>
          <p:cNvSpPr txBox="1">
            <a:spLocks noGrp="1"/>
          </p:cNvSpPr>
          <p:nvPr>
            <p:ph type="subTitle" idx="1"/>
          </p:nvPr>
        </p:nvSpPr>
        <p:spPr>
          <a:xfrm>
            <a:off x="457201" y="2452707"/>
            <a:ext cx="8229600" cy="1374000"/>
          </a:xfrm>
          <a:prstGeom prst="rect">
            <a:avLst/>
          </a:prstGeom>
          <a:noFill/>
          <a:ln>
            <a:noFill/>
          </a:ln>
        </p:spPr>
        <p:txBody>
          <a:bodyPr spcFirstLastPara="1" wrap="square" lIns="91425" tIns="91425" rIns="91425" bIns="91425" anchor="t" anchorCtr="0"/>
          <a:lstStyle>
            <a:lvl1pPr marR="0" lvl="0" algn="ctr" rtl="0">
              <a:lnSpc>
                <a:spcPct val="100000"/>
              </a:lnSpc>
              <a:spcBef>
                <a:spcPts val="800"/>
              </a:spcBef>
              <a:spcAft>
                <a:spcPts val="0"/>
              </a:spcAft>
              <a:buClr>
                <a:schemeClr val="lt2"/>
              </a:buClr>
              <a:buSzPts val="1700"/>
              <a:buFont typeface="Arial"/>
              <a:buNone/>
              <a:defRPr sz="2000" b="0" i="0" u="none" strike="noStrike" cap="none">
                <a:solidFill>
                  <a:srgbClr val="FFFFFF"/>
                </a:solidFill>
                <a:latin typeface="Calibri"/>
                <a:ea typeface="Calibri"/>
                <a:cs typeface="Calibri"/>
                <a:sym typeface="Calibri"/>
              </a:defRPr>
            </a:lvl1pPr>
            <a:lvl2pPr marR="0" lvl="1" algn="ctr" rtl="0">
              <a:lnSpc>
                <a:spcPct val="100000"/>
              </a:lnSpc>
              <a:spcBef>
                <a:spcPts val="700"/>
              </a:spcBef>
              <a:spcAft>
                <a:spcPts val="0"/>
              </a:spcAft>
              <a:buClr>
                <a:schemeClr val="lt2"/>
              </a:buClr>
              <a:buSzPts val="1870"/>
              <a:buFont typeface="Arial"/>
              <a:buNone/>
              <a:defRPr sz="2200" b="0" i="0" u="none" strike="noStrike" cap="none">
                <a:solidFill>
                  <a:srgbClr val="949494"/>
                </a:solidFill>
                <a:latin typeface="Calibri"/>
                <a:ea typeface="Calibri"/>
                <a:cs typeface="Calibri"/>
                <a:sym typeface="Calibri"/>
              </a:defRPr>
            </a:lvl2pPr>
            <a:lvl3pPr marR="0" lvl="2" algn="ctr" rtl="0">
              <a:lnSpc>
                <a:spcPct val="100000"/>
              </a:lnSpc>
              <a:spcBef>
                <a:spcPts val="600"/>
              </a:spcBef>
              <a:spcAft>
                <a:spcPts val="0"/>
              </a:spcAft>
              <a:buClr>
                <a:schemeClr val="lt2"/>
              </a:buClr>
              <a:buSzPts val="1700"/>
              <a:buFont typeface="Arial"/>
              <a:buNone/>
              <a:defRPr sz="2000" b="0" i="0" u="none" strike="noStrike" cap="none">
                <a:solidFill>
                  <a:srgbClr val="949494"/>
                </a:solidFill>
                <a:latin typeface="Calibri"/>
                <a:ea typeface="Calibri"/>
                <a:cs typeface="Calibri"/>
                <a:sym typeface="Calibri"/>
              </a:defRPr>
            </a:lvl3pPr>
            <a:lvl4pPr marR="0" lvl="3" algn="ctr" rtl="0">
              <a:lnSpc>
                <a:spcPct val="100000"/>
              </a:lnSpc>
              <a:spcBef>
                <a:spcPts val="500"/>
              </a:spcBef>
              <a:spcAft>
                <a:spcPts val="0"/>
              </a:spcAft>
              <a:buClr>
                <a:schemeClr val="lt2"/>
              </a:buClr>
              <a:buSzPts val="1530"/>
              <a:buFont typeface="Arial"/>
              <a:buNone/>
              <a:defRPr sz="1800" b="0" i="0" u="none" strike="noStrike" cap="none">
                <a:solidFill>
                  <a:srgbClr val="949494"/>
                </a:solidFill>
                <a:latin typeface="Calibri"/>
                <a:ea typeface="Calibri"/>
                <a:cs typeface="Calibri"/>
                <a:sym typeface="Calibri"/>
              </a:defRPr>
            </a:lvl4pPr>
            <a:lvl5pPr marR="0" lvl="4" algn="ctr" rtl="0">
              <a:spcBef>
                <a:spcPts val="800"/>
              </a:spcBef>
              <a:spcAft>
                <a:spcPts val="0"/>
              </a:spcAft>
              <a:buClr>
                <a:schemeClr val="lt2"/>
              </a:buClr>
              <a:buSzPts val="1530"/>
              <a:buFont typeface="Arial"/>
              <a:buNone/>
              <a:defRPr sz="1800" b="0" i="0" u="none" strike="noStrike" cap="none">
                <a:solidFill>
                  <a:srgbClr val="949494"/>
                </a:solidFill>
                <a:latin typeface="Corbel"/>
                <a:ea typeface="Corbel"/>
                <a:cs typeface="Corbel"/>
                <a:sym typeface="Corbel"/>
              </a:defRPr>
            </a:lvl5pPr>
            <a:lvl6pPr marR="0" lvl="5"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6pPr>
            <a:lvl7pPr marR="0" lvl="6"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7pPr>
            <a:lvl8pPr marR="0" lvl="7"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8pPr>
            <a:lvl9pPr marR="0" lvl="8"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9pPr>
          </a:lstStyle>
          <a:p>
            <a:endParaRPr/>
          </a:p>
        </p:txBody>
      </p:sp>
      <p:sp>
        <p:nvSpPr>
          <p:cNvPr id="164" name="Google Shape;164;p37"/>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6A6A6"/>
                </a:solidFill>
                <a:latin typeface="Calibri"/>
                <a:ea typeface="Calibri"/>
                <a:cs typeface="Calibri"/>
                <a:sym typeface="Calibri"/>
              </a:defRPr>
            </a:lvl1pPr>
            <a:lvl2pPr marL="0" marR="0" lvl="1" indent="0" algn="ctr" rtl="0">
              <a:spcBef>
                <a:spcPts val="0"/>
              </a:spcBef>
              <a:buNone/>
              <a:defRPr sz="800">
                <a:solidFill>
                  <a:srgbClr val="A6A6A6"/>
                </a:solidFill>
                <a:latin typeface="Calibri"/>
                <a:ea typeface="Calibri"/>
                <a:cs typeface="Calibri"/>
                <a:sym typeface="Calibri"/>
              </a:defRPr>
            </a:lvl2pPr>
            <a:lvl3pPr marL="0" marR="0" lvl="2" indent="0" algn="ctr" rtl="0">
              <a:spcBef>
                <a:spcPts val="0"/>
              </a:spcBef>
              <a:buNone/>
              <a:defRPr sz="800">
                <a:solidFill>
                  <a:srgbClr val="A6A6A6"/>
                </a:solidFill>
                <a:latin typeface="Calibri"/>
                <a:ea typeface="Calibri"/>
                <a:cs typeface="Calibri"/>
                <a:sym typeface="Calibri"/>
              </a:defRPr>
            </a:lvl3pPr>
            <a:lvl4pPr marL="0" marR="0" lvl="3" indent="0" algn="ctr" rtl="0">
              <a:spcBef>
                <a:spcPts val="0"/>
              </a:spcBef>
              <a:buNone/>
              <a:defRPr sz="800">
                <a:solidFill>
                  <a:srgbClr val="A6A6A6"/>
                </a:solidFill>
                <a:latin typeface="Calibri"/>
                <a:ea typeface="Calibri"/>
                <a:cs typeface="Calibri"/>
                <a:sym typeface="Calibri"/>
              </a:defRPr>
            </a:lvl4pPr>
            <a:lvl5pPr marL="0" marR="0" lvl="4" indent="0" algn="ctr" rtl="0">
              <a:spcBef>
                <a:spcPts val="0"/>
              </a:spcBef>
              <a:buNone/>
              <a:defRPr sz="800">
                <a:solidFill>
                  <a:srgbClr val="A6A6A6"/>
                </a:solidFill>
                <a:latin typeface="Calibri"/>
                <a:ea typeface="Calibri"/>
                <a:cs typeface="Calibri"/>
                <a:sym typeface="Calibri"/>
              </a:defRPr>
            </a:lvl5pPr>
            <a:lvl6pPr marL="0" marR="0" lvl="5" indent="0" algn="ctr" rtl="0">
              <a:spcBef>
                <a:spcPts val="0"/>
              </a:spcBef>
              <a:buNone/>
              <a:defRPr sz="800">
                <a:solidFill>
                  <a:srgbClr val="A6A6A6"/>
                </a:solidFill>
                <a:latin typeface="Calibri"/>
                <a:ea typeface="Calibri"/>
                <a:cs typeface="Calibri"/>
                <a:sym typeface="Calibri"/>
              </a:defRPr>
            </a:lvl6pPr>
            <a:lvl7pPr marL="0" marR="0" lvl="6" indent="0" algn="ctr" rtl="0">
              <a:spcBef>
                <a:spcPts val="0"/>
              </a:spcBef>
              <a:buNone/>
              <a:defRPr sz="800">
                <a:solidFill>
                  <a:srgbClr val="A6A6A6"/>
                </a:solidFill>
                <a:latin typeface="Calibri"/>
                <a:ea typeface="Calibri"/>
                <a:cs typeface="Calibri"/>
                <a:sym typeface="Calibri"/>
              </a:defRPr>
            </a:lvl7pPr>
            <a:lvl8pPr marL="0" marR="0" lvl="7" indent="0" algn="ctr" rtl="0">
              <a:spcBef>
                <a:spcPts val="0"/>
              </a:spcBef>
              <a:buNone/>
              <a:defRPr sz="800">
                <a:solidFill>
                  <a:srgbClr val="A6A6A6"/>
                </a:solidFill>
                <a:latin typeface="Calibri"/>
                <a:ea typeface="Calibri"/>
                <a:cs typeface="Calibri"/>
                <a:sym typeface="Calibri"/>
              </a:defRPr>
            </a:lvl8pPr>
            <a:lvl9pPr marL="0" marR="0" lvl="8" indent="0" algn="ctr" rtl="0">
              <a:spcBef>
                <a:spcPts val="0"/>
              </a:spcBef>
              <a:buNone/>
              <a:defRPr sz="800">
                <a:solidFill>
                  <a:srgbClr val="A6A6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cxnSp>
        <p:nvCxnSpPr>
          <p:cNvPr id="165" name="Google Shape;165;p37"/>
          <p:cNvCxnSpPr/>
          <p:nvPr/>
        </p:nvCxnSpPr>
        <p:spPr>
          <a:xfrm>
            <a:off x="0" y="1355581"/>
            <a:ext cx="9144000" cy="0"/>
          </a:xfrm>
          <a:prstGeom prst="straightConnector1">
            <a:avLst/>
          </a:prstGeom>
          <a:noFill/>
          <a:ln w="12700" cap="flat" cmpd="sng">
            <a:solidFill>
              <a:schemeClr val="accent2"/>
            </a:solidFill>
            <a:prstDash val="solid"/>
            <a:round/>
            <a:headEnd type="none" w="sm" len="sm"/>
            <a:tailEnd type="none" w="sm" len="sm"/>
          </a:ln>
        </p:spPr>
      </p:cxnSp>
      <p:cxnSp>
        <p:nvCxnSpPr>
          <p:cNvPr id="166" name="Google Shape;166;p37"/>
          <p:cNvCxnSpPr/>
          <p:nvPr/>
        </p:nvCxnSpPr>
        <p:spPr>
          <a:xfrm>
            <a:off x="0" y="3831225"/>
            <a:ext cx="9144000" cy="0"/>
          </a:xfrm>
          <a:prstGeom prst="straightConnector1">
            <a:avLst/>
          </a:prstGeom>
          <a:noFill/>
          <a:ln w="12700" cap="flat" cmpd="sng">
            <a:solidFill>
              <a:schemeClr val="accent2"/>
            </a:solidFill>
            <a:prstDash val="solid"/>
            <a:round/>
            <a:headEnd type="none" w="sm" len="sm"/>
            <a:tailEnd type="none" w="sm" len="sm"/>
          </a:ln>
        </p:spPr>
      </p:cxnSp>
      <p:pic>
        <p:nvPicPr>
          <p:cNvPr id="167" name="Google Shape;167;p37" descr="ONF_WITH-GRADIENT.png"/>
          <p:cNvPicPr preferRelativeResize="0"/>
          <p:nvPr/>
        </p:nvPicPr>
        <p:blipFill rotWithShape="1">
          <a:blip r:embed="rId2">
            <a:alphaModFix/>
          </a:blip>
          <a:srcRect/>
          <a:stretch/>
        </p:blipFill>
        <p:spPr>
          <a:xfrm>
            <a:off x="3945363" y="295731"/>
            <a:ext cx="1244707" cy="855736"/>
          </a:xfrm>
          <a:prstGeom prst="rect">
            <a:avLst/>
          </a:prstGeom>
          <a:noFill/>
          <a:ln>
            <a:noFill/>
          </a:ln>
        </p:spPr>
      </p:pic>
      <p:sp>
        <p:nvSpPr>
          <p:cNvPr id="168" name="Google Shape;168;p37"/>
          <p:cNvSpPr txBox="1"/>
          <p:nvPr/>
        </p:nvSpPr>
        <p:spPr>
          <a:xfrm>
            <a:off x="8068733" y="4775200"/>
            <a:ext cx="1075200" cy="36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A6A6A6"/>
              </a:solidFill>
              <a:latin typeface="Corbel"/>
              <a:ea typeface="Corbel"/>
              <a:cs typeface="Corbel"/>
              <a:sym typeface="Corbe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9"/>
        <p:cNvGrpSpPr/>
        <p:nvPr/>
      </p:nvGrpSpPr>
      <p:grpSpPr>
        <a:xfrm>
          <a:off x="0" y="0"/>
          <a:ext cx="0" cy="0"/>
          <a:chOff x="0" y="0"/>
          <a:chExt cx="0" cy="0"/>
        </a:xfrm>
      </p:grpSpPr>
      <p:sp>
        <p:nvSpPr>
          <p:cNvPr id="170" name="Google Shape;170;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chemeClr val="accent3"/>
              </a:buClr>
              <a:buSzPts val="2800"/>
              <a:buFont typeface="Calibri"/>
              <a:buNone/>
              <a:defRPr sz="3000" b="0" i="0" u="none" strike="noStrike" cap="none">
                <a:solidFill>
                  <a:schemeClr val="accent3"/>
                </a:solidFill>
                <a:latin typeface="Calibri"/>
                <a:ea typeface="Calibri"/>
                <a:cs typeface="Calibri"/>
                <a:sym typeface="Calibri"/>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171" name="Google Shape;171;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0"/>
              </a:spcBef>
              <a:spcAft>
                <a:spcPts val="0"/>
              </a:spcAft>
              <a:buClr>
                <a:schemeClr val="lt2"/>
              </a:buClr>
              <a:buSzPts val="1800"/>
              <a:buFont typeface="Arial"/>
              <a:buChar char="●"/>
              <a:defRPr sz="2400"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1600"/>
              </a:spcBef>
              <a:spcAft>
                <a:spcPts val="0"/>
              </a:spcAft>
              <a:buClr>
                <a:schemeClr val="lt2"/>
              </a:buClr>
              <a:buSzPts val="1400"/>
              <a:buFont typeface="Arial"/>
              <a:buChar char="○"/>
              <a:defRPr sz="2200" b="0" i="0" u="none" strike="noStrike" cap="none">
                <a:solidFill>
                  <a:srgbClr val="000000"/>
                </a:solidFill>
                <a:latin typeface="Calibri"/>
                <a:ea typeface="Calibri"/>
                <a:cs typeface="Calibri"/>
                <a:sym typeface="Calibri"/>
              </a:defRPr>
            </a:lvl2pPr>
            <a:lvl3pPr marL="1371600" marR="0" lvl="2" indent="-317500" algn="l" rtl="0">
              <a:lnSpc>
                <a:spcPct val="100000"/>
              </a:lnSpc>
              <a:spcBef>
                <a:spcPts val="1600"/>
              </a:spcBef>
              <a:spcAft>
                <a:spcPts val="0"/>
              </a:spcAft>
              <a:buClr>
                <a:schemeClr val="lt2"/>
              </a:buClr>
              <a:buSzPts val="1400"/>
              <a:buFont typeface="Arial"/>
              <a:buChar char="■"/>
              <a:defRPr sz="2000" b="0" i="0" u="none" strike="noStrike" cap="none">
                <a:solidFill>
                  <a:srgbClr val="000000"/>
                </a:solidFill>
                <a:latin typeface="Calibri"/>
                <a:ea typeface="Calibri"/>
                <a:cs typeface="Calibri"/>
                <a:sym typeface="Calibri"/>
              </a:defRPr>
            </a:lvl3pPr>
            <a:lvl4pPr marL="1828800" marR="0" lvl="3" indent="-317500" algn="l" rtl="0">
              <a:lnSpc>
                <a:spcPct val="100000"/>
              </a:lnSpc>
              <a:spcBef>
                <a:spcPts val="1600"/>
              </a:spcBef>
              <a:spcAft>
                <a:spcPts val="0"/>
              </a:spcAft>
              <a:buClr>
                <a:schemeClr val="lt2"/>
              </a:buClr>
              <a:buSzPts val="1400"/>
              <a:buFont typeface="Arial"/>
              <a:buChar char="●"/>
              <a:defRPr sz="1800" b="0" i="0" u="none" strike="noStrike" cap="none">
                <a:solidFill>
                  <a:srgbClr val="000000"/>
                </a:solidFill>
                <a:latin typeface="Calibri"/>
                <a:ea typeface="Calibri"/>
                <a:cs typeface="Calibri"/>
                <a:sym typeface="Calibri"/>
              </a:defRPr>
            </a:lvl4pPr>
            <a:lvl5pPr marL="2286000" marR="0" lvl="4" indent="-317500" algn="l" rtl="0">
              <a:spcBef>
                <a:spcPts val="1600"/>
              </a:spcBef>
              <a:spcAft>
                <a:spcPts val="0"/>
              </a:spcAft>
              <a:buClr>
                <a:schemeClr val="lt2"/>
              </a:buClr>
              <a:buSzPts val="1400"/>
              <a:buFont typeface="Arial"/>
              <a:buChar char="○"/>
              <a:defRPr sz="1800" b="0" i="0" u="none" strike="noStrike" cap="none">
                <a:solidFill>
                  <a:srgbClr val="595959"/>
                </a:solidFill>
                <a:latin typeface="Corbel"/>
                <a:ea typeface="Corbel"/>
                <a:cs typeface="Corbel"/>
                <a:sym typeface="Corbel"/>
              </a:defRPr>
            </a:lvl5pPr>
            <a:lvl6pPr marL="2743200" marR="0" lvl="5"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6pPr>
            <a:lvl7pPr marL="3200400" marR="0" lvl="6"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7pPr>
            <a:lvl8pPr marL="3657600" marR="0" lvl="7"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8pPr>
            <a:lvl9pPr marL="4114800" marR="0" lvl="8" indent="-317500" algn="l" rtl="0">
              <a:spcBef>
                <a:spcPts val="1600"/>
              </a:spcBef>
              <a:spcAft>
                <a:spcPts val="160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1pPr>
            <a:lvl2pPr marL="0" marR="0" lvl="1"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2pPr>
            <a:lvl3pPr marL="0" marR="0" lvl="2"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3pPr>
            <a:lvl4pPr marL="0" marR="0" lvl="3"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4pPr>
            <a:lvl5pPr marL="0" marR="0" lvl="4"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5pPr>
            <a:lvl6pPr marL="0" marR="0" lvl="5"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6pPr>
            <a:lvl7pPr marL="0" marR="0" lvl="6"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7pPr>
            <a:lvl8pPr marL="0" marR="0" lvl="7"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8pPr>
            <a:lvl9pPr marL="0" marR="0" lvl="8" indent="0" algn="ctr" rtl="0">
              <a:spcBef>
                <a:spcPts val="0"/>
              </a:spcBef>
              <a:spcAft>
                <a:spcPts val="0"/>
              </a:spcAft>
              <a:buClr>
                <a:srgbClr val="A5A5A5"/>
              </a:buClr>
              <a:buSzPts val="800"/>
              <a:buFont typeface="Calibri"/>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73"/>
        <p:cNvGrpSpPr/>
        <p:nvPr/>
      </p:nvGrpSpPr>
      <p:grpSpPr>
        <a:xfrm>
          <a:off x="0" y="0"/>
          <a:ext cx="0" cy="0"/>
          <a:chOff x="0" y="0"/>
          <a:chExt cx="0" cy="0"/>
        </a:xfrm>
      </p:grpSpPr>
      <p:sp>
        <p:nvSpPr>
          <p:cNvPr id="174" name="Google Shape;174;p39"/>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5" name="Google Shape;175;p39"/>
          <p:cNvSpPr txBox="1">
            <a:spLocks noGrp="1"/>
          </p:cNvSpPr>
          <p:nvPr>
            <p:ph type="body" idx="1"/>
          </p:nvPr>
        </p:nvSpPr>
        <p:spPr>
          <a:xfrm>
            <a:off x="457200" y="1097280"/>
            <a:ext cx="8521800" cy="34113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6" name="Google Shape;176;p39"/>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177" name="Google Shape;177;p39"/>
          <p:cNvSpPr txBox="1">
            <a:spLocks noGrp="1"/>
          </p:cNvSpPr>
          <p:nvPr>
            <p:ph type="body" idx="2"/>
          </p:nvPr>
        </p:nvSpPr>
        <p:spPr>
          <a:xfrm>
            <a:off x="457200" y="537368"/>
            <a:ext cx="8229600" cy="4275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800"/>
              </a:spcBef>
              <a:spcAft>
                <a:spcPts val="0"/>
              </a:spcAft>
              <a:buClr>
                <a:schemeClr val="lt2"/>
              </a:buClr>
              <a:buSzPts val="1870"/>
              <a:buFont typeface="Arial"/>
              <a:buNone/>
              <a:defRPr sz="2200" b="0" i="0" u="none" strike="noStrike" cap="none">
                <a:solidFill>
                  <a:srgbClr val="007DAF"/>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78"/>
        <p:cNvGrpSpPr/>
        <p:nvPr/>
      </p:nvGrpSpPr>
      <p:grpSpPr>
        <a:xfrm>
          <a:off x="0" y="0"/>
          <a:ext cx="0" cy="0"/>
          <a:chOff x="0" y="0"/>
          <a:chExt cx="0" cy="0"/>
        </a:xfrm>
      </p:grpSpPr>
      <p:sp>
        <p:nvSpPr>
          <p:cNvPr id="179" name="Google Shape;179;p40"/>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p40"/>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181" name="Google Shape;181;p40"/>
          <p:cNvSpPr txBox="1">
            <a:spLocks noGrp="1"/>
          </p:cNvSpPr>
          <p:nvPr>
            <p:ph type="body" idx="1"/>
          </p:nvPr>
        </p:nvSpPr>
        <p:spPr>
          <a:xfrm>
            <a:off x="457200" y="544603"/>
            <a:ext cx="8229600" cy="4275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800"/>
              </a:spcBef>
              <a:spcAft>
                <a:spcPts val="0"/>
              </a:spcAft>
              <a:buClr>
                <a:schemeClr val="lt2"/>
              </a:buClr>
              <a:buSzPts val="1870"/>
              <a:buFont typeface="Arial"/>
              <a:buNone/>
              <a:defRPr sz="2200" b="0" i="0" u="none" strike="noStrike" cap="none">
                <a:solidFill>
                  <a:srgbClr val="007DAF"/>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182"/>
        <p:cNvGrpSpPr/>
        <p:nvPr/>
      </p:nvGrpSpPr>
      <p:grpSpPr>
        <a:xfrm>
          <a:off x="0" y="0"/>
          <a:ext cx="0" cy="0"/>
          <a:chOff x="0" y="0"/>
          <a:chExt cx="0" cy="0"/>
        </a:xfrm>
      </p:grpSpPr>
      <p:sp>
        <p:nvSpPr>
          <p:cNvPr id="183" name="Google Shape;183;p41"/>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9"/>
        <p:cNvGrpSpPr/>
        <p:nvPr/>
      </p:nvGrpSpPr>
      <p:grpSpPr>
        <a:xfrm>
          <a:off x="0" y="0"/>
          <a:ext cx="0" cy="0"/>
          <a:chOff x="0" y="0"/>
          <a:chExt cx="0" cy="0"/>
        </a:xfrm>
      </p:grpSpPr>
      <p:sp>
        <p:nvSpPr>
          <p:cNvPr id="190" name="Google Shape;190;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1" name="Google Shape;191;p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2" name="Google Shape;19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p4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5" name="Google Shape;19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6"/>
        <p:cNvGrpSpPr/>
        <p:nvPr/>
      </p:nvGrpSpPr>
      <p:grpSpPr>
        <a:xfrm>
          <a:off x="0" y="0"/>
          <a:ext cx="0" cy="0"/>
          <a:chOff x="0" y="0"/>
          <a:chExt cx="0" cy="0"/>
        </a:xfrm>
      </p:grpSpPr>
      <p:sp>
        <p:nvSpPr>
          <p:cNvPr id="197" name="Google Shape;197;p45"/>
          <p:cNvSpPr txBox="1">
            <a:spLocks noGrp="1"/>
          </p:cNvSpPr>
          <p:nvPr>
            <p:ph type="title"/>
          </p:nvPr>
        </p:nvSpPr>
        <p:spPr>
          <a:xfrm>
            <a:off x="311700" y="76200"/>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45"/>
          <p:cNvSpPr txBox="1">
            <a:spLocks noGrp="1"/>
          </p:cNvSpPr>
          <p:nvPr>
            <p:ph type="body" idx="1"/>
          </p:nvPr>
        </p:nvSpPr>
        <p:spPr>
          <a:xfrm>
            <a:off x="311700" y="752100"/>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9" name="Google Shape;19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0"/>
        <p:cNvGrpSpPr/>
        <p:nvPr/>
      </p:nvGrpSpPr>
      <p:grpSpPr>
        <a:xfrm>
          <a:off x="0" y="0"/>
          <a:ext cx="0" cy="0"/>
          <a:chOff x="0" y="0"/>
          <a:chExt cx="0" cy="0"/>
        </a:xfrm>
      </p:grpSpPr>
      <p:sp>
        <p:nvSpPr>
          <p:cNvPr id="201" name="Google Shape;201;p46"/>
          <p:cNvSpPr txBox="1">
            <a:spLocks noGrp="1"/>
          </p:cNvSpPr>
          <p:nvPr>
            <p:ph type="title"/>
          </p:nvPr>
        </p:nvSpPr>
        <p:spPr>
          <a:xfrm>
            <a:off x="311700" y="5757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3" name="Google Shape;203;p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4" name="Google Shape;20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5"/>
        <p:cNvGrpSpPr/>
        <p:nvPr/>
      </p:nvGrpSpPr>
      <p:grpSpPr>
        <a:xfrm>
          <a:off x="0" y="0"/>
          <a:ext cx="0" cy="0"/>
          <a:chOff x="0" y="0"/>
          <a:chExt cx="0" cy="0"/>
        </a:xfrm>
      </p:grpSpPr>
      <p:sp>
        <p:nvSpPr>
          <p:cNvPr id="206" name="Google Shape;206;p47"/>
          <p:cNvSpPr txBox="1">
            <a:spLocks noGrp="1"/>
          </p:cNvSpPr>
          <p:nvPr>
            <p:ph type="title"/>
          </p:nvPr>
        </p:nvSpPr>
        <p:spPr>
          <a:xfrm>
            <a:off x="311700" y="5757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8"/>
        <p:cNvGrpSpPr/>
        <p:nvPr/>
      </p:nvGrpSpPr>
      <p:grpSpPr>
        <a:xfrm>
          <a:off x="0" y="0"/>
          <a:ext cx="0" cy="0"/>
          <a:chOff x="0" y="0"/>
          <a:chExt cx="0" cy="0"/>
        </a:xfrm>
      </p:grpSpPr>
      <p:sp>
        <p:nvSpPr>
          <p:cNvPr id="209" name="Google Shape;209;p4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0" name="Google Shape;210;p4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1" name="Google Shape;21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2"/>
        <p:cNvGrpSpPr/>
        <p:nvPr/>
      </p:nvGrpSpPr>
      <p:grpSpPr>
        <a:xfrm>
          <a:off x="0" y="0"/>
          <a:ext cx="0" cy="0"/>
          <a:chOff x="0" y="0"/>
          <a:chExt cx="0" cy="0"/>
        </a:xfrm>
      </p:grpSpPr>
      <p:sp>
        <p:nvSpPr>
          <p:cNvPr id="213" name="Google Shape;213;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4" name="Google Shape;21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8" name="Google Shape;218;p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9" name="Google Shape;219;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0" name="Google Shape;22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1"/>
        <p:cNvGrpSpPr/>
        <p:nvPr/>
      </p:nvGrpSpPr>
      <p:grpSpPr>
        <a:xfrm>
          <a:off x="0" y="0"/>
          <a:ext cx="0" cy="0"/>
          <a:chOff x="0" y="0"/>
          <a:chExt cx="0" cy="0"/>
        </a:xfrm>
      </p:grpSpPr>
      <p:sp>
        <p:nvSpPr>
          <p:cNvPr id="222" name="Google Shape;222;p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223" name="Google Shape;22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4"/>
        <p:cNvGrpSpPr/>
        <p:nvPr/>
      </p:nvGrpSpPr>
      <p:grpSpPr>
        <a:xfrm>
          <a:off x="0" y="0"/>
          <a:ext cx="0" cy="0"/>
          <a:chOff x="0" y="0"/>
          <a:chExt cx="0" cy="0"/>
        </a:xfrm>
      </p:grpSpPr>
      <p:sp>
        <p:nvSpPr>
          <p:cNvPr id="225" name="Google Shape;225;p5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6" name="Google Shape;226;p5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7" name="Google Shape;22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8"/>
        <p:cNvGrpSpPr/>
        <p:nvPr/>
      </p:nvGrpSpPr>
      <p:grpSpPr>
        <a:xfrm>
          <a:off x="0" y="0"/>
          <a:ext cx="0" cy="0"/>
          <a:chOff x="0" y="0"/>
          <a:chExt cx="0" cy="0"/>
        </a:xfrm>
      </p:grpSpPr>
      <p:sp>
        <p:nvSpPr>
          <p:cNvPr id="229" name="Google Shape;22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0"/>
        <p:cNvGrpSpPr/>
        <p:nvPr/>
      </p:nvGrpSpPr>
      <p:grpSpPr>
        <a:xfrm>
          <a:off x="0" y="0"/>
          <a:ext cx="0" cy="0"/>
          <a:chOff x="0" y="0"/>
          <a:chExt cx="0" cy="0"/>
        </a:xfrm>
      </p:grpSpPr>
      <p:sp>
        <p:nvSpPr>
          <p:cNvPr id="231" name="Google Shape;231;p54"/>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32" name="Google Shape;232;p54"/>
          <p:cNvSpPr txBox="1">
            <a:spLocks noGrp="1"/>
          </p:cNvSpPr>
          <p:nvPr>
            <p:ph type="body" idx="1"/>
          </p:nvPr>
        </p:nvSpPr>
        <p:spPr>
          <a:xfrm>
            <a:off x="457200" y="1097280"/>
            <a:ext cx="8521800" cy="34113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16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1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16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16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Google Shape;233;p54"/>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234"/>
        <p:cNvGrpSpPr/>
        <p:nvPr/>
      </p:nvGrpSpPr>
      <p:grpSpPr>
        <a:xfrm>
          <a:off x="0" y="0"/>
          <a:ext cx="0" cy="0"/>
          <a:chOff x="0" y="0"/>
          <a:chExt cx="0" cy="0"/>
        </a:xfrm>
      </p:grpSpPr>
      <p:sp>
        <p:nvSpPr>
          <p:cNvPr id="235" name="Google Shape;235;p55"/>
          <p:cNvSpPr/>
          <p:nvPr/>
        </p:nvSpPr>
        <p:spPr>
          <a:xfrm>
            <a:off x="0" y="2284185"/>
            <a:ext cx="9144000" cy="2859300"/>
          </a:xfrm>
          <a:prstGeom prst="rect">
            <a:avLst/>
          </a:prstGeom>
          <a:gradFill>
            <a:gsLst>
              <a:gs pos="0">
                <a:schemeClr val="dk2"/>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6" name="Google Shape;236;p55"/>
          <p:cNvSpPr txBox="1">
            <a:spLocks noGrp="1"/>
          </p:cNvSpPr>
          <p:nvPr>
            <p:ph type="ctrTitle"/>
          </p:nvPr>
        </p:nvSpPr>
        <p:spPr>
          <a:xfrm>
            <a:off x="445181" y="2626894"/>
            <a:ext cx="8293200" cy="710400"/>
          </a:xfrm>
          <a:prstGeom prst="rect">
            <a:avLst/>
          </a:prstGeom>
          <a:noFill/>
          <a:ln>
            <a:noFill/>
          </a:ln>
        </p:spPr>
        <p:txBody>
          <a:bodyPr spcFirstLastPara="1" wrap="square" lIns="91425" tIns="91425" rIns="91425" bIns="91425" anchor="t" anchorCtr="0"/>
          <a:lstStyle>
            <a:lvl1pPr marR="0" lvl="0" algn="ctr" rtl="0">
              <a:lnSpc>
                <a:spcPct val="10625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37" name="Google Shape;237;p55"/>
          <p:cNvSpPr txBox="1">
            <a:spLocks noGrp="1"/>
          </p:cNvSpPr>
          <p:nvPr>
            <p:ph type="subTitle" idx="1"/>
          </p:nvPr>
        </p:nvSpPr>
        <p:spPr>
          <a:xfrm>
            <a:off x="454702" y="3404824"/>
            <a:ext cx="8293200" cy="424200"/>
          </a:xfrm>
          <a:prstGeom prst="rect">
            <a:avLst/>
          </a:prstGeom>
          <a:noFill/>
          <a:ln>
            <a:noFill/>
          </a:ln>
        </p:spPr>
        <p:txBody>
          <a:bodyPr spcFirstLastPara="1" wrap="square" lIns="91425" tIns="91425" rIns="91425" bIns="91425" anchor="t" anchorCtr="0"/>
          <a:lstStyle>
            <a:lvl1pPr marR="0" lvl="0" algn="ctr" rtl="0">
              <a:lnSpc>
                <a:spcPct val="100000"/>
              </a:lnSpc>
              <a:spcBef>
                <a:spcPts val="800"/>
              </a:spcBef>
              <a:spcAft>
                <a:spcPts val="0"/>
              </a:spcAft>
              <a:buClr>
                <a:schemeClr val="lt2"/>
              </a:buClr>
              <a:buSzPts val="1700"/>
              <a:buFont typeface="Arial"/>
              <a:buNone/>
              <a:defRPr sz="2000" b="0" i="0" u="none" strike="noStrike" cap="none">
                <a:solidFill>
                  <a:srgbClr val="FFFFFF"/>
                </a:solidFill>
                <a:latin typeface="Calibri"/>
                <a:ea typeface="Calibri"/>
                <a:cs typeface="Calibri"/>
                <a:sym typeface="Calibri"/>
              </a:defRPr>
            </a:lvl1pPr>
            <a:lvl2pPr marR="0" lvl="1" algn="ctr" rtl="0">
              <a:lnSpc>
                <a:spcPct val="100000"/>
              </a:lnSpc>
              <a:spcBef>
                <a:spcPts val="1600"/>
              </a:spcBef>
              <a:spcAft>
                <a:spcPts val="0"/>
              </a:spcAft>
              <a:buClr>
                <a:schemeClr val="lt2"/>
              </a:buClr>
              <a:buSzPts val="1870"/>
              <a:buFont typeface="Arial"/>
              <a:buNone/>
              <a:defRPr sz="2200" b="0" i="0" u="none" strike="noStrike" cap="none">
                <a:solidFill>
                  <a:srgbClr val="949494"/>
                </a:solidFill>
                <a:latin typeface="Calibri"/>
                <a:ea typeface="Calibri"/>
                <a:cs typeface="Calibri"/>
                <a:sym typeface="Calibri"/>
              </a:defRPr>
            </a:lvl2pPr>
            <a:lvl3pPr marR="0" lvl="2" algn="ctr" rtl="0">
              <a:lnSpc>
                <a:spcPct val="100000"/>
              </a:lnSpc>
              <a:spcBef>
                <a:spcPts val="1600"/>
              </a:spcBef>
              <a:spcAft>
                <a:spcPts val="0"/>
              </a:spcAft>
              <a:buClr>
                <a:schemeClr val="lt2"/>
              </a:buClr>
              <a:buSzPts val="1700"/>
              <a:buFont typeface="Arial"/>
              <a:buNone/>
              <a:defRPr sz="2000" b="0" i="0" u="none" strike="noStrike" cap="none">
                <a:solidFill>
                  <a:srgbClr val="949494"/>
                </a:solidFill>
                <a:latin typeface="Calibri"/>
                <a:ea typeface="Calibri"/>
                <a:cs typeface="Calibri"/>
                <a:sym typeface="Calibri"/>
              </a:defRPr>
            </a:lvl3pPr>
            <a:lvl4pPr marR="0" lvl="3" algn="ctr" rtl="0">
              <a:lnSpc>
                <a:spcPct val="100000"/>
              </a:lnSpc>
              <a:spcBef>
                <a:spcPts val="1600"/>
              </a:spcBef>
              <a:spcAft>
                <a:spcPts val="0"/>
              </a:spcAft>
              <a:buClr>
                <a:schemeClr val="lt2"/>
              </a:buClr>
              <a:buSzPts val="1530"/>
              <a:buFont typeface="Arial"/>
              <a:buNone/>
              <a:defRPr sz="1800" b="0" i="0" u="none" strike="noStrike" cap="none">
                <a:solidFill>
                  <a:srgbClr val="949494"/>
                </a:solidFill>
                <a:latin typeface="Calibri"/>
                <a:ea typeface="Calibri"/>
                <a:cs typeface="Calibri"/>
                <a:sym typeface="Calibri"/>
              </a:defRPr>
            </a:lvl4pPr>
            <a:lvl5pPr marR="0" lvl="4" algn="ctr" rtl="0">
              <a:spcBef>
                <a:spcPts val="1600"/>
              </a:spcBef>
              <a:spcAft>
                <a:spcPts val="0"/>
              </a:spcAft>
              <a:buClr>
                <a:schemeClr val="lt2"/>
              </a:buClr>
              <a:buSzPts val="1530"/>
              <a:buFont typeface="Arial"/>
              <a:buNone/>
              <a:defRPr sz="1800" b="0" i="0" u="none" strike="noStrike" cap="none">
                <a:solidFill>
                  <a:srgbClr val="949494"/>
                </a:solidFill>
                <a:latin typeface="Corbel"/>
                <a:ea typeface="Corbel"/>
                <a:cs typeface="Corbel"/>
                <a:sym typeface="Corbel"/>
              </a:defRPr>
            </a:lvl5pPr>
            <a:lvl6pPr marR="0" lvl="5" algn="ctr" rtl="0">
              <a:spcBef>
                <a:spcPts val="16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6pPr>
            <a:lvl7pPr marR="0" lvl="6" algn="ctr" rtl="0">
              <a:spcBef>
                <a:spcPts val="16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7pPr>
            <a:lvl8pPr marR="0" lvl="7" algn="ctr" rtl="0">
              <a:spcBef>
                <a:spcPts val="16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8pPr>
            <a:lvl9pPr marR="0" lvl="8" algn="ctr" rtl="0">
              <a:spcBef>
                <a:spcPts val="1600"/>
              </a:spcBef>
              <a:spcAft>
                <a:spcPts val="1600"/>
              </a:spcAft>
              <a:buClr>
                <a:srgbClr val="949494"/>
              </a:buClr>
              <a:buSzPts val="2000"/>
              <a:buFont typeface="Arial"/>
              <a:buNone/>
              <a:defRPr sz="2000" b="0" i="0" u="none" strike="noStrike" cap="none">
                <a:solidFill>
                  <a:srgbClr val="949494"/>
                </a:solidFill>
                <a:latin typeface="Calibri"/>
                <a:ea typeface="Calibri"/>
                <a:cs typeface="Calibri"/>
                <a:sym typeface="Calibri"/>
              </a:defRPr>
            </a:lvl9pPr>
          </a:lstStyle>
          <a:p>
            <a:endParaRPr/>
          </a:p>
        </p:txBody>
      </p:sp>
      <p:pic>
        <p:nvPicPr>
          <p:cNvPr id="238" name="Google Shape;238;p55" descr="ONF_WITH-GRADIENT.png"/>
          <p:cNvPicPr preferRelativeResize="0"/>
          <p:nvPr/>
        </p:nvPicPr>
        <p:blipFill rotWithShape="1">
          <a:blip r:embed="rId2">
            <a:alphaModFix/>
          </a:blip>
          <a:srcRect/>
          <a:stretch/>
        </p:blipFill>
        <p:spPr>
          <a:xfrm>
            <a:off x="3287485" y="295730"/>
            <a:ext cx="2546597" cy="1750786"/>
          </a:xfrm>
          <a:prstGeom prst="rect">
            <a:avLst/>
          </a:prstGeom>
          <a:noFill/>
          <a:ln>
            <a:noFill/>
          </a:ln>
        </p:spPr>
      </p:pic>
      <p:sp>
        <p:nvSpPr>
          <p:cNvPr id="239" name="Google Shape;239;p55"/>
          <p:cNvSpPr/>
          <p:nvPr/>
        </p:nvSpPr>
        <p:spPr>
          <a:xfrm>
            <a:off x="7757886" y="130629"/>
            <a:ext cx="1291800" cy="84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0" name="Google Shape;240;p55"/>
          <p:cNvCxnSpPr/>
          <p:nvPr/>
        </p:nvCxnSpPr>
        <p:spPr>
          <a:xfrm>
            <a:off x="0" y="2284185"/>
            <a:ext cx="9144000" cy="0"/>
          </a:xfrm>
          <a:prstGeom prst="straightConnector1">
            <a:avLst/>
          </a:prstGeom>
          <a:noFill/>
          <a:ln w="12700" cap="flat" cmpd="sng">
            <a:solidFill>
              <a:schemeClr val="accent2"/>
            </a:solidFill>
            <a:prstDash val="solid"/>
            <a:round/>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5"/>
        <p:cNvGrpSpPr/>
        <p:nvPr/>
      </p:nvGrpSpPr>
      <p:grpSpPr>
        <a:xfrm>
          <a:off x="0" y="0"/>
          <a:ext cx="0" cy="0"/>
          <a:chOff x="0" y="0"/>
          <a:chExt cx="0" cy="0"/>
        </a:xfrm>
      </p:grpSpPr>
      <p:sp>
        <p:nvSpPr>
          <p:cNvPr id="246" name="Google Shape;246;p57"/>
          <p:cNvSpPr txBox="1">
            <a:spLocks noGrp="1"/>
          </p:cNvSpPr>
          <p:nvPr>
            <p:ph type="ctrTitle"/>
          </p:nvPr>
        </p:nvSpPr>
        <p:spPr>
          <a:xfrm>
            <a:off x="311700" y="2261200"/>
            <a:ext cx="8520600" cy="91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7" name="Google Shape;247;p57"/>
          <p:cNvSpPr txBox="1">
            <a:spLocks noGrp="1"/>
          </p:cNvSpPr>
          <p:nvPr>
            <p:ph type="subTitle" idx="1"/>
          </p:nvPr>
        </p:nvSpPr>
        <p:spPr>
          <a:xfrm>
            <a:off x="311700" y="3215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8" name="Google Shape;248;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49" name="Google Shape;249;p57" descr="onos-logo-fliprotate.notext.png"/>
          <p:cNvPicPr preferRelativeResize="0"/>
          <p:nvPr/>
        </p:nvPicPr>
        <p:blipFill>
          <a:blip r:embed="rId2">
            <a:alphaModFix/>
          </a:blip>
          <a:stretch>
            <a:fillRect/>
          </a:stretch>
        </p:blipFill>
        <p:spPr>
          <a:xfrm>
            <a:off x="3392399" y="812825"/>
            <a:ext cx="1576851" cy="157685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0"/>
        <p:cNvGrpSpPr/>
        <p:nvPr/>
      </p:nvGrpSpPr>
      <p:grpSpPr>
        <a:xfrm>
          <a:off x="0" y="0"/>
          <a:ext cx="0" cy="0"/>
          <a:chOff x="0" y="0"/>
          <a:chExt cx="0" cy="0"/>
        </a:xfrm>
      </p:grpSpPr>
      <p:sp>
        <p:nvSpPr>
          <p:cNvPr id="251" name="Google Shape;251;p5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2" name="Google Shape;25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3" name="Google Shape;253;p58"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5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59"/>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lstStyle>
            <a:lvl1pPr marL="457200" lvl="0" indent="-374650" rtl="0">
              <a:spcBef>
                <a:spcPts val="0"/>
              </a:spcBef>
              <a:spcAft>
                <a:spcPts val="0"/>
              </a:spcAft>
              <a:buSzPts val="2300"/>
              <a:buChar char="●"/>
              <a:defRPr sz="23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57" name="Google Shape;25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8" name="Google Shape;258;p59"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sp>
        <p:nvSpPr>
          <p:cNvPr id="260" name="Google Shape;260;p6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2" name="Google Shape;262;p6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3" name="Google Shape;26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6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7"/>
        <p:cNvGrpSpPr/>
        <p:nvPr/>
      </p:nvGrpSpPr>
      <p:grpSpPr>
        <a:xfrm>
          <a:off x="0" y="0"/>
          <a:ext cx="0" cy="0"/>
          <a:chOff x="0" y="0"/>
          <a:chExt cx="0" cy="0"/>
        </a:xfrm>
      </p:grpSpPr>
      <p:sp>
        <p:nvSpPr>
          <p:cNvPr id="268" name="Google Shape;268;p6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9" name="Google Shape;269;p6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0" name="Google Shape;270;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1"/>
        <p:cNvGrpSpPr/>
        <p:nvPr/>
      </p:nvGrpSpPr>
      <p:grpSpPr>
        <a:xfrm>
          <a:off x="0" y="0"/>
          <a:ext cx="0" cy="0"/>
          <a:chOff x="0" y="0"/>
          <a:chExt cx="0" cy="0"/>
        </a:xfrm>
      </p:grpSpPr>
      <p:sp>
        <p:nvSpPr>
          <p:cNvPr id="272" name="Google Shape;272;p6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73" name="Google Shape;27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4"/>
        <p:cNvGrpSpPr/>
        <p:nvPr/>
      </p:nvGrpSpPr>
      <p:grpSpPr>
        <a:xfrm>
          <a:off x="0" y="0"/>
          <a:ext cx="0" cy="0"/>
          <a:chOff x="0" y="0"/>
          <a:chExt cx="0" cy="0"/>
        </a:xfrm>
      </p:grpSpPr>
      <p:sp>
        <p:nvSpPr>
          <p:cNvPr id="275" name="Google Shape;275;p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7" name="Google Shape;277;p6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8" name="Google Shape;278;p6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419100" rtl="0">
              <a:spcBef>
                <a:spcPts val="0"/>
              </a:spcBef>
              <a:spcAft>
                <a:spcPts val="0"/>
              </a:spcAft>
              <a:buSzPts val="3000"/>
              <a:buChar char="●"/>
              <a:defRPr/>
            </a:lvl1pPr>
            <a:lvl2pPr marL="914400" lvl="1" indent="-368300" rtl="0">
              <a:spcBef>
                <a:spcPts val="0"/>
              </a:spcBef>
              <a:spcAft>
                <a:spcPts val="0"/>
              </a:spcAft>
              <a:buSzPts val="2200"/>
              <a:buChar char="○"/>
              <a:defRPr/>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9" name="Google Shape;27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0"/>
        <p:cNvGrpSpPr/>
        <p:nvPr/>
      </p:nvGrpSpPr>
      <p:grpSpPr>
        <a:xfrm>
          <a:off x="0" y="0"/>
          <a:ext cx="0" cy="0"/>
          <a:chOff x="0" y="0"/>
          <a:chExt cx="0" cy="0"/>
        </a:xfrm>
      </p:grpSpPr>
      <p:sp>
        <p:nvSpPr>
          <p:cNvPr id="281" name="Google Shape;281;p6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3000"/>
              <a:buNone/>
              <a:defRPr/>
            </a:lvl1pPr>
          </a:lstStyle>
          <a:p>
            <a:endParaRPr/>
          </a:p>
        </p:txBody>
      </p:sp>
      <p:sp>
        <p:nvSpPr>
          <p:cNvPr id="282" name="Google Shape;28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3"/>
        <p:cNvGrpSpPr/>
        <p:nvPr/>
      </p:nvGrpSpPr>
      <p:grpSpPr>
        <a:xfrm>
          <a:off x="0" y="0"/>
          <a:ext cx="0" cy="0"/>
          <a:chOff x="0" y="0"/>
          <a:chExt cx="0" cy="0"/>
        </a:xfrm>
      </p:grpSpPr>
      <p:sp>
        <p:nvSpPr>
          <p:cNvPr id="284" name="Google Shape;284;p6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5" name="Google Shape;285;p6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419100" algn="ctr" rtl="0">
              <a:spcBef>
                <a:spcPts val="0"/>
              </a:spcBef>
              <a:spcAft>
                <a:spcPts val="0"/>
              </a:spcAft>
              <a:buSzPts val="3000"/>
              <a:buChar char="●"/>
              <a:defRPr/>
            </a:lvl1pPr>
            <a:lvl2pPr marL="914400" lvl="1" indent="-368300" algn="ctr" rtl="0">
              <a:spcBef>
                <a:spcPts val="0"/>
              </a:spcBef>
              <a:spcAft>
                <a:spcPts val="0"/>
              </a:spcAft>
              <a:buSzPts val="2200"/>
              <a:buChar char="○"/>
              <a:defRPr/>
            </a:lvl2pPr>
            <a:lvl3pPr marL="1371600" lvl="2" indent="-342900" algn="ctr" rtl="0">
              <a:spcBef>
                <a:spcPts val="0"/>
              </a:spcBef>
              <a:spcAft>
                <a:spcPts val="0"/>
              </a:spcAft>
              <a:buSzPts val="18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86" name="Google Shape;28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7"/>
        <p:cNvGrpSpPr/>
        <p:nvPr/>
      </p:nvGrpSpPr>
      <p:grpSpPr>
        <a:xfrm>
          <a:off x="0" y="0"/>
          <a:ext cx="0" cy="0"/>
          <a:chOff x="0" y="0"/>
          <a:chExt cx="0" cy="0"/>
        </a:xfrm>
      </p:grpSpPr>
      <p:sp>
        <p:nvSpPr>
          <p:cNvPr id="288" name="Google Shape;28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89"/>
        <p:cNvGrpSpPr/>
        <p:nvPr/>
      </p:nvGrpSpPr>
      <p:grpSpPr>
        <a:xfrm>
          <a:off x="0" y="0"/>
          <a:ext cx="0" cy="0"/>
          <a:chOff x="0" y="0"/>
          <a:chExt cx="0" cy="0"/>
        </a:xfrm>
      </p:grpSpPr>
      <p:sp>
        <p:nvSpPr>
          <p:cNvPr id="290" name="Google Shape;290;p6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1" name="Google Shape;291;p68"/>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lstStyle>
            <a:lvl1pPr marL="457200" lvl="0" indent="-393700" rtl="0">
              <a:spcBef>
                <a:spcPts val="0"/>
              </a:spcBef>
              <a:spcAft>
                <a:spcPts val="0"/>
              </a:spcAft>
              <a:buSzPts val="2600"/>
              <a:buChar char="●"/>
              <a:defRPr sz="2600"/>
            </a:lvl1pPr>
            <a:lvl2pPr marL="914400" lvl="1" indent="-355600" rtl="0">
              <a:spcBef>
                <a:spcPts val="0"/>
              </a:spcBef>
              <a:spcAft>
                <a:spcPts val="0"/>
              </a:spcAft>
              <a:buSzPts val="2000"/>
              <a:buChar char="○"/>
              <a:defRPr sz="2000"/>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2" name="Google Shape;29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93" name="Google Shape;293;p68"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
        <p:cNvGrpSpPr/>
        <p:nvPr/>
      </p:nvGrpSpPr>
      <p:grpSpPr>
        <a:xfrm>
          <a:off x="0" y="0"/>
          <a:ext cx="0" cy="0"/>
          <a:chOff x="0" y="0"/>
          <a:chExt cx="0" cy="0"/>
        </a:xfrm>
      </p:grpSpPr>
      <p:sp>
        <p:nvSpPr>
          <p:cNvPr id="295" name="Google Shape;295;p69"/>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36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296" name="Google Shape;296;p69"/>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7" name="Google Shape;297;p6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8" name="Google Shape;298;p6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9" name="Google Shape;299;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 1">
  <p:cSld name="TITLE_AND_BODY_2">
    <p:spTree>
      <p:nvGrpSpPr>
        <p:cNvPr id="1" name="Shape 300"/>
        <p:cNvGrpSpPr/>
        <p:nvPr/>
      </p:nvGrpSpPr>
      <p:grpSpPr>
        <a:xfrm>
          <a:off x="0" y="0"/>
          <a:ext cx="0" cy="0"/>
          <a:chOff x="0" y="0"/>
          <a:chExt cx="0" cy="0"/>
        </a:xfrm>
      </p:grpSpPr>
      <p:sp>
        <p:nvSpPr>
          <p:cNvPr id="301" name="Google Shape;301;p70"/>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302" name="Google Shape;302;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 2">
  <p:cSld name="TITLE_AND_BODY_3">
    <p:spTree>
      <p:nvGrpSpPr>
        <p:cNvPr id="1" name="Shape 303"/>
        <p:cNvGrpSpPr/>
        <p:nvPr/>
      </p:nvGrpSpPr>
      <p:grpSpPr>
        <a:xfrm>
          <a:off x="0" y="0"/>
          <a:ext cx="0" cy="0"/>
          <a:chOff x="0" y="0"/>
          <a:chExt cx="0" cy="0"/>
        </a:xfrm>
      </p:grpSpPr>
      <p:sp>
        <p:nvSpPr>
          <p:cNvPr id="304" name="Google Shape;304;p71"/>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305" name="Google Shape;305;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6"/>
        <p:cNvGrpSpPr/>
        <p:nvPr/>
      </p:nvGrpSpPr>
      <p:grpSpPr>
        <a:xfrm>
          <a:off x="0" y="0"/>
          <a:ext cx="0" cy="0"/>
          <a:chOff x="0" y="0"/>
          <a:chExt cx="0" cy="0"/>
        </a:xfrm>
      </p:grpSpPr>
      <p:sp>
        <p:nvSpPr>
          <p:cNvPr id="307" name="Google Shape;307;p72"/>
          <p:cNvSpPr txBox="1">
            <a:spLocks noGrp="1"/>
          </p:cNvSpPr>
          <p:nvPr>
            <p:ph type="dt" idx="10"/>
          </p:nvPr>
        </p:nvSpPr>
        <p:spPr>
          <a:xfrm>
            <a:off x="0" y="4767264"/>
            <a:ext cx="457200" cy="27390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8" name="Google Shape;308;p72"/>
          <p:cNvSpPr txBox="1">
            <a:spLocks noGrp="1"/>
          </p:cNvSpPr>
          <p:nvPr>
            <p:ph type="ftr" idx="11"/>
          </p:nvPr>
        </p:nvSpPr>
        <p:spPr>
          <a:xfrm>
            <a:off x="669039" y="4767264"/>
            <a:ext cx="55128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09"/>
        <p:cNvGrpSpPr/>
        <p:nvPr/>
      </p:nvGrpSpPr>
      <p:grpSpPr>
        <a:xfrm>
          <a:off x="0" y="0"/>
          <a:ext cx="0" cy="0"/>
          <a:chOff x="0" y="0"/>
          <a:chExt cx="0" cy="0"/>
        </a:xfrm>
      </p:grpSpPr>
      <p:sp>
        <p:nvSpPr>
          <p:cNvPr id="310" name="Google Shape;310;p73"/>
          <p:cNvSpPr txBox="1">
            <a:spLocks noGrp="1"/>
          </p:cNvSpPr>
          <p:nvPr>
            <p:ph type="dt" idx="10"/>
          </p:nvPr>
        </p:nvSpPr>
        <p:spPr>
          <a:xfrm>
            <a:off x="0" y="4767264"/>
            <a:ext cx="457200" cy="27390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11" name="Google Shape;311;p73"/>
          <p:cNvSpPr txBox="1">
            <a:spLocks noGrp="1"/>
          </p:cNvSpPr>
          <p:nvPr>
            <p:ph type="ftr" idx="11"/>
          </p:nvPr>
        </p:nvSpPr>
        <p:spPr>
          <a:xfrm>
            <a:off x="669039" y="4767264"/>
            <a:ext cx="55128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OS">
  <p:cSld name="CUSTOM">
    <p:spTree>
      <p:nvGrpSpPr>
        <p:cNvPr id="1" name="Shape 312"/>
        <p:cNvGrpSpPr/>
        <p:nvPr/>
      </p:nvGrpSpPr>
      <p:grpSpPr>
        <a:xfrm>
          <a:off x="0" y="0"/>
          <a:ext cx="0" cy="0"/>
          <a:chOff x="0" y="0"/>
          <a:chExt cx="0" cy="0"/>
        </a:xfrm>
      </p:grpSpPr>
      <p:sp>
        <p:nvSpPr>
          <p:cNvPr id="313" name="Google Shape;313;p74"/>
          <p:cNvSpPr txBox="1"/>
          <p:nvPr/>
        </p:nvSpPr>
        <p:spPr>
          <a:xfrm>
            <a:off x="10" y="4735200"/>
            <a:ext cx="20022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Droid Sans"/>
                <a:ea typeface="Droid Sans"/>
                <a:cs typeface="Droid Sans"/>
                <a:sym typeface="Droid Sans"/>
              </a:rPr>
              <a:t>#</a:t>
            </a:r>
            <a:r>
              <a:rPr lang="en" sz="1400" b="1">
                <a:solidFill>
                  <a:srgbClr val="222222"/>
                </a:solidFill>
                <a:highlight>
                  <a:srgbClr val="FFFFFF"/>
                </a:highlight>
                <a:latin typeface="Droid Sans"/>
                <a:ea typeface="Droid Sans"/>
                <a:cs typeface="Droid Sans"/>
                <a:sym typeface="Droid Sans"/>
              </a:rPr>
              <a:t>ONOSProject</a:t>
            </a:r>
            <a:endParaRPr sz="1400" b="1">
              <a:latin typeface="Droid Sans"/>
              <a:ea typeface="Droid Sans"/>
              <a:cs typeface="Droid Sans"/>
              <a:sym typeface="Droid Sans"/>
            </a:endParaRPr>
          </a:p>
        </p:txBody>
      </p:sp>
      <p:sp>
        <p:nvSpPr>
          <p:cNvPr id="314" name="Google Shape;314;p74"/>
          <p:cNvSpPr/>
          <p:nvPr/>
        </p:nvSpPr>
        <p:spPr>
          <a:xfrm>
            <a:off x="0" y="0"/>
            <a:ext cx="9144000" cy="594600"/>
          </a:xfrm>
          <a:prstGeom prst="rect">
            <a:avLst/>
          </a:pr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4"/>
          <p:cNvSpPr txBox="1"/>
          <p:nvPr/>
        </p:nvSpPr>
        <p:spPr>
          <a:xfrm>
            <a:off x="8595308" y="4749892"/>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316" name="Google Shape;316;p74" descr="Screen Shot 2016-02-22 at 11.58.40 AM copy.png"/>
          <p:cNvPicPr preferRelativeResize="0"/>
          <p:nvPr/>
        </p:nvPicPr>
        <p:blipFill>
          <a:blip r:embed="rId2">
            <a:alphaModFix/>
          </a:blip>
          <a:stretch>
            <a:fillRect/>
          </a:stretch>
        </p:blipFill>
        <p:spPr>
          <a:xfrm>
            <a:off x="8262135" y="-130397"/>
            <a:ext cx="759036" cy="783521"/>
          </a:xfrm>
          <a:prstGeom prst="rect">
            <a:avLst/>
          </a:prstGeom>
          <a:noFill/>
          <a:ln>
            <a:noFill/>
          </a:ln>
        </p:spPr>
      </p:pic>
      <p:sp>
        <p:nvSpPr>
          <p:cNvPr id="317" name="Google Shape;317;p74"/>
          <p:cNvSpPr txBox="1">
            <a:spLocks noGrp="1"/>
          </p:cNvSpPr>
          <p:nvPr>
            <p:ph type="ctrTitle"/>
          </p:nvPr>
        </p:nvSpPr>
        <p:spPr>
          <a:xfrm>
            <a:off x="311736" y="68991"/>
            <a:ext cx="8520600" cy="423000"/>
          </a:xfrm>
          <a:prstGeom prst="rect">
            <a:avLst/>
          </a:prstGeom>
        </p:spPr>
        <p:txBody>
          <a:bodyPr spcFirstLastPara="1" wrap="square" lIns="34275" tIns="34275" rIns="34275" bIns="34275" anchor="ctr" anchorCtr="0"/>
          <a:lstStyle>
            <a:lvl1pPr lvl="0" rtl="0">
              <a:spcBef>
                <a:spcPts val="0"/>
              </a:spcBef>
              <a:spcAft>
                <a:spcPts val="0"/>
              </a:spcAft>
              <a:buClr>
                <a:srgbClr val="FFFFFF"/>
              </a:buClr>
              <a:buSzPts val="2800"/>
              <a:buFont typeface="Droid Sans"/>
              <a:buNone/>
              <a:defRPr sz="2800" b="1">
                <a:solidFill>
                  <a:srgbClr val="FFFFFF"/>
                </a:solidFill>
                <a:latin typeface="Droid Sans"/>
                <a:ea typeface="Droid Sans"/>
                <a:cs typeface="Droid Sans"/>
                <a:sym typeface="Droid Sans"/>
              </a:defRPr>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a:endParaRPr/>
          </a:p>
        </p:txBody>
      </p:sp>
      <p:sp>
        <p:nvSpPr>
          <p:cNvPr id="318" name="Google Shape;318;p74"/>
          <p:cNvSpPr txBox="1">
            <a:spLocks noGrp="1"/>
          </p:cNvSpPr>
          <p:nvPr>
            <p:ph type="ctrTitle" idx="2"/>
          </p:nvPr>
        </p:nvSpPr>
        <p:spPr>
          <a:xfrm>
            <a:off x="311736" y="754791"/>
            <a:ext cx="8520600" cy="4030500"/>
          </a:xfrm>
          <a:prstGeom prst="rect">
            <a:avLst/>
          </a:prstGeom>
        </p:spPr>
        <p:txBody>
          <a:bodyPr spcFirstLastPara="1" wrap="square" lIns="34275" tIns="34275" rIns="34275" bIns="34275" anchor="t" anchorCtr="0"/>
          <a:lstStyle>
            <a:lvl1pPr lvl="0" rtl="0">
              <a:spcBef>
                <a:spcPts val="0"/>
              </a:spcBef>
              <a:spcAft>
                <a:spcPts val="0"/>
              </a:spcAft>
              <a:buSzPts val="1400"/>
              <a:buFont typeface="Droid Sans"/>
              <a:buNone/>
              <a:defRPr sz="1400">
                <a:latin typeface="Droid Sans"/>
                <a:ea typeface="Droid Sans"/>
                <a:cs typeface="Droid Sans"/>
                <a:sym typeface="Droid Sans"/>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1 3">
  <p:cSld name="TITLE_AND_BODY_4">
    <p:spTree>
      <p:nvGrpSpPr>
        <p:cNvPr id="1" name="Shape 319"/>
        <p:cNvGrpSpPr/>
        <p:nvPr/>
      </p:nvGrpSpPr>
      <p:grpSpPr>
        <a:xfrm>
          <a:off x="0" y="0"/>
          <a:ext cx="0" cy="0"/>
          <a:chOff x="0" y="0"/>
          <a:chExt cx="0" cy="0"/>
        </a:xfrm>
      </p:grpSpPr>
      <p:pic>
        <p:nvPicPr>
          <p:cNvPr id="320" name="Google Shape;320;p75"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
        <p:nvSpPr>
          <p:cNvPr id="321" name="Google Shape;321;p75"/>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322" name="Google Shape;322;p75"/>
          <p:cNvSpPr txBox="1"/>
          <p:nvPr/>
        </p:nvSpPr>
        <p:spPr>
          <a:xfrm>
            <a:off x="0" y="4753500"/>
            <a:ext cx="1659300" cy="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434343"/>
                </a:solidFill>
                <a:latin typeface="Droid Sans"/>
                <a:ea typeface="Droid Sans"/>
                <a:cs typeface="Droid Sans"/>
                <a:sym typeface="Droid Sans"/>
              </a:rPr>
              <a:t>#ONOSProject</a:t>
            </a:r>
            <a:endParaRPr b="1">
              <a:solidFill>
                <a:srgbClr val="434343"/>
              </a:solidFill>
              <a:latin typeface="Droid Sans"/>
              <a:ea typeface="Droid Sans"/>
              <a:cs typeface="Droid Sans"/>
              <a:sym typeface="Droid Sans"/>
            </a:endParaRPr>
          </a:p>
          <a:p>
            <a:pPr marL="0" lvl="0" indent="0" algn="l" rtl="0">
              <a:spcBef>
                <a:spcPts val="0"/>
              </a:spcBef>
              <a:spcAft>
                <a:spcPts val="0"/>
              </a:spcAft>
              <a:buNone/>
            </a:pPr>
            <a:endParaRPr sz="1600" b="1">
              <a:solidFill>
                <a:srgbClr val="434343"/>
              </a:solidFill>
              <a:latin typeface="Droid Sans"/>
              <a:ea typeface="Droid Sans"/>
              <a:cs typeface="Droid Sans"/>
              <a:sym typeface="Droid Sans"/>
            </a:endParaRPr>
          </a:p>
        </p:txBody>
      </p:sp>
      <p:sp>
        <p:nvSpPr>
          <p:cNvPr id="323" name="Google Shape;323;p75"/>
          <p:cNvSpPr/>
          <p:nvPr/>
        </p:nvSpPr>
        <p:spPr>
          <a:xfrm>
            <a:off x="0" y="0"/>
            <a:ext cx="9144000" cy="771600"/>
          </a:xfrm>
          <a:prstGeom prst="rect">
            <a:avLst/>
          </a:prstGeom>
          <a:solidFill>
            <a:srgbClr val="B43232"/>
          </a:solidFill>
          <a:ln>
            <a:noFill/>
          </a:ln>
        </p:spPr>
        <p:txBody>
          <a:bodyPr spcFirstLastPara="1" wrap="square" lIns="243825" tIns="243825" rIns="243825" bIns="243825" anchor="ctr" anchorCtr="0">
            <a:noAutofit/>
          </a:bodyPr>
          <a:lstStyle/>
          <a:p>
            <a:pPr marL="0" lvl="0" indent="0" algn="l" rtl="0">
              <a:spcBef>
                <a:spcPts val="0"/>
              </a:spcBef>
              <a:spcAft>
                <a:spcPts val="0"/>
              </a:spcAft>
              <a:buNone/>
            </a:pPr>
            <a:endParaRPr/>
          </a:p>
        </p:txBody>
      </p:sp>
      <p:pic>
        <p:nvPicPr>
          <p:cNvPr id="324" name="Google Shape;324;p75" descr="Screen Shot 2016-02-22 at 11.58.40 AM copy.png"/>
          <p:cNvPicPr preferRelativeResize="0"/>
          <p:nvPr/>
        </p:nvPicPr>
        <p:blipFill>
          <a:blip r:embed="rId3">
            <a:alphaModFix/>
          </a:blip>
          <a:stretch>
            <a:fillRect/>
          </a:stretch>
        </p:blipFill>
        <p:spPr>
          <a:xfrm>
            <a:off x="8179725" y="-132725"/>
            <a:ext cx="925775" cy="955650"/>
          </a:xfrm>
          <a:prstGeom prst="rect">
            <a:avLst/>
          </a:prstGeom>
          <a:noFill/>
          <a:ln>
            <a:noFill/>
          </a:ln>
        </p:spPr>
      </p:pic>
      <p:sp>
        <p:nvSpPr>
          <p:cNvPr id="325" name="Google Shape;325;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666666"/>
                </a:solidFill>
              </a:defRPr>
            </a:lvl1pPr>
            <a:lvl2pPr lvl="1" rtl="0">
              <a:buNone/>
              <a:defRPr>
                <a:solidFill>
                  <a:srgbClr val="666666"/>
                </a:solidFill>
              </a:defRPr>
            </a:lvl2pPr>
            <a:lvl3pPr lvl="2" rtl="0">
              <a:buNone/>
              <a:defRPr>
                <a:solidFill>
                  <a:srgbClr val="666666"/>
                </a:solidFill>
              </a:defRPr>
            </a:lvl3pPr>
            <a:lvl4pPr lvl="3" rtl="0">
              <a:buNone/>
              <a:defRPr>
                <a:solidFill>
                  <a:srgbClr val="666666"/>
                </a:solidFill>
              </a:defRPr>
            </a:lvl4pPr>
            <a:lvl5pPr lvl="4" rtl="0">
              <a:buNone/>
              <a:defRPr>
                <a:solidFill>
                  <a:srgbClr val="666666"/>
                </a:solidFill>
              </a:defRPr>
            </a:lvl5pPr>
            <a:lvl6pPr lvl="5" rtl="0">
              <a:buNone/>
              <a:defRPr>
                <a:solidFill>
                  <a:srgbClr val="666666"/>
                </a:solidFill>
              </a:defRPr>
            </a:lvl6pPr>
            <a:lvl7pPr lvl="6" rtl="0">
              <a:buNone/>
              <a:defRPr>
                <a:solidFill>
                  <a:srgbClr val="666666"/>
                </a:solidFill>
              </a:defRPr>
            </a:lvl7pPr>
            <a:lvl8pPr lvl="7" rtl="0">
              <a:buNone/>
              <a:defRPr>
                <a:solidFill>
                  <a:srgbClr val="666666"/>
                </a:solidFill>
              </a:defRPr>
            </a:lvl8pPr>
            <a:lvl9pPr lvl="8" rtl="0">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_AND_BODY_2_1">
  <p:cSld name="TITLE_AND_BODY_2_1">
    <p:spTree>
      <p:nvGrpSpPr>
        <p:cNvPr id="1" name="Shape 326"/>
        <p:cNvGrpSpPr/>
        <p:nvPr/>
      </p:nvGrpSpPr>
      <p:grpSpPr>
        <a:xfrm>
          <a:off x="0" y="0"/>
          <a:ext cx="0" cy="0"/>
          <a:chOff x="0" y="0"/>
          <a:chExt cx="0" cy="0"/>
        </a:xfrm>
      </p:grpSpPr>
      <p:sp>
        <p:nvSpPr>
          <p:cNvPr id="327" name="Google Shape;327;p76"/>
          <p:cNvSpPr txBox="1">
            <a:spLocks noGrp="1"/>
          </p:cNvSpPr>
          <p:nvPr>
            <p:ph type="title"/>
          </p:nvPr>
        </p:nvSpPr>
        <p:spPr>
          <a:xfrm>
            <a:off x="377775" y="3"/>
            <a:ext cx="82296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7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9" name="Google Shape;329;p76"/>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330"/>
        <p:cNvGrpSpPr/>
        <p:nvPr/>
      </p:nvGrpSpPr>
      <p:grpSpPr>
        <a:xfrm>
          <a:off x="0" y="0"/>
          <a:ext cx="0" cy="0"/>
          <a:chOff x="0" y="0"/>
          <a:chExt cx="0" cy="0"/>
        </a:xfrm>
      </p:grpSpPr>
      <p:sp>
        <p:nvSpPr>
          <p:cNvPr id="331" name="Google Shape;331;p77"/>
          <p:cNvSpPr txBox="1">
            <a:spLocks noGrp="1"/>
          </p:cNvSpPr>
          <p:nvPr>
            <p:ph type="title"/>
          </p:nvPr>
        </p:nvSpPr>
        <p:spPr>
          <a:xfrm>
            <a:off x="377775" y="3"/>
            <a:ext cx="82296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7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77"/>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1 4">
  <p:cSld name="TITLE_AND_BODY_5">
    <p:spTree>
      <p:nvGrpSpPr>
        <p:cNvPr id="1" name="Shape 334"/>
        <p:cNvGrpSpPr/>
        <p:nvPr/>
      </p:nvGrpSpPr>
      <p:grpSpPr>
        <a:xfrm>
          <a:off x="0" y="0"/>
          <a:ext cx="0" cy="0"/>
          <a:chOff x="0" y="0"/>
          <a:chExt cx="0" cy="0"/>
        </a:xfrm>
      </p:grpSpPr>
      <p:sp>
        <p:nvSpPr>
          <p:cNvPr id="335" name="Google Shape;335;p78"/>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Droid Sans"/>
              <a:buChar char="●"/>
              <a:defRPr sz="24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30200" rtl="0">
              <a:spcBef>
                <a:spcPts val="0"/>
              </a:spcBef>
              <a:spcAft>
                <a:spcPts val="0"/>
              </a:spcAft>
              <a:buSzPts val="1600"/>
              <a:buFont typeface="Droid Sans"/>
              <a:buChar char="■"/>
              <a:defRPr sz="1600">
                <a:latin typeface="Droid Sans"/>
                <a:ea typeface="Droid Sans"/>
                <a:cs typeface="Droid Sans"/>
                <a:sym typeface="Droid Sans"/>
              </a:defRPr>
            </a:lvl3pPr>
            <a:lvl4pPr marL="1828800" lvl="3" indent="-304800" rtl="0">
              <a:spcBef>
                <a:spcPts val="0"/>
              </a:spcBef>
              <a:spcAft>
                <a:spcPts val="0"/>
              </a:spcAft>
              <a:buSzPts val="1200"/>
              <a:buFont typeface="Droid Sans"/>
              <a:buChar char="●"/>
              <a:defRPr sz="1200">
                <a:latin typeface="Droid Sans"/>
                <a:ea typeface="Droid Sans"/>
                <a:cs typeface="Droid Sans"/>
                <a:sym typeface="Droid Sans"/>
              </a:defRPr>
            </a:lvl4pPr>
            <a:lvl5pPr marL="2286000" lvl="4" indent="-317500" rtl="0">
              <a:spcBef>
                <a:spcPts val="0"/>
              </a:spcBef>
              <a:spcAft>
                <a:spcPts val="0"/>
              </a:spcAft>
              <a:buSzPts val="1400"/>
              <a:buFont typeface="Droid Sans"/>
              <a:buChar char="○"/>
              <a:defRPr>
                <a:latin typeface="Droid Sans"/>
                <a:ea typeface="Droid Sans"/>
                <a:cs typeface="Droid Sans"/>
                <a:sym typeface="Droid Sans"/>
              </a:defRPr>
            </a:lvl5pPr>
            <a:lvl6pPr marL="2743200" lvl="5" indent="-317500" rtl="0">
              <a:spcBef>
                <a:spcPts val="0"/>
              </a:spcBef>
              <a:spcAft>
                <a:spcPts val="0"/>
              </a:spcAft>
              <a:buSzPts val="1400"/>
              <a:buFont typeface="Droid Sans"/>
              <a:buChar char="■"/>
              <a:defRPr>
                <a:latin typeface="Droid Sans"/>
                <a:ea typeface="Droid Sans"/>
                <a:cs typeface="Droid Sans"/>
                <a:sym typeface="Droid Sans"/>
              </a:defRPr>
            </a:lvl6pPr>
            <a:lvl7pPr marL="3200400" lvl="6" indent="-317500" rtl="0">
              <a:spcBef>
                <a:spcPts val="0"/>
              </a:spcBef>
              <a:spcAft>
                <a:spcPts val="0"/>
              </a:spcAft>
              <a:buSzPts val="1400"/>
              <a:buFont typeface="Droid Sans"/>
              <a:buChar char="●"/>
              <a:defRPr>
                <a:latin typeface="Droid Sans"/>
                <a:ea typeface="Droid Sans"/>
                <a:cs typeface="Droid Sans"/>
                <a:sym typeface="Droid Sans"/>
              </a:defRPr>
            </a:lvl7pPr>
            <a:lvl8pPr marL="3657600" lvl="7" indent="-317500" rtl="0">
              <a:spcBef>
                <a:spcPts val="0"/>
              </a:spcBef>
              <a:spcAft>
                <a:spcPts val="0"/>
              </a:spcAft>
              <a:buSzPts val="1400"/>
              <a:buFont typeface="Droid Sans"/>
              <a:buChar char="○"/>
              <a:defRPr>
                <a:latin typeface="Droid Sans"/>
                <a:ea typeface="Droid Sans"/>
                <a:cs typeface="Droid Sans"/>
                <a:sym typeface="Droid Sans"/>
              </a:defRPr>
            </a:lvl8pPr>
            <a:lvl9pPr marL="4114800" lvl="8" indent="-317500" rtl="0">
              <a:spcBef>
                <a:spcPts val="0"/>
              </a:spcBef>
              <a:spcAft>
                <a:spcPts val="0"/>
              </a:spcAft>
              <a:buSzPts val="1400"/>
              <a:buFont typeface="Droid Sans"/>
              <a:buChar char="■"/>
              <a:defRPr>
                <a:latin typeface="Droid Sans"/>
                <a:ea typeface="Droid Sans"/>
                <a:cs typeface="Droid Sans"/>
                <a:sym typeface="Droid Sans"/>
              </a:defRPr>
            </a:lvl9pPr>
          </a:lstStyle>
          <a:p>
            <a:endParaRPr/>
          </a:p>
        </p:txBody>
      </p:sp>
      <p:sp>
        <p:nvSpPr>
          <p:cNvPr id="336" name="Google Shape;336;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2">
  <p:cSld name="TITLE_AND_BODY_8">
    <p:spTree>
      <p:nvGrpSpPr>
        <p:cNvPr id="1" name="Shape 337"/>
        <p:cNvGrpSpPr/>
        <p:nvPr/>
      </p:nvGrpSpPr>
      <p:grpSpPr>
        <a:xfrm>
          <a:off x="0" y="0"/>
          <a:ext cx="0" cy="0"/>
          <a:chOff x="0" y="0"/>
          <a:chExt cx="0" cy="0"/>
        </a:xfrm>
      </p:grpSpPr>
      <p:sp>
        <p:nvSpPr>
          <p:cNvPr id="338" name="Google Shape;338;p79"/>
          <p:cNvSpPr txBox="1">
            <a:spLocks noGrp="1"/>
          </p:cNvSpPr>
          <p:nvPr>
            <p:ph type="title"/>
          </p:nvPr>
        </p:nvSpPr>
        <p:spPr>
          <a:xfrm>
            <a:off x="377775" y="3"/>
            <a:ext cx="822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85200C"/>
              </a:buClr>
              <a:buSzPts val="3600"/>
              <a:buFont typeface="Arial"/>
              <a:buNone/>
              <a:defRPr sz="3600" b="1" i="0" u="none" strike="noStrike" cap="none">
                <a:solidFill>
                  <a:srgbClr val="85200C"/>
                </a:solidFill>
                <a:latin typeface="Arial"/>
                <a:ea typeface="Arial"/>
                <a:cs typeface="Arial"/>
                <a:sym typeface="Arial"/>
              </a:defRPr>
            </a:lvl1pPr>
            <a:lvl2pPr lvl="1" indent="0" rtl="0">
              <a:spcBef>
                <a:spcPts val="0"/>
              </a:spcBef>
              <a:spcAft>
                <a:spcPts val="0"/>
              </a:spcAft>
              <a:buClr>
                <a:srgbClr val="85200C"/>
              </a:buClr>
              <a:buSzPts val="2800"/>
              <a:buFont typeface="Arial"/>
              <a:buNone/>
              <a:defRPr sz="3600" b="1">
                <a:solidFill>
                  <a:srgbClr val="85200C"/>
                </a:solidFill>
              </a:defRPr>
            </a:lvl2pPr>
            <a:lvl3pPr lvl="2" indent="0" rtl="0">
              <a:spcBef>
                <a:spcPts val="0"/>
              </a:spcBef>
              <a:spcAft>
                <a:spcPts val="0"/>
              </a:spcAft>
              <a:buClr>
                <a:srgbClr val="85200C"/>
              </a:buClr>
              <a:buSzPts val="2800"/>
              <a:buFont typeface="Arial"/>
              <a:buNone/>
              <a:defRPr sz="3600" b="1">
                <a:solidFill>
                  <a:srgbClr val="85200C"/>
                </a:solidFill>
              </a:defRPr>
            </a:lvl3pPr>
            <a:lvl4pPr lvl="3" indent="0" rtl="0">
              <a:spcBef>
                <a:spcPts val="0"/>
              </a:spcBef>
              <a:spcAft>
                <a:spcPts val="0"/>
              </a:spcAft>
              <a:buClr>
                <a:srgbClr val="85200C"/>
              </a:buClr>
              <a:buSzPts val="2800"/>
              <a:buFont typeface="Arial"/>
              <a:buNone/>
              <a:defRPr sz="3600" b="1">
                <a:solidFill>
                  <a:srgbClr val="85200C"/>
                </a:solidFill>
              </a:defRPr>
            </a:lvl4pPr>
            <a:lvl5pPr lvl="4" indent="0" rtl="0">
              <a:spcBef>
                <a:spcPts val="0"/>
              </a:spcBef>
              <a:spcAft>
                <a:spcPts val="0"/>
              </a:spcAft>
              <a:buClr>
                <a:srgbClr val="85200C"/>
              </a:buClr>
              <a:buSzPts val="2800"/>
              <a:buFont typeface="Arial"/>
              <a:buNone/>
              <a:defRPr sz="3600" b="1">
                <a:solidFill>
                  <a:srgbClr val="85200C"/>
                </a:solidFill>
              </a:defRPr>
            </a:lvl5pPr>
            <a:lvl6pPr lvl="5" indent="0" rtl="0">
              <a:spcBef>
                <a:spcPts val="0"/>
              </a:spcBef>
              <a:spcAft>
                <a:spcPts val="0"/>
              </a:spcAft>
              <a:buClr>
                <a:srgbClr val="85200C"/>
              </a:buClr>
              <a:buSzPts val="2800"/>
              <a:buFont typeface="Arial"/>
              <a:buNone/>
              <a:defRPr sz="3600" b="1">
                <a:solidFill>
                  <a:srgbClr val="85200C"/>
                </a:solidFill>
              </a:defRPr>
            </a:lvl6pPr>
            <a:lvl7pPr lvl="6" indent="0" rtl="0">
              <a:spcBef>
                <a:spcPts val="0"/>
              </a:spcBef>
              <a:spcAft>
                <a:spcPts val="0"/>
              </a:spcAft>
              <a:buClr>
                <a:srgbClr val="85200C"/>
              </a:buClr>
              <a:buSzPts val="2800"/>
              <a:buFont typeface="Arial"/>
              <a:buNone/>
              <a:defRPr sz="3600" b="1">
                <a:solidFill>
                  <a:srgbClr val="85200C"/>
                </a:solidFill>
              </a:defRPr>
            </a:lvl7pPr>
            <a:lvl8pPr lvl="7" indent="0" rtl="0">
              <a:spcBef>
                <a:spcPts val="0"/>
              </a:spcBef>
              <a:spcAft>
                <a:spcPts val="0"/>
              </a:spcAft>
              <a:buClr>
                <a:srgbClr val="85200C"/>
              </a:buClr>
              <a:buSzPts val="2800"/>
              <a:buFont typeface="Arial"/>
              <a:buNone/>
              <a:defRPr sz="3600" b="1">
                <a:solidFill>
                  <a:srgbClr val="85200C"/>
                </a:solidFill>
              </a:defRPr>
            </a:lvl8pPr>
            <a:lvl9pPr lvl="8" indent="0" rtl="0">
              <a:spcBef>
                <a:spcPts val="0"/>
              </a:spcBef>
              <a:spcAft>
                <a:spcPts val="0"/>
              </a:spcAft>
              <a:buClr>
                <a:srgbClr val="85200C"/>
              </a:buClr>
              <a:buSzPts val="2800"/>
              <a:buFont typeface="Arial"/>
              <a:buNone/>
              <a:defRPr sz="3600" b="1">
                <a:solidFill>
                  <a:srgbClr val="85200C"/>
                </a:solidFill>
              </a:defRPr>
            </a:lvl9pPr>
          </a:lstStyle>
          <a:p>
            <a:endParaRPr/>
          </a:p>
        </p:txBody>
      </p:sp>
      <p:sp>
        <p:nvSpPr>
          <p:cNvPr id="339" name="Google Shape;339;p79"/>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40" name="Google Shape;340;p79"/>
          <p:cNvSpPr txBox="1">
            <a:spLocks noGrp="1"/>
          </p:cNvSpPr>
          <p:nvPr>
            <p:ph type="body" idx="1"/>
          </p:nvPr>
        </p:nvSpPr>
        <p:spPr>
          <a:xfrm>
            <a:off x="457200" y="751498"/>
            <a:ext cx="8229600" cy="3989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30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22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346"/>
        <p:cNvGrpSpPr/>
        <p:nvPr/>
      </p:nvGrpSpPr>
      <p:grpSpPr>
        <a:xfrm>
          <a:off x="0" y="0"/>
          <a:ext cx="0" cy="0"/>
          <a:chOff x="0" y="0"/>
          <a:chExt cx="0" cy="0"/>
        </a:xfrm>
      </p:grpSpPr>
      <p:sp>
        <p:nvSpPr>
          <p:cNvPr id="347" name="Google Shape;347;p81"/>
          <p:cNvSpPr/>
          <p:nvPr/>
        </p:nvSpPr>
        <p:spPr>
          <a:xfrm>
            <a:off x="0" y="2284185"/>
            <a:ext cx="9144000" cy="2859300"/>
          </a:xfrm>
          <a:prstGeom prst="rect">
            <a:avLst/>
          </a:prstGeom>
          <a:gradFill>
            <a:gsLst>
              <a:gs pos="0">
                <a:schemeClr val="dk2"/>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8" name="Google Shape;348;p81"/>
          <p:cNvSpPr txBox="1">
            <a:spLocks noGrp="1"/>
          </p:cNvSpPr>
          <p:nvPr>
            <p:ph type="ctrTitle"/>
          </p:nvPr>
        </p:nvSpPr>
        <p:spPr>
          <a:xfrm>
            <a:off x="445181" y="2626894"/>
            <a:ext cx="8293200" cy="710400"/>
          </a:xfrm>
          <a:prstGeom prst="rect">
            <a:avLst/>
          </a:prstGeom>
          <a:noFill/>
          <a:ln>
            <a:noFill/>
          </a:ln>
        </p:spPr>
        <p:txBody>
          <a:bodyPr spcFirstLastPara="1" wrap="square" lIns="91425" tIns="45700" rIns="91425" bIns="45700" anchor="t" anchorCtr="0"/>
          <a:lstStyle>
            <a:lvl1pPr marR="0" lvl="0" algn="ctr" rtl="0">
              <a:lnSpc>
                <a:spcPct val="10625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9" name="Google Shape;349;p81"/>
          <p:cNvSpPr txBox="1">
            <a:spLocks noGrp="1"/>
          </p:cNvSpPr>
          <p:nvPr>
            <p:ph type="subTitle" idx="1"/>
          </p:nvPr>
        </p:nvSpPr>
        <p:spPr>
          <a:xfrm>
            <a:off x="454702" y="3404824"/>
            <a:ext cx="8293200" cy="424200"/>
          </a:xfrm>
          <a:prstGeom prst="rect">
            <a:avLst/>
          </a:prstGeom>
          <a:noFill/>
          <a:ln>
            <a:noFill/>
          </a:ln>
        </p:spPr>
        <p:txBody>
          <a:bodyPr spcFirstLastPara="1" wrap="square" lIns="91425" tIns="45700" rIns="91425" bIns="45700" anchor="t" anchorCtr="0"/>
          <a:lstStyle>
            <a:lvl1pPr marR="0" lvl="0" algn="ctr" rtl="0">
              <a:lnSpc>
                <a:spcPct val="100000"/>
              </a:lnSpc>
              <a:spcBef>
                <a:spcPts val="800"/>
              </a:spcBef>
              <a:spcAft>
                <a:spcPts val="0"/>
              </a:spcAft>
              <a:buClr>
                <a:schemeClr val="lt2"/>
              </a:buClr>
              <a:buSzPts val="1700"/>
              <a:buFont typeface="Arial"/>
              <a:buNone/>
              <a:defRPr sz="2000" b="0" i="0" u="none" strike="noStrike" cap="none">
                <a:solidFill>
                  <a:srgbClr val="FFFFFF"/>
                </a:solidFill>
                <a:latin typeface="Calibri"/>
                <a:ea typeface="Calibri"/>
                <a:cs typeface="Calibri"/>
                <a:sym typeface="Calibri"/>
              </a:defRPr>
            </a:lvl1pPr>
            <a:lvl2pPr marR="0" lvl="1" algn="ctr" rtl="0">
              <a:lnSpc>
                <a:spcPct val="100000"/>
              </a:lnSpc>
              <a:spcBef>
                <a:spcPts val="700"/>
              </a:spcBef>
              <a:spcAft>
                <a:spcPts val="0"/>
              </a:spcAft>
              <a:buClr>
                <a:schemeClr val="lt2"/>
              </a:buClr>
              <a:buSzPts val="1870"/>
              <a:buFont typeface="Arial"/>
              <a:buNone/>
              <a:defRPr sz="2200" b="0" i="0" u="none" strike="noStrike" cap="none">
                <a:solidFill>
                  <a:srgbClr val="949494"/>
                </a:solidFill>
                <a:latin typeface="Calibri"/>
                <a:ea typeface="Calibri"/>
                <a:cs typeface="Calibri"/>
                <a:sym typeface="Calibri"/>
              </a:defRPr>
            </a:lvl2pPr>
            <a:lvl3pPr marR="0" lvl="2" algn="ctr" rtl="0">
              <a:lnSpc>
                <a:spcPct val="100000"/>
              </a:lnSpc>
              <a:spcBef>
                <a:spcPts val="600"/>
              </a:spcBef>
              <a:spcAft>
                <a:spcPts val="0"/>
              </a:spcAft>
              <a:buClr>
                <a:schemeClr val="lt2"/>
              </a:buClr>
              <a:buSzPts val="1700"/>
              <a:buFont typeface="Arial"/>
              <a:buNone/>
              <a:defRPr sz="2000" b="0" i="0" u="none" strike="noStrike" cap="none">
                <a:solidFill>
                  <a:srgbClr val="949494"/>
                </a:solidFill>
                <a:latin typeface="Calibri"/>
                <a:ea typeface="Calibri"/>
                <a:cs typeface="Calibri"/>
                <a:sym typeface="Calibri"/>
              </a:defRPr>
            </a:lvl3pPr>
            <a:lvl4pPr marR="0" lvl="3" algn="ctr" rtl="0">
              <a:lnSpc>
                <a:spcPct val="100000"/>
              </a:lnSpc>
              <a:spcBef>
                <a:spcPts val="500"/>
              </a:spcBef>
              <a:spcAft>
                <a:spcPts val="0"/>
              </a:spcAft>
              <a:buClr>
                <a:schemeClr val="lt2"/>
              </a:buClr>
              <a:buSzPts val="1530"/>
              <a:buFont typeface="Arial"/>
              <a:buNone/>
              <a:defRPr sz="1800" b="0" i="0" u="none" strike="noStrike" cap="none">
                <a:solidFill>
                  <a:srgbClr val="949494"/>
                </a:solidFill>
                <a:latin typeface="Calibri"/>
                <a:ea typeface="Calibri"/>
                <a:cs typeface="Calibri"/>
                <a:sym typeface="Calibri"/>
              </a:defRPr>
            </a:lvl4pPr>
            <a:lvl5pPr marR="0" lvl="4" algn="ctr" rtl="0">
              <a:spcBef>
                <a:spcPts val="800"/>
              </a:spcBef>
              <a:spcAft>
                <a:spcPts val="0"/>
              </a:spcAft>
              <a:buClr>
                <a:schemeClr val="lt2"/>
              </a:buClr>
              <a:buSzPts val="1530"/>
              <a:buFont typeface="Arial"/>
              <a:buNone/>
              <a:defRPr sz="1800" b="0" i="0" u="none" strike="noStrike" cap="none">
                <a:solidFill>
                  <a:srgbClr val="949494"/>
                </a:solidFill>
                <a:latin typeface="Corbel"/>
                <a:ea typeface="Corbel"/>
                <a:cs typeface="Corbel"/>
                <a:sym typeface="Corbel"/>
              </a:defRPr>
            </a:lvl5pPr>
            <a:lvl6pPr marR="0" lvl="5"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6pPr>
            <a:lvl7pPr marR="0" lvl="6"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7pPr>
            <a:lvl8pPr marR="0" lvl="7"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8pPr>
            <a:lvl9pPr marR="0" lvl="8"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9pPr>
          </a:lstStyle>
          <a:p>
            <a:endParaRPr/>
          </a:p>
        </p:txBody>
      </p:sp>
      <p:pic>
        <p:nvPicPr>
          <p:cNvPr id="350" name="Google Shape;350;p81" descr="ONF_WITH-GRADIENT.png"/>
          <p:cNvPicPr preferRelativeResize="0"/>
          <p:nvPr/>
        </p:nvPicPr>
        <p:blipFill rotWithShape="1">
          <a:blip r:embed="rId2">
            <a:alphaModFix/>
          </a:blip>
          <a:srcRect/>
          <a:stretch/>
        </p:blipFill>
        <p:spPr>
          <a:xfrm>
            <a:off x="3287485" y="295730"/>
            <a:ext cx="2546597" cy="1750786"/>
          </a:xfrm>
          <a:prstGeom prst="rect">
            <a:avLst/>
          </a:prstGeom>
          <a:noFill/>
          <a:ln>
            <a:noFill/>
          </a:ln>
        </p:spPr>
      </p:pic>
      <p:sp>
        <p:nvSpPr>
          <p:cNvPr id="351" name="Google Shape;351;p81"/>
          <p:cNvSpPr/>
          <p:nvPr/>
        </p:nvSpPr>
        <p:spPr>
          <a:xfrm>
            <a:off x="7757886" y="130629"/>
            <a:ext cx="1291800" cy="84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352" name="Google Shape;352;p81"/>
          <p:cNvCxnSpPr/>
          <p:nvPr/>
        </p:nvCxnSpPr>
        <p:spPr>
          <a:xfrm>
            <a:off x="0" y="2284185"/>
            <a:ext cx="9144000" cy="0"/>
          </a:xfrm>
          <a:prstGeom prst="straightConnector1">
            <a:avLst/>
          </a:prstGeom>
          <a:noFill/>
          <a:ln w="12700" cap="flat" cmpd="sng">
            <a:solidFill>
              <a:schemeClr val="accent2"/>
            </a:solidFill>
            <a:prstDash val="solid"/>
            <a:round/>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3"/>
        <p:cNvGrpSpPr/>
        <p:nvPr/>
      </p:nvGrpSpPr>
      <p:grpSpPr>
        <a:xfrm>
          <a:off x="0" y="0"/>
          <a:ext cx="0" cy="0"/>
          <a:chOff x="0" y="0"/>
          <a:chExt cx="0" cy="0"/>
        </a:xfrm>
      </p:grpSpPr>
      <p:sp>
        <p:nvSpPr>
          <p:cNvPr id="354" name="Google Shape;354;p82"/>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5" name="Google Shape;355;p82"/>
          <p:cNvSpPr txBox="1">
            <a:spLocks noGrp="1"/>
          </p:cNvSpPr>
          <p:nvPr>
            <p:ph type="body" idx="1"/>
          </p:nvPr>
        </p:nvSpPr>
        <p:spPr>
          <a:xfrm>
            <a:off x="457200" y="1097280"/>
            <a:ext cx="8521800" cy="3411300"/>
          </a:xfrm>
          <a:prstGeom prst="rect">
            <a:avLst/>
          </a:prstGeom>
          <a:noFill/>
          <a:ln>
            <a:noFill/>
          </a:ln>
        </p:spPr>
        <p:txBody>
          <a:bodyPr spcFirstLastPara="1" wrap="square" lIns="91425" tIns="45700" rIns="91425" bIns="45700"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6" name="Google Shape;356;p82"/>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357"/>
        <p:cNvGrpSpPr/>
        <p:nvPr/>
      </p:nvGrpSpPr>
      <p:grpSpPr>
        <a:xfrm>
          <a:off x="0" y="0"/>
          <a:ext cx="0" cy="0"/>
          <a:chOff x="0" y="0"/>
          <a:chExt cx="0" cy="0"/>
        </a:xfrm>
      </p:grpSpPr>
      <p:sp>
        <p:nvSpPr>
          <p:cNvPr id="358" name="Google Shape;358;p83"/>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9" name="Google Shape;359;p83"/>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360" name="Google Shape;360;p83"/>
          <p:cNvSpPr txBox="1">
            <a:spLocks noGrp="1"/>
          </p:cNvSpPr>
          <p:nvPr>
            <p:ph type="body" idx="1"/>
          </p:nvPr>
        </p:nvSpPr>
        <p:spPr>
          <a:xfrm>
            <a:off x="457200" y="544603"/>
            <a:ext cx="8229600" cy="427500"/>
          </a:xfrm>
          <a:prstGeom prst="rect">
            <a:avLst/>
          </a:prstGeom>
          <a:noFill/>
          <a:ln>
            <a:noFill/>
          </a:ln>
        </p:spPr>
        <p:txBody>
          <a:bodyPr spcFirstLastPara="1" wrap="square" lIns="91425" tIns="45700" rIns="91425" bIns="45700" anchor="t" anchorCtr="0"/>
          <a:lstStyle>
            <a:lvl1pPr marL="457200" marR="0" lvl="0" indent="-228600" algn="ctr" rtl="0">
              <a:lnSpc>
                <a:spcPct val="100000"/>
              </a:lnSpc>
              <a:spcBef>
                <a:spcPts val="800"/>
              </a:spcBef>
              <a:spcAft>
                <a:spcPts val="0"/>
              </a:spcAft>
              <a:buClr>
                <a:schemeClr val="lt2"/>
              </a:buClr>
              <a:buSzPts val="1870"/>
              <a:buFont typeface="Arial"/>
              <a:buNone/>
              <a:defRPr sz="2200" b="0" i="0" u="none" strike="noStrike" cap="none">
                <a:solidFill>
                  <a:srgbClr val="007DAF"/>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1"/>
        <p:cNvGrpSpPr/>
        <p:nvPr/>
      </p:nvGrpSpPr>
      <p:grpSpPr>
        <a:xfrm>
          <a:off x="0" y="0"/>
          <a:ext cx="0" cy="0"/>
          <a:chOff x="0" y="0"/>
          <a:chExt cx="0" cy="0"/>
        </a:xfrm>
      </p:grpSpPr>
      <p:sp>
        <p:nvSpPr>
          <p:cNvPr id="362" name="Google Shape;362;p84"/>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lstStyle>
            <a:lvl1pPr marR="0" lvl="0" algn="ctr" rtl="0">
              <a:lnSpc>
                <a:spcPct val="113333"/>
              </a:lnSpc>
              <a:spcBef>
                <a:spcPts val="0"/>
              </a:spcBef>
              <a:spcAft>
                <a:spcPts val="0"/>
              </a:spcAft>
              <a:buClr>
                <a:schemeClr val="accent3"/>
              </a:buClr>
              <a:buSzPts val="3000"/>
              <a:buFont typeface="Calibri"/>
              <a:buNone/>
              <a:defRPr sz="3000" b="0" i="0" u="none" strike="noStrike" cap="none">
                <a:solidFill>
                  <a:schemeClr val="accent3"/>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3" name="Google Shape;363;p84"/>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419100" rtl="0">
              <a:spcBef>
                <a:spcPts val="0"/>
              </a:spcBef>
              <a:spcAft>
                <a:spcPts val="0"/>
              </a:spcAft>
              <a:buSzPts val="3000"/>
              <a:buChar char="●"/>
              <a:defRPr/>
            </a:lvl1pPr>
            <a:lvl2pPr marL="914400" lvl="1" indent="-368300" rtl="0">
              <a:spcBef>
                <a:spcPts val="0"/>
              </a:spcBef>
              <a:spcAft>
                <a:spcPts val="0"/>
              </a:spcAft>
              <a:buSzPts val="2200"/>
              <a:buChar char="○"/>
              <a:defRPr/>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64"/>
        <p:cNvGrpSpPr/>
        <p:nvPr/>
      </p:nvGrpSpPr>
      <p:grpSpPr>
        <a:xfrm>
          <a:off x="0" y="0"/>
          <a:ext cx="0" cy="0"/>
          <a:chOff x="0" y="0"/>
          <a:chExt cx="0" cy="0"/>
        </a:xfrm>
      </p:grpSpPr>
      <p:sp>
        <p:nvSpPr>
          <p:cNvPr id="365" name="Google Shape;365;p85"/>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lstStyle>
            <a:lvl1pPr marR="0" lvl="0" algn="ctr" rtl="0">
              <a:lnSpc>
                <a:spcPct val="113333"/>
              </a:lnSpc>
              <a:spcBef>
                <a:spcPts val="0"/>
              </a:spcBef>
              <a:spcAft>
                <a:spcPts val="0"/>
              </a:spcAft>
              <a:buClr>
                <a:srgbClr val="007DAF"/>
              </a:buClr>
              <a:buSzPts val="3000"/>
              <a:buFont typeface="Calibri"/>
              <a:buNone/>
              <a:defRPr sz="3000" b="0" i="0" u="none" strike="noStrike" cap="none">
                <a:solidFill>
                  <a:srgbClr val="007DA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6" name="Google Shape;366;p85"/>
          <p:cNvSpPr txBox="1">
            <a:spLocks noGrp="1"/>
          </p:cNvSpPr>
          <p:nvPr>
            <p:ph type="body" idx="1"/>
          </p:nvPr>
        </p:nvSpPr>
        <p:spPr>
          <a:xfrm>
            <a:off x="457200" y="1097280"/>
            <a:ext cx="8521800" cy="3411300"/>
          </a:xfrm>
          <a:prstGeom prst="rect">
            <a:avLst/>
          </a:prstGeom>
          <a:noFill/>
          <a:ln>
            <a:noFill/>
          </a:ln>
        </p:spPr>
        <p:txBody>
          <a:bodyPr spcFirstLastPara="1" wrap="square" lIns="91425" tIns="45700" rIns="91425" bIns="45700"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85"/>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368" name="Google Shape;368;p85"/>
          <p:cNvSpPr txBox="1">
            <a:spLocks noGrp="1"/>
          </p:cNvSpPr>
          <p:nvPr>
            <p:ph type="body" idx="2"/>
          </p:nvPr>
        </p:nvSpPr>
        <p:spPr>
          <a:xfrm>
            <a:off x="457200" y="537368"/>
            <a:ext cx="8229600" cy="427500"/>
          </a:xfrm>
          <a:prstGeom prst="rect">
            <a:avLst/>
          </a:prstGeom>
          <a:noFill/>
          <a:ln>
            <a:noFill/>
          </a:ln>
        </p:spPr>
        <p:txBody>
          <a:bodyPr spcFirstLastPara="1" wrap="square" lIns="91425" tIns="45700" rIns="91425" bIns="45700" anchor="t" anchorCtr="0"/>
          <a:lstStyle>
            <a:lvl1pPr marL="457200" marR="0" lvl="0" indent="-228600" algn="ctr" rtl="0">
              <a:lnSpc>
                <a:spcPct val="100000"/>
              </a:lnSpc>
              <a:spcBef>
                <a:spcPts val="800"/>
              </a:spcBef>
              <a:spcAft>
                <a:spcPts val="0"/>
              </a:spcAft>
              <a:buClr>
                <a:schemeClr val="lt2"/>
              </a:buClr>
              <a:buSzPts val="1870"/>
              <a:buFont typeface="Arial"/>
              <a:buNone/>
              <a:defRPr sz="2200" b="0" i="0" u="none" strike="noStrike" cap="none">
                <a:solidFill>
                  <a:srgbClr val="007DAF"/>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Section Opener Slide" type="title">
  <p:cSld name="TITLE">
    <p:spTree>
      <p:nvGrpSpPr>
        <p:cNvPr id="1" name="Shape 369"/>
        <p:cNvGrpSpPr/>
        <p:nvPr/>
      </p:nvGrpSpPr>
      <p:grpSpPr>
        <a:xfrm>
          <a:off x="0" y="0"/>
          <a:ext cx="0" cy="0"/>
          <a:chOff x="0" y="0"/>
          <a:chExt cx="0" cy="0"/>
        </a:xfrm>
      </p:grpSpPr>
      <p:sp>
        <p:nvSpPr>
          <p:cNvPr id="370" name="Google Shape;370;p86"/>
          <p:cNvSpPr/>
          <p:nvPr/>
        </p:nvSpPr>
        <p:spPr>
          <a:xfrm>
            <a:off x="0" y="1355581"/>
            <a:ext cx="9144000" cy="2471100"/>
          </a:xfrm>
          <a:prstGeom prst="rect">
            <a:avLst/>
          </a:prstGeom>
          <a:gradFill>
            <a:gsLst>
              <a:gs pos="0">
                <a:schemeClr val="dk2"/>
              </a:gs>
              <a:gs pos="100000">
                <a:schemeClr val="l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86"/>
          <p:cNvSpPr txBox="1">
            <a:spLocks noGrp="1"/>
          </p:cNvSpPr>
          <p:nvPr>
            <p:ph type="ctrTitle"/>
          </p:nvPr>
        </p:nvSpPr>
        <p:spPr>
          <a:xfrm>
            <a:off x="457200" y="1670434"/>
            <a:ext cx="8229600" cy="714600"/>
          </a:xfrm>
          <a:prstGeom prst="rect">
            <a:avLst/>
          </a:prstGeom>
          <a:noFill/>
          <a:ln>
            <a:noFill/>
          </a:ln>
        </p:spPr>
        <p:txBody>
          <a:bodyPr spcFirstLastPara="1" wrap="square" lIns="91425" tIns="45700" rIns="91425" bIns="45700" anchor="t" anchorCtr="0"/>
          <a:lstStyle>
            <a:lvl1pPr marR="0" lvl="0" algn="ctr" rtl="0">
              <a:lnSpc>
                <a:spcPct val="10625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2" name="Google Shape;372;p86"/>
          <p:cNvSpPr txBox="1">
            <a:spLocks noGrp="1"/>
          </p:cNvSpPr>
          <p:nvPr>
            <p:ph type="subTitle" idx="1"/>
          </p:nvPr>
        </p:nvSpPr>
        <p:spPr>
          <a:xfrm>
            <a:off x="457201" y="2452707"/>
            <a:ext cx="8229600" cy="1374000"/>
          </a:xfrm>
          <a:prstGeom prst="rect">
            <a:avLst/>
          </a:prstGeom>
          <a:noFill/>
          <a:ln>
            <a:noFill/>
          </a:ln>
        </p:spPr>
        <p:txBody>
          <a:bodyPr spcFirstLastPara="1" wrap="square" lIns="91425" tIns="45700" rIns="91425" bIns="45700" anchor="t" anchorCtr="0"/>
          <a:lstStyle>
            <a:lvl1pPr marR="0" lvl="0" algn="ctr" rtl="0">
              <a:lnSpc>
                <a:spcPct val="100000"/>
              </a:lnSpc>
              <a:spcBef>
                <a:spcPts val="800"/>
              </a:spcBef>
              <a:spcAft>
                <a:spcPts val="0"/>
              </a:spcAft>
              <a:buClr>
                <a:schemeClr val="lt2"/>
              </a:buClr>
              <a:buSzPts val="1700"/>
              <a:buFont typeface="Arial"/>
              <a:buNone/>
              <a:defRPr sz="2000" b="0" i="0" u="none" strike="noStrike" cap="none">
                <a:solidFill>
                  <a:srgbClr val="FFFFFF"/>
                </a:solidFill>
                <a:latin typeface="Calibri"/>
                <a:ea typeface="Calibri"/>
                <a:cs typeface="Calibri"/>
                <a:sym typeface="Calibri"/>
              </a:defRPr>
            </a:lvl1pPr>
            <a:lvl2pPr marR="0" lvl="1" algn="ctr" rtl="0">
              <a:lnSpc>
                <a:spcPct val="100000"/>
              </a:lnSpc>
              <a:spcBef>
                <a:spcPts val="700"/>
              </a:spcBef>
              <a:spcAft>
                <a:spcPts val="0"/>
              </a:spcAft>
              <a:buClr>
                <a:schemeClr val="lt2"/>
              </a:buClr>
              <a:buSzPts val="1870"/>
              <a:buFont typeface="Arial"/>
              <a:buNone/>
              <a:defRPr sz="2200" b="0" i="0" u="none" strike="noStrike" cap="none">
                <a:solidFill>
                  <a:srgbClr val="949494"/>
                </a:solidFill>
                <a:latin typeface="Calibri"/>
                <a:ea typeface="Calibri"/>
                <a:cs typeface="Calibri"/>
                <a:sym typeface="Calibri"/>
              </a:defRPr>
            </a:lvl2pPr>
            <a:lvl3pPr marR="0" lvl="2" algn="ctr" rtl="0">
              <a:lnSpc>
                <a:spcPct val="100000"/>
              </a:lnSpc>
              <a:spcBef>
                <a:spcPts val="600"/>
              </a:spcBef>
              <a:spcAft>
                <a:spcPts val="0"/>
              </a:spcAft>
              <a:buClr>
                <a:schemeClr val="lt2"/>
              </a:buClr>
              <a:buSzPts val="1700"/>
              <a:buFont typeface="Arial"/>
              <a:buNone/>
              <a:defRPr sz="2000" b="0" i="0" u="none" strike="noStrike" cap="none">
                <a:solidFill>
                  <a:srgbClr val="949494"/>
                </a:solidFill>
                <a:latin typeface="Calibri"/>
                <a:ea typeface="Calibri"/>
                <a:cs typeface="Calibri"/>
                <a:sym typeface="Calibri"/>
              </a:defRPr>
            </a:lvl3pPr>
            <a:lvl4pPr marR="0" lvl="3" algn="ctr" rtl="0">
              <a:lnSpc>
                <a:spcPct val="100000"/>
              </a:lnSpc>
              <a:spcBef>
                <a:spcPts val="500"/>
              </a:spcBef>
              <a:spcAft>
                <a:spcPts val="0"/>
              </a:spcAft>
              <a:buClr>
                <a:schemeClr val="lt2"/>
              </a:buClr>
              <a:buSzPts val="1530"/>
              <a:buFont typeface="Arial"/>
              <a:buNone/>
              <a:defRPr sz="1800" b="0" i="0" u="none" strike="noStrike" cap="none">
                <a:solidFill>
                  <a:srgbClr val="949494"/>
                </a:solidFill>
                <a:latin typeface="Calibri"/>
                <a:ea typeface="Calibri"/>
                <a:cs typeface="Calibri"/>
                <a:sym typeface="Calibri"/>
              </a:defRPr>
            </a:lvl4pPr>
            <a:lvl5pPr marR="0" lvl="4" algn="ctr" rtl="0">
              <a:spcBef>
                <a:spcPts val="800"/>
              </a:spcBef>
              <a:spcAft>
                <a:spcPts val="0"/>
              </a:spcAft>
              <a:buClr>
                <a:schemeClr val="lt2"/>
              </a:buClr>
              <a:buSzPts val="1530"/>
              <a:buFont typeface="Arial"/>
              <a:buNone/>
              <a:defRPr sz="1800" b="0" i="0" u="none" strike="noStrike" cap="none">
                <a:solidFill>
                  <a:srgbClr val="949494"/>
                </a:solidFill>
                <a:latin typeface="Corbel"/>
                <a:ea typeface="Corbel"/>
                <a:cs typeface="Corbel"/>
                <a:sym typeface="Corbel"/>
              </a:defRPr>
            </a:lvl5pPr>
            <a:lvl6pPr marR="0" lvl="5"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6pPr>
            <a:lvl7pPr marR="0" lvl="6"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7pPr>
            <a:lvl8pPr marR="0" lvl="7"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8pPr>
            <a:lvl9pPr marR="0" lvl="8" algn="ctr" rtl="0">
              <a:spcBef>
                <a:spcPts val="400"/>
              </a:spcBef>
              <a:spcAft>
                <a:spcPts val="0"/>
              </a:spcAft>
              <a:buClr>
                <a:srgbClr val="949494"/>
              </a:buClr>
              <a:buSzPts val="2000"/>
              <a:buFont typeface="Arial"/>
              <a:buNone/>
              <a:defRPr sz="2000" b="0" i="0" u="none" strike="noStrike" cap="none">
                <a:solidFill>
                  <a:srgbClr val="949494"/>
                </a:solidFill>
                <a:latin typeface="Calibri"/>
                <a:ea typeface="Calibri"/>
                <a:cs typeface="Calibri"/>
                <a:sym typeface="Calibri"/>
              </a:defRPr>
            </a:lvl9pPr>
          </a:lstStyle>
          <a:p>
            <a:endParaRPr/>
          </a:p>
        </p:txBody>
      </p:sp>
      <p:sp>
        <p:nvSpPr>
          <p:cNvPr id="373" name="Google Shape;373;p86"/>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6A6A6"/>
                </a:solidFill>
                <a:latin typeface="Calibri"/>
                <a:ea typeface="Calibri"/>
                <a:cs typeface="Calibri"/>
                <a:sym typeface="Calibri"/>
              </a:defRPr>
            </a:lvl1pPr>
            <a:lvl2pPr marL="0" marR="0" lvl="1" indent="0" algn="ctr" rtl="0">
              <a:spcBef>
                <a:spcPts val="0"/>
              </a:spcBef>
              <a:buNone/>
              <a:defRPr sz="800">
                <a:solidFill>
                  <a:srgbClr val="A6A6A6"/>
                </a:solidFill>
                <a:latin typeface="Calibri"/>
                <a:ea typeface="Calibri"/>
                <a:cs typeface="Calibri"/>
                <a:sym typeface="Calibri"/>
              </a:defRPr>
            </a:lvl2pPr>
            <a:lvl3pPr marL="0" marR="0" lvl="2" indent="0" algn="ctr" rtl="0">
              <a:spcBef>
                <a:spcPts val="0"/>
              </a:spcBef>
              <a:buNone/>
              <a:defRPr sz="800">
                <a:solidFill>
                  <a:srgbClr val="A6A6A6"/>
                </a:solidFill>
                <a:latin typeface="Calibri"/>
                <a:ea typeface="Calibri"/>
                <a:cs typeface="Calibri"/>
                <a:sym typeface="Calibri"/>
              </a:defRPr>
            </a:lvl3pPr>
            <a:lvl4pPr marL="0" marR="0" lvl="3" indent="0" algn="ctr" rtl="0">
              <a:spcBef>
                <a:spcPts val="0"/>
              </a:spcBef>
              <a:buNone/>
              <a:defRPr sz="800">
                <a:solidFill>
                  <a:srgbClr val="A6A6A6"/>
                </a:solidFill>
                <a:latin typeface="Calibri"/>
                <a:ea typeface="Calibri"/>
                <a:cs typeface="Calibri"/>
                <a:sym typeface="Calibri"/>
              </a:defRPr>
            </a:lvl4pPr>
            <a:lvl5pPr marL="0" marR="0" lvl="4" indent="0" algn="ctr" rtl="0">
              <a:spcBef>
                <a:spcPts val="0"/>
              </a:spcBef>
              <a:buNone/>
              <a:defRPr sz="800">
                <a:solidFill>
                  <a:srgbClr val="A6A6A6"/>
                </a:solidFill>
                <a:latin typeface="Calibri"/>
                <a:ea typeface="Calibri"/>
                <a:cs typeface="Calibri"/>
                <a:sym typeface="Calibri"/>
              </a:defRPr>
            </a:lvl5pPr>
            <a:lvl6pPr marL="0" marR="0" lvl="5" indent="0" algn="ctr" rtl="0">
              <a:spcBef>
                <a:spcPts val="0"/>
              </a:spcBef>
              <a:buNone/>
              <a:defRPr sz="800">
                <a:solidFill>
                  <a:srgbClr val="A6A6A6"/>
                </a:solidFill>
                <a:latin typeface="Calibri"/>
                <a:ea typeface="Calibri"/>
                <a:cs typeface="Calibri"/>
                <a:sym typeface="Calibri"/>
              </a:defRPr>
            </a:lvl6pPr>
            <a:lvl7pPr marL="0" marR="0" lvl="6" indent="0" algn="ctr" rtl="0">
              <a:spcBef>
                <a:spcPts val="0"/>
              </a:spcBef>
              <a:buNone/>
              <a:defRPr sz="800">
                <a:solidFill>
                  <a:srgbClr val="A6A6A6"/>
                </a:solidFill>
                <a:latin typeface="Calibri"/>
                <a:ea typeface="Calibri"/>
                <a:cs typeface="Calibri"/>
                <a:sym typeface="Calibri"/>
              </a:defRPr>
            </a:lvl7pPr>
            <a:lvl8pPr marL="0" marR="0" lvl="7" indent="0" algn="ctr" rtl="0">
              <a:spcBef>
                <a:spcPts val="0"/>
              </a:spcBef>
              <a:buNone/>
              <a:defRPr sz="800">
                <a:solidFill>
                  <a:srgbClr val="A6A6A6"/>
                </a:solidFill>
                <a:latin typeface="Calibri"/>
                <a:ea typeface="Calibri"/>
                <a:cs typeface="Calibri"/>
                <a:sym typeface="Calibri"/>
              </a:defRPr>
            </a:lvl8pPr>
            <a:lvl9pPr marL="0" marR="0" lvl="8" indent="0" algn="ctr" rtl="0">
              <a:spcBef>
                <a:spcPts val="0"/>
              </a:spcBef>
              <a:buNone/>
              <a:defRPr sz="800">
                <a:solidFill>
                  <a:srgbClr val="A6A6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cxnSp>
        <p:nvCxnSpPr>
          <p:cNvPr id="374" name="Google Shape;374;p86"/>
          <p:cNvCxnSpPr/>
          <p:nvPr/>
        </p:nvCxnSpPr>
        <p:spPr>
          <a:xfrm>
            <a:off x="0" y="1355581"/>
            <a:ext cx="9144000" cy="0"/>
          </a:xfrm>
          <a:prstGeom prst="straightConnector1">
            <a:avLst/>
          </a:prstGeom>
          <a:noFill/>
          <a:ln w="12700" cap="flat" cmpd="sng">
            <a:solidFill>
              <a:schemeClr val="accent2"/>
            </a:solidFill>
            <a:prstDash val="solid"/>
            <a:round/>
            <a:headEnd type="none" w="sm" len="sm"/>
            <a:tailEnd type="none" w="sm" len="sm"/>
          </a:ln>
        </p:spPr>
      </p:cxnSp>
      <p:cxnSp>
        <p:nvCxnSpPr>
          <p:cNvPr id="375" name="Google Shape;375;p86"/>
          <p:cNvCxnSpPr/>
          <p:nvPr/>
        </p:nvCxnSpPr>
        <p:spPr>
          <a:xfrm>
            <a:off x="0" y="3831225"/>
            <a:ext cx="9144000" cy="0"/>
          </a:xfrm>
          <a:prstGeom prst="straightConnector1">
            <a:avLst/>
          </a:prstGeom>
          <a:noFill/>
          <a:ln w="12700" cap="flat" cmpd="sng">
            <a:solidFill>
              <a:schemeClr val="accent2"/>
            </a:solidFill>
            <a:prstDash val="solid"/>
            <a:round/>
            <a:headEnd type="none" w="sm" len="sm"/>
            <a:tailEnd type="none" w="sm" len="sm"/>
          </a:ln>
        </p:spPr>
      </p:cxnSp>
      <p:pic>
        <p:nvPicPr>
          <p:cNvPr id="376" name="Google Shape;376;p86" descr="ONF_WITH-GRADIENT.png"/>
          <p:cNvPicPr preferRelativeResize="0"/>
          <p:nvPr/>
        </p:nvPicPr>
        <p:blipFill rotWithShape="1">
          <a:blip r:embed="rId2">
            <a:alphaModFix/>
          </a:blip>
          <a:srcRect/>
          <a:stretch/>
        </p:blipFill>
        <p:spPr>
          <a:xfrm>
            <a:off x="3945363" y="295731"/>
            <a:ext cx="1244707" cy="855736"/>
          </a:xfrm>
          <a:prstGeom prst="rect">
            <a:avLst/>
          </a:prstGeom>
          <a:noFill/>
          <a:ln>
            <a:noFill/>
          </a:ln>
        </p:spPr>
      </p:pic>
      <p:sp>
        <p:nvSpPr>
          <p:cNvPr id="377" name="Google Shape;377;p86"/>
          <p:cNvSpPr txBox="1"/>
          <p:nvPr/>
        </p:nvSpPr>
        <p:spPr>
          <a:xfrm>
            <a:off x="8068733" y="4775200"/>
            <a:ext cx="1075200" cy="36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A6A6A6"/>
              </a:solidFill>
              <a:latin typeface="Corbel"/>
              <a:ea typeface="Corbel"/>
              <a:cs typeface="Corbel"/>
              <a:sym typeface="Corbe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378"/>
        <p:cNvGrpSpPr/>
        <p:nvPr/>
      </p:nvGrpSpPr>
      <p:grpSpPr>
        <a:xfrm>
          <a:off x="0" y="0"/>
          <a:ext cx="0" cy="0"/>
          <a:chOff x="0" y="0"/>
          <a:chExt cx="0" cy="0"/>
        </a:xfrm>
      </p:grpSpPr>
      <p:sp>
        <p:nvSpPr>
          <p:cNvPr id="379" name="Google Shape;379;p87"/>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a:solidFill>
                  <a:srgbClr val="A5A5A5"/>
                </a:solidFill>
                <a:latin typeface="Calibri"/>
                <a:ea typeface="Calibri"/>
                <a:cs typeface="Calibri"/>
                <a:sym typeface="Calibri"/>
              </a:defRPr>
            </a:lvl1pPr>
            <a:lvl2pPr marL="0" marR="0" lvl="1" indent="0" algn="ctr" rtl="0">
              <a:spcBef>
                <a:spcPts val="0"/>
              </a:spcBef>
              <a:buNone/>
              <a:defRPr sz="800">
                <a:solidFill>
                  <a:srgbClr val="A5A5A5"/>
                </a:solidFill>
                <a:latin typeface="Calibri"/>
                <a:ea typeface="Calibri"/>
                <a:cs typeface="Calibri"/>
                <a:sym typeface="Calibri"/>
              </a:defRPr>
            </a:lvl2pPr>
            <a:lvl3pPr marL="0" marR="0" lvl="2" indent="0" algn="ctr" rtl="0">
              <a:spcBef>
                <a:spcPts val="0"/>
              </a:spcBef>
              <a:buNone/>
              <a:defRPr sz="800">
                <a:solidFill>
                  <a:srgbClr val="A5A5A5"/>
                </a:solidFill>
                <a:latin typeface="Calibri"/>
                <a:ea typeface="Calibri"/>
                <a:cs typeface="Calibri"/>
                <a:sym typeface="Calibri"/>
              </a:defRPr>
            </a:lvl3pPr>
            <a:lvl4pPr marL="0" marR="0" lvl="3" indent="0" algn="ctr" rtl="0">
              <a:spcBef>
                <a:spcPts val="0"/>
              </a:spcBef>
              <a:buNone/>
              <a:defRPr sz="800">
                <a:solidFill>
                  <a:srgbClr val="A5A5A5"/>
                </a:solidFill>
                <a:latin typeface="Calibri"/>
                <a:ea typeface="Calibri"/>
                <a:cs typeface="Calibri"/>
                <a:sym typeface="Calibri"/>
              </a:defRPr>
            </a:lvl4pPr>
            <a:lvl5pPr marL="0" marR="0" lvl="4" indent="0" algn="ctr" rtl="0">
              <a:spcBef>
                <a:spcPts val="0"/>
              </a:spcBef>
              <a:buNone/>
              <a:defRPr sz="800">
                <a:solidFill>
                  <a:srgbClr val="A5A5A5"/>
                </a:solidFill>
                <a:latin typeface="Calibri"/>
                <a:ea typeface="Calibri"/>
                <a:cs typeface="Calibri"/>
                <a:sym typeface="Calibri"/>
              </a:defRPr>
            </a:lvl5pPr>
            <a:lvl6pPr marL="0" marR="0" lvl="5" indent="0" algn="ctr" rtl="0">
              <a:spcBef>
                <a:spcPts val="0"/>
              </a:spcBef>
              <a:buNone/>
              <a:defRPr sz="800">
                <a:solidFill>
                  <a:srgbClr val="A5A5A5"/>
                </a:solidFill>
                <a:latin typeface="Calibri"/>
                <a:ea typeface="Calibri"/>
                <a:cs typeface="Calibri"/>
                <a:sym typeface="Calibri"/>
              </a:defRPr>
            </a:lvl6pPr>
            <a:lvl7pPr marL="0" marR="0" lvl="6" indent="0" algn="ctr" rtl="0">
              <a:spcBef>
                <a:spcPts val="0"/>
              </a:spcBef>
              <a:buNone/>
              <a:defRPr sz="800">
                <a:solidFill>
                  <a:srgbClr val="A5A5A5"/>
                </a:solidFill>
                <a:latin typeface="Calibri"/>
                <a:ea typeface="Calibri"/>
                <a:cs typeface="Calibri"/>
                <a:sym typeface="Calibri"/>
              </a:defRPr>
            </a:lvl7pPr>
            <a:lvl8pPr marL="0" marR="0" lvl="7" indent="0" algn="ctr" rtl="0">
              <a:spcBef>
                <a:spcPts val="0"/>
              </a:spcBef>
              <a:buNone/>
              <a:defRPr sz="800">
                <a:solidFill>
                  <a:srgbClr val="A5A5A5"/>
                </a:solidFill>
                <a:latin typeface="Calibri"/>
                <a:ea typeface="Calibri"/>
                <a:cs typeface="Calibri"/>
                <a:sym typeface="Calibri"/>
              </a:defRPr>
            </a:lvl8pPr>
            <a:lvl9pPr marL="0" marR="0" lvl="8" indent="0" algn="ctr" rtl="0">
              <a:spcBef>
                <a:spcPts val="0"/>
              </a:spcBef>
              <a:buNone/>
              <a:defRPr sz="8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4"/>
        <p:cNvGrpSpPr/>
        <p:nvPr/>
      </p:nvGrpSpPr>
      <p:grpSpPr>
        <a:xfrm>
          <a:off x="0" y="0"/>
          <a:ext cx="0" cy="0"/>
          <a:chOff x="0" y="0"/>
          <a:chExt cx="0" cy="0"/>
        </a:xfrm>
      </p:grpSpPr>
      <p:pic>
        <p:nvPicPr>
          <p:cNvPr id="385" name="Google Shape;385;p89" descr="road.jpg"/>
          <p:cNvPicPr preferRelativeResize="0"/>
          <p:nvPr/>
        </p:nvPicPr>
        <p:blipFill rotWithShape="1">
          <a:blip r:embed="rId2">
            <a:alphaModFix/>
          </a:blip>
          <a:srcRect t="15840" b="43638"/>
          <a:stretch/>
        </p:blipFill>
        <p:spPr>
          <a:xfrm>
            <a:off x="-12450" y="0"/>
            <a:ext cx="9168903" cy="2476502"/>
          </a:xfrm>
          <a:prstGeom prst="rect">
            <a:avLst/>
          </a:prstGeom>
          <a:noFill/>
          <a:ln>
            <a:noFill/>
          </a:ln>
        </p:spPr>
      </p:pic>
      <p:sp>
        <p:nvSpPr>
          <p:cNvPr id="386" name="Google Shape;386;p89"/>
          <p:cNvSpPr txBox="1">
            <a:spLocks noGrp="1"/>
          </p:cNvSpPr>
          <p:nvPr>
            <p:ph type="ctrTitle"/>
          </p:nvPr>
        </p:nvSpPr>
        <p:spPr>
          <a:xfrm>
            <a:off x="-24900" y="1800900"/>
            <a:ext cx="9181200" cy="1266000"/>
          </a:xfrm>
          <a:prstGeom prst="rect">
            <a:avLst/>
          </a:prstGeom>
          <a:solidFill>
            <a:srgbClr val="980000"/>
          </a:solidFill>
        </p:spPr>
        <p:txBody>
          <a:bodyPr spcFirstLastPara="1" wrap="square" lIns="91425" tIns="91425" rIns="91425" bIns="91425" anchor="ctr" anchorCtr="0"/>
          <a:lstStyle>
            <a:lvl1pPr lvl="0" algn="ctr" rtl="0">
              <a:spcBef>
                <a:spcPts val="0"/>
              </a:spcBef>
              <a:spcAft>
                <a:spcPts val="0"/>
              </a:spcAft>
              <a:buClr>
                <a:srgbClr val="FFFFFF"/>
              </a:buClr>
              <a:buSzPts val="3200"/>
              <a:buNone/>
              <a:defRPr sz="3200" b="0">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87" name="Google Shape;387;p89"/>
          <p:cNvSpPr txBox="1">
            <a:spLocks noGrp="1"/>
          </p:cNvSpPr>
          <p:nvPr>
            <p:ph type="subTitle" idx="1"/>
          </p:nvPr>
        </p:nvSpPr>
        <p:spPr>
          <a:xfrm>
            <a:off x="723900" y="3174725"/>
            <a:ext cx="7696200" cy="9321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a:solidFill>
                  <a:schemeClr val="dk2"/>
                </a:solidFill>
              </a:defRPr>
            </a:lvl6pPr>
            <a:lvl7pPr lvl="6" algn="ctr" rtl="0">
              <a:spcBef>
                <a:spcPts val="0"/>
              </a:spcBef>
              <a:spcAft>
                <a:spcPts val="0"/>
              </a:spcAft>
              <a:buClr>
                <a:schemeClr val="dk2"/>
              </a:buClr>
              <a:buSzPts val="1800"/>
              <a:buNone/>
              <a:defRPr>
                <a:solidFill>
                  <a:schemeClr val="dk2"/>
                </a:solidFill>
              </a:defRPr>
            </a:lvl7pPr>
            <a:lvl8pPr lvl="7" algn="ctr" rtl="0">
              <a:spcBef>
                <a:spcPts val="0"/>
              </a:spcBef>
              <a:spcAft>
                <a:spcPts val="0"/>
              </a:spcAft>
              <a:buClr>
                <a:schemeClr val="dk2"/>
              </a:buClr>
              <a:buSzPts val="1800"/>
              <a:buNone/>
              <a:defRPr>
                <a:solidFill>
                  <a:schemeClr val="dk2"/>
                </a:solidFill>
              </a:defRPr>
            </a:lvl8pPr>
            <a:lvl9pPr lvl="8" algn="ctr" rtl="0">
              <a:spcBef>
                <a:spcPts val="0"/>
              </a:spcBef>
              <a:spcAft>
                <a:spcPts val="0"/>
              </a:spcAft>
              <a:buClr>
                <a:schemeClr val="dk2"/>
              </a:buClr>
              <a:buSzPts val="1800"/>
              <a:buNone/>
              <a:defRPr>
                <a:solidFill>
                  <a:schemeClr val="dk2"/>
                </a:solidFill>
              </a:defRPr>
            </a:lvl9pPr>
          </a:lstStyle>
          <a:p>
            <a:endParaRPr/>
          </a:p>
        </p:txBody>
      </p:sp>
      <p:pic>
        <p:nvPicPr>
          <p:cNvPr id="388" name="Google Shape;388;p89" descr="onos-logo.png"/>
          <p:cNvPicPr preferRelativeResize="0"/>
          <p:nvPr/>
        </p:nvPicPr>
        <p:blipFill>
          <a:blip r:embed="rId3">
            <a:alphaModFix amt="96000"/>
          </a:blip>
          <a:stretch>
            <a:fillRect/>
          </a:stretch>
        </p:blipFill>
        <p:spPr>
          <a:xfrm>
            <a:off x="7369200" y="3563068"/>
            <a:ext cx="1491550" cy="13819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9"/>
        <p:cNvGrpSpPr/>
        <p:nvPr/>
      </p:nvGrpSpPr>
      <p:grpSpPr>
        <a:xfrm>
          <a:off x="0" y="0"/>
          <a:ext cx="0" cy="0"/>
          <a:chOff x="0" y="0"/>
          <a:chExt cx="0" cy="0"/>
        </a:xfrm>
      </p:grpSpPr>
      <p:sp>
        <p:nvSpPr>
          <p:cNvPr id="390" name="Google Shape;390;p90"/>
          <p:cNvSpPr txBox="1">
            <a:spLocks noGrp="1"/>
          </p:cNvSpPr>
          <p:nvPr>
            <p:ph type="title"/>
          </p:nvPr>
        </p:nvSpPr>
        <p:spPr>
          <a:xfrm>
            <a:off x="377775" y="3"/>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91" name="Google Shape;391;p90"/>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90"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
        <p:nvSpPr>
          <p:cNvPr id="393" name="Google Shape;393;p90"/>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55600" rtl="0">
              <a:spcBef>
                <a:spcPts val="0"/>
              </a:spcBef>
              <a:spcAft>
                <a:spcPts val="0"/>
              </a:spcAft>
              <a:buSzPts val="20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4"/>
        <p:cNvGrpSpPr/>
        <p:nvPr/>
      </p:nvGrpSpPr>
      <p:grpSpPr>
        <a:xfrm>
          <a:off x="0" y="0"/>
          <a:ext cx="0" cy="0"/>
          <a:chOff x="0" y="0"/>
          <a:chExt cx="0" cy="0"/>
        </a:xfrm>
      </p:grpSpPr>
      <p:sp>
        <p:nvSpPr>
          <p:cNvPr id="395" name="Google Shape;395;p91"/>
          <p:cNvSpPr txBox="1">
            <a:spLocks noGrp="1"/>
          </p:cNvSpPr>
          <p:nvPr>
            <p:ph type="title"/>
          </p:nvPr>
        </p:nvSpPr>
        <p:spPr>
          <a:xfrm>
            <a:off x="377775" y="3"/>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96" name="Google Shape;396;p91"/>
          <p:cNvSpPr txBox="1">
            <a:spLocks noGrp="1"/>
          </p:cNvSpPr>
          <p:nvPr>
            <p:ph type="body" idx="1"/>
          </p:nvPr>
        </p:nvSpPr>
        <p:spPr>
          <a:xfrm>
            <a:off x="457200" y="758825"/>
            <a:ext cx="3994500" cy="3725700"/>
          </a:xfrm>
          <a:prstGeom prst="rect">
            <a:avLst/>
          </a:prstGeom>
        </p:spPr>
        <p:txBody>
          <a:bodyPr spcFirstLastPara="1" wrap="square" lIns="91425" tIns="91425" rIns="91425" bIns="91425" anchor="t" anchorCtr="0"/>
          <a:lstStyle>
            <a:lvl1pPr marL="457200" lvl="0" indent="-431800" rtl="0">
              <a:spcBef>
                <a:spcPts val="600"/>
              </a:spcBef>
              <a:spcAft>
                <a:spcPts val="0"/>
              </a:spcAft>
              <a:buSzPts val="3200"/>
              <a:buChar char="●"/>
              <a:defRPr/>
            </a:lvl1pPr>
            <a:lvl2pPr marL="914400" lvl="1" indent="-406400" rtl="0">
              <a:spcBef>
                <a:spcPts val="0"/>
              </a:spcBef>
              <a:spcAft>
                <a:spcPts val="0"/>
              </a:spcAft>
              <a:buSzPts val="2800"/>
              <a:buChar char="○"/>
              <a:defRPr/>
            </a:lvl2pPr>
            <a:lvl3pPr marL="1371600" lvl="2" indent="-381000" rtl="0">
              <a:spcBef>
                <a:spcPts val="0"/>
              </a:spcBef>
              <a:spcAft>
                <a:spcPts val="0"/>
              </a:spcAft>
              <a:buSzPts val="2400"/>
              <a:buChar char="■"/>
              <a:defRPr/>
            </a:lvl3pPr>
            <a:lvl4pPr marL="1828800" lvl="3" indent="-368300" rtl="0">
              <a:spcBef>
                <a:spcPts val="0"/>
              </a:spcBef>
              <a:spcAft>
                <a:spcPts val="0"/>
              </a:spcAft>
              <a:buSzPts val="2200"/>
              <a:buChar char="●"/>
              <a:defRPr/>
            </a:lvl4pPr>
            <a:lvl5pPr marL="2286000" lvl="4" indent="-355600" rtl="0">
              <a:spcBef>
                <a:spcPts val="0"/>
              </a:spcBef>
              <a:spcAft>
                <a:spcPts val="0"/>
              </a:spcAft>
              <a:buSzPts val="20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7" name="Google Shape;397;p91"/>
          <p:cNvSpPr txBox="1">
            <a:spLocks noGrp="1"/>
          </p:cNvSpPr>
          <p:nvPr>
            <p:ph type="body" idx="2"/>
          </p:nvPr>
        </p:nvSpPr>
        <p:spPr>
          <a:xfrm>
            <a:off x="4692274" y="758825"/>
            <a:ext cx="3994500" cy="3725700"/>
          </a:xfrm>
          <a:prstGeom prst="rect">
            <a:avLst/>
          </a:prstGeom>
        </p:spPr>
        <p:txBody>
          <a:bodyPr spcFirstLastPara="1" wrap="square" lIns="91425" tIns="91425" rIns="91425" bIns="91425" anchor="t" anchorCtr="0"/>
          <a:lstStyle>
            <a:lvl1pPr marL="457200" lvl="0" indent="-431800" rtl="0">
              <a:spcBef>
                <a:spcPts val="600"/>
              </a:spcBef>
              <a:spcAft>
                <a:spcPts val="0"/>
              </a:spcAft>
              <a:buSzPts val="3200"/>
              <a:buChar char="●"/>
              <a:defRPr/>
            </a:lvl1pPr>
            <a:lvl2pPr marL="914400" lvl="1" indent="-406400" rtl="0">
              <a:spcBef>
                <a:spcPts val="0"/>
              </a:spcBef>
              <a:spcAft>
                <a:spcPts val="0"/>
              </a:spcAft>
              <a:buSzPts val="2800"/>
              <a:buChar char="○"/>
              <a:defRPr/>
            </a:lvl2pPr>
            <a:lvl3pPr marL="1371600" lvl="2" indent="-381000" rtl="0">
              <a:spcBef>
                <a:spcPts val="0"/>
              </a:spcBef>
              <a:spcAft>
                <a:spcPts val="0"/>
              </a:spcAft>
              <a:buSzPts val="2400"/>
              <a:buChar char="■"/>
              <a:defRPr/>
            </a:lvl3pPr>
            <a:lvl4pPr marL="1828800" lvl="3" indent="-368300" rtl="0">
              <a:spcBef>
                <a:spcPts val="0"/>
              </a:spcBef>
              <a:spcAft>
                <a:spcPts val="0"/>
              </a:spcAft>
              <a:buSzPts val="2200"/>
              <a:buChar char="●"/>
              <a:defRPr/>
            </a:lvl4pPr>
            <a:lvl5pPr marL="2286000" lvl="4" indent="-355600" rtl="0">
              <a:spcBef>
                <a:spcPts val="0"/>
              </a:spcBef>
              <a:spcAft>
                <a:spcPts val="0"/>
              </a:spcAft>
              <a:buSzPts val="20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8" name="Google Shape;398;p91"/>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99" name="Google Shape;399;p91"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0"/>
        <p:cNvGrpSpPr/>
        <p:nvPr/>
      </p:nvGrpSpPr>
      <p:grpSpPr>
        <a:xfrm>
          <a:off x="0" y="0"/>
          <a:ext cx="0" cy="0"/>
          <a:chOff x="0" y="0"/>
          <a:chExt cx="0" cy="0"/>
        </a:xfrm>
      </p:grpSpPr>
      <p:sp>
        <p:nvSpPr>
          <p:cNvPr id="401" name="Google Shape;401;p92"/>
          <p:cNvSpPr txBox="1">
            <a:spLocks noGrp="1"/>
          </p:cNvSpPr>
          <p:nvPr>
            <p:ph type="title"/>
          </p:nvPr>
        </p:nvSpPr>
        <p:spPr>
          <a:xfrm>
            <a:off x="377775" y="3"/>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02" name="Google Shape;402;p9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03" name="Google Shape;403;p92"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4"/>
        <p:cNvGrpSpPr/>
        <p:nvPr/>
      </p:nvGrpSpPr>
      <p:grpSpPr>
        <a:xfrm>
          <a:off x="0" y="0"/>
          <a:ext cx="0" cy="0"/>
          <a:chOff x="0" y="0"/>
          <a:chExt cx="0" cy="0"/>
        </a:xfrm>
      </p:grpSpPr>
      <p:sp>
        <p:nvSpPr>
          <p:cNvPr id="405" name="Google Shape;405;p93"/>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406" name="Google Shape;406;p9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07" name="Google Shape;407;p93"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8"/>
        <p:cNvGrpSpPr/>
        <p:nvPr/>
      </p:nvGrpSpPr>
      <p:grpSpPr>
        <a:xfrm>
          <a:off x="0" y="0"/>
          <a:ext cx="0" cy="0"/>
          <a:chOff x="0" y="0"/>
          <a:chExt cx="0" cy="0"/>
        </a:xfrm>
      </p:grpSpPr>
      <p:sp>
        <p:nvSpPr>
          <p:cNvPr id="409" name="Google Shape;409;p9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10" name="Google Shape;410;p94" descr="onos-logo.png"/>
          <p:cNvPicPr preferRelativeResize="0"/>
          <p:nvPr/>
        </p:nvPicPr>
        <p:blipFill>
          <a:blip r:embed="rId2">
            <a:alphaModFix amt="96000"/>
          </a:blip>
          <a:stretch>
            <a:fillRect/>
          </a:stretch>
        </p:blipFill>
        <p:spPr>
          <a:xfrm>
            <a:off x="8344100" y="131246"/>
            <a:ext cx="623100" cy="577293"/>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End Slide">
  <p:cSld name="CUSTOM">
    <p:spTree>
      <p:nvGrpSpPr>
        <p:cNvPr id="1" name="Shape 411"/>
        <p:cNvGrpSpPr/>
        <p:nvPr/>
      </p:nvGrpSpPr>
      <p:grpSpPr>
        <a:xfrm>
          <a:off x="0" y="0"/>
          <a:ext cx="0" cy="0"/>
          <a:chOff x="0" y="0"/>
          <a:chExt cx="0" cy="0"/>
        </a:xfrm>
      </p:grpSpPr>
      <p:pic>
        <p:nvPicPr>
          <p:cNvPr id="412" name="Google Shape;412;p95" descr="road.jpg"/>
          <p:cNvPicPr preferRelativeResize="0"/>
          <p:nvPr/>
        </p:nvPicPr>
        <p:blipFill rotWithShape="1">
          <a:blip r:embed="rId2">
            <a:alphaModFix/>
          </a:blip>
          <a:srcRect t="29701" b="33734"/>
          <a:stretch/>
        </p:blipFill>
        <p:spPr>
          <a:xfrm>
            <a:off x="-12450" y="0"/>
            <a:ext cx="9168900" cy="1990800"/>
          </a:xfrm>
          <a:prstGeom prst="rect">
            <a:avLst/>
          </a:prstGeom>
          <a:noFill/>
          <a:ln>
            <a:noFill/>
          </a:ln>
        </p:spPr>
      </p:pic>
      <p:sp>
        <p:nvSpPr>
          <p:cNvPr id="413" name="Google Shape;413;p95"/>
          <p:cNvSpPr txBox="1"/>
          <p:nvPr/>
        </p:nvSpPr>
        <p:spPr>
          <a:xfrm>
            <a:off x="696256" y="563224"/>
            <a:ext cx="7831200" cy="646200"/>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i="0" u="none" strike="noStrike" cap="none">
                <a:solidFill>
                  <a:srgbClr val="000000"/>
                </a:solidFill>
                <a:latin typeface="Calibri"/>
                <a:ea typeface="Calibri"/>
                <a:cs typeface="Calibri"/>
                <a:sym typeface="Calibri"/>
              </a:rPr>
              <a:t>Learn more about ONOS and join the community at</a:t>
            </a:r>
            <a:endParaRPr/>
          </a:p>
          <a:p>
            <a:pPr marL="0" marR="0" lvl="0" indent="0" algn="ctr" rtl="0">
              <a:spcBef>
                <a:spcPts val="0"/>
              </a:spcBef>
              <a:spcAft>
                <a:spcPts val="0"/>
              </a:spcAft>
              <a:buNone/>
            </a:pPr>
            <a:r>
              <a:rPr lang="en" sz="1800" b="1" i="0" u="none" strike="noStrike" cap="none">
                <a:solidFill>
                  <a:srgbClr val="BA071F"/>
                </a:solidFill>
                <a:latin typeface="Calibri"/>
                <a:ea typeface="Calibri"/>
                <a:cs typeface="Calibri"/>
                <a:sym typeface="Calibri"/>
              </a:rPr>
              <a:t>onosproject.org</a:t>
            </a:r>
            <a:endParaRPr sz="1800" b="1" i="0" u="none" strike="noStrike" cap="none">
              <a:solidFill>
                <a:srgbClr val="BA071F"/>
              </a:solidFill>
              <a:latin typeface="Calibri"/>
              <a:ea typeface="Calibri"/>
              <a:cs typeface="Calibri"/>
              <a:sym typeface="Calibri"/>
            </a:endParaRPr>
          </a:p>
        </p:txBody>
      </p:sp>
      <p:pic>
        <p:nvPicPr>
          <p:cNvPr id="414" name="Google Shape;414;p95" descr="onoss-color-logo-final.png"/>
          <p:cNvPicPr preferRelativeResize="0"/>
          <p:nvPr/>
        </p:nvPicPr>
        <p:blipFill rotWithShape="1">
          <a:blip r:embed="rId3">
            <a:alphaModFix/>
          </a:blip>
          <a:srcRect b="30191"/>
          <a:stretch/>
        </p:blipFill>
        <p:spPr>
          <a:xfrm rot="-625452">
            <a:off x="6365908" y="298701"/>
            <a:ext cx="2949684" cy="1589848"/>
          </a:xfrm>
          <a:prstGeom prst="rect">
            <a:avLst/>
          </a:prstGeom>
          <a:noFill/>
          <a:ln>
            <a:noFill/>
          </a:ln>
        </p:spPr>
      </p:pic>
      <p:sp>
        <p:nvSpPr>
          <p:cNvPr id="415" name="Google Shape;415;p95"/>
          <p:cNvSpPr/>
          <p:nvPr/>
        </p:nvSpPr>
        <p:spPr>
          <a:xfrm>
            <a:off x="497050" y="2074848"/>
            <a:ext cx="8229600" cy="1763700"/>
          </a:xfrm>
          <a:prstGeom prst="rect">
            <a:avLst/>
          </a:prstGeom>
          <a:noFill/>
          <a:ln w="9525" cap="flat" cmpd="sng">
            <a:solidFill>
              <a:srgbClr val="C00202"/>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 sz="1600" b="0" i="0" u="none" strike="noStrike" cap="none">
                <a:solidFill>
                  <a:srgbClr val="000000"/>
                </a:solidFill>
                <a:latin typeface="Calibri"/>
                <a:ea typeface="Calibri"/>
                <a:cs typeface="Calibri"/>
                <a:sym typeface="Calibri"/>
              </a:rPr>
              <a:t>“Software-defined networking can radically reshape the wide area network. The introduction of </a:t>
            </a:r>
            <a:r>
              <a:rPr lang="en" sz="1600" b="1" i="0" u="none" strike="noStrike" cap="none">
                <a:solidFill>
                  <a:srgbClr val="C00202"/>
                </a:solidFill>
                <a:latin typeface="Calibri"/>
                <a:ea typeface="Calibri"/>
                <a:cs typeface="Calibri"/>
                <a:sym typeface="Calibri"/>
              </a:rPr>
              <a:t>ONOS</a:t>
            </a:r>
            <a:r>
              <a:rPr lang="en" sz="1600" b="0" i="0" u="none" strike="noStrike" cap="none">
                <a:solidFill>
                  <a:srgbClr val="000000"/>
                </a:solidFill>
                <a:latin typeface="Calibri"/>
                <a:ea typeface="Calibri"/>
                <a:cs typeface="Calibri"/>
                <a:sym typeface="Calibri"/>
              </a:rPr>
              <a:t> provides another open source SDN option designed for service provider networks with the potential to deliver the performance, scale, availability and core features that we value”</a:t>
            </a:r>
            <a:endParaRPr sz="1600"/>
          </a:p>
          <a:p>
            <a:pPr marL="0" marR="0" lvl="0" indent="0" algn="just" rtl="0">
              <a:spcBef>
                <a:spcPts val="0"/>
              </a:spcBef>
              <a:spcAft>
                <a:spcPts val="0"/>
              </a:spcAft>
              <a:buNone/>
            </a:pPr>
            <a:endParaRPr sz="12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en" sz="1600" b="1" i="0" u="none" strike="noStrike" cap="none">
                <a:solidFill>
                  <a:srgbClr val="000000"/>
                </a:solidFill>
                <a:latin typeface="Calibri"/>
                <a:ea typeface="Calibri"/>
                <a:cs typeface="Calibri"/>
                <a:sym typeface="Calibri"/>
              </a:rPr>
              <a:t>John Donovan</a:t>
            </a:r>
            <a:endParaRPr sz="16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en" sz="1600" b="0" i="0" u="none" strike="noStrike" cap="none">
                <a:solidFill>
                  <a:srgbClr val="000000"/>
                </a:solidFill>
                <a:latin typeface="Calibri"/>
                <a:ea typeface="Calibri"/>
                <a:cs typeface="Calibri"/>
                <a:sym typeface="Calibri"/>
              </a:rPr>
              <a:t>Senior Executive Vice President</a:t>
            </a:r>
            <a:endParaRPr sz="1600"/>
          </a:p>
          <a:p>
            <a:pPr marL="0" marR="0" lvl="0" indent="0" algn="ctr" rtl="0">
              <a:spcBef>
                <a:spcPts val="0"/>
              </a:spcBef>
              <a:spcAft>
                <a:spcPts val="0"/>
              </a:spcAft>
              <a:buNone/>
            </a:pPr>
            <a:r>
              <a:rPr lang="en" sz="1600" b="0" i="0" u="none" strike="noStrike" cap="none">
                <a:solidFill>
                  <a:srgbClr val="000000"/>
                </a:solidFill>
                <a:latin typeface="Calibri"/>
                <a:ea typeface="Calibri"/>
                <a:cs typeface="Calibri"/>
                <a:sym typeface="Calibri"/>
              </a:rPr>
              <a:t>AT&amp;T Technology &amp; Operations</a:t>
            </a:r>
            <a:endParaRPr sz="1600" b="0" i="0" u="none" strike="noStrike" cap="none">
              <a:solidFill>
                <a:srgbClr val="000000"/>
              </a:solidFill>
              <a:latin typeface="Calibri"/>
              <a:ea typeface="Calibri"/>
              <a:cs typeface="Calibri"/>
              <a:sym typeface="Calibri"/>
            </a:endParaRPr>
          </a:p>
        </p:txBody>
      </p:sp>
      <p:pic>
        <p:nvPicPr>
          <p:cNvPr id="416" name="Google Shape;416;p95"/>
          <p:cNvPicPr preferRelativeResize="0"/>
          <p:nvPr/>
        </p:nvPicPr>
        <p:blipFill rotWithShape="1">
          <a:blip r:embed="rId4">
            <a:alphaModFix/>
          </a:blip>
          <a:srcRect/>
          <a:stretch/>
        </p:blipFill>
        <p:spPr>
          <a:xfrm>
            <a:off x="7730152" y="2901129"/>
            <a:ext cx="960600" cy="909300"/>
          </a:xfrm>
          <a:prstGeom prst="rect">
            <a:avLst/>
          </a:prstGeom>
          <a:noFill/>
          <a:ln w="9525" cap="sq" cmpd="sng">
            <a:solidFill>
              <a:srgbClr val="FFFFFF"/>
            </a:solidFill>
            <a:prstDash val="solid"/>
            <a:miter lim="8000"/>
            <a:headEnd type="none" w="sm" len="sm"/>
            <a:tailEnd type="none" w="sm" len="sm"/>
          </a:ln>
        </p:spPr>
      </p:pic>
      <p:pic>
        <p:nvPicPr>
          <p:cNvPr id="417" name="Google Shape;417;p95" descr="support-beerautismhope-graphic11.png"/>
          <p:cNvPicPr preferRelativeResize="0"/>
          <p:nvPr/>
        </p:nvPicPr>
        <p:blipFill rotWithShape="1">
          <a:blip r:embed="rId5">
            <a:alphaModFix/>
          </a:blip>
          <a:srcRect/>
          <a:stretch/>
        </p:blipFill>
        <p:spPr>
          <a:xfrm>
            <a:off x="859550" y="3605025"/>
            <a:ext cx="7831200" cy="1624200"/>
          </a:xfrm>
          <a:prstGeom prst="rect">
            <a:avLst/>
          </a:prstGeom>
          <a:noFill/>
          <a:ln>
            <a:noFill/>
          </a:ln>
        </p:spPr>
      </p:pic>
      <p:sp>
        <p:nvSpPr>
          <p:cNvPr id="418" name="Google Shape;418;p95"/>
          <p:cNvSpPr txBox="1"/>
          <p:nvPr/>
        </p:nvSpPr>
        <p:spPr>
          <a:xfrm>
            <a:off x="1170605" y="4747034"/>
            <a:ext cx="1485000" cy="312600"/>
          </a:xfrm>
          <a:prstGeom prst="rect">
            <a:avLst/>
          </a:prstGeom>
          <a:solidFill>
            <a:srgbClr val="953734"/>
          </a:solidFill>
          <a:ln w="381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0" i="0" u="none" strike="noStrike" cap="none">
                <a:solidFill>
                  <a:srgbClr val="FFFFFF"/>
                </a:solidFill>
                <a:latin typeface="Calibri"/>
                <a:ea typeface="Calibri"/>
                <a:cs typeface="Calibri"/>
                <a:sym typeface="Calibri"/>
              </a:rPr>
              <a:t>BUILD</a:t>
            </a:r>
            <a:endParaRPr sz="1600" b="0" i="0" u="none" strike="noStrike" cap="none">
              <a:solidFill>
                <a:srgbClr val="FFFFFF"/>
              </a:solidFill>
              <a:latin typeface="Calibri"/>
              <a:ea typeface="Calibri"/>
              <a:cs typeface="Calibri"/>
              <a:sym typeface="Calibri"/>
            </a:endParaRPr>
          </a:p>
        </p:txBody>
      </p:sp>
      <p:sp>
        <p:nvSpPr>
          <p:cNvPr id="419" name="Google Shape;419;p95"/>
          <p:cNvSpPr txBox="1"/>
          <p:nvPr/>
        </p:nvSpPr>
        <p:spPr>
          <a:xfrm>
            <a:off x="3813193" y="4747034"/>
            <a:ext cx="1485000" cy="312600"/>
          </a:xfrm>
          <a:prstGeom prst="rect">
            <a:avLst/>
          </a:prstGeom>
          <a:solidFill>
            <a:srgbClr val="17365D"/>
          </a:solidFill>
          <a:ln w="381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0" i="0" u="none" strike="noStrike" cap="none">
                <a:solidFill>
                  <a:srgbClr val="FFFFFF"/>
                </a:solidFill>
                <a:latin typeface="Calibri"/>
                <a:ea typeface="Calibri"/>
                <a:cs typeface="Calibri"/>
                <a:sym typeface="Calibri"/>
              </a:rPr>
              <a:t>USE</a:t>
            </a:r>
            <a:endParaRPr sz="1600" b="0" i="0" u="none" strike="noStrike" cap="none">
              <a:solidFill>
                <a:srgbClr val="FFFFFF"/>
              </a:solidFill>
              <a:latin typeface="Calibri"/>
              <a:ea typeface="Calibri"/>
              <a:cs typeface="Calibri"/>
              <a:sym typeface="Calibri"/>
            </a:endParaRPr>
          </a:p>
        </p:txBody>
      </p:sp>
      <p:sp>
        <p:nvSpPr>
          <p:cNvPr id="420" name="Google Shape;420;p95"/>
          <p:cNvSpPr txBox="1"/>
          <p:nvPr/>
        </p:nvSpPr>
        <p:spPr>
          <a:xfrm>
            <a:off x="6471444" y="4747034"/>
            <a:ext cx="1485000" cy="312600"/>
          </a:xfrm>
          <a:prstGeom prst="rect">
            <a:avLst/>
          </a:prstGeom>
          <a:solidFill>
            <a:srgbClr val="953734"/>
          </a:solidFill>
          <a:ln w="381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0" i="0" u="none" strike="noStrike" cap="none">
                <a:solidFill>
                  <a:srgbClr val="FFFFFF"/>
                </a:solidFill>
                <a:latin typeface="Calibri"/>
                <a:ea typeface="Calibri"/>
                <a:cs typeface="Calibri"/>
                <a:sym typeface="Calibri"/>
              </a:rPr>
              <a:t>CHAMPION</a:t>
            </a:r>
            <a:endParaRPr sz="16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30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1"/>
        <p:cNvGrpSpPr/>
        <p:nvPr/>
      </p:nvGrpSpPr>
      <p:grpSpPr>
        <a:xfrm>
          <a:off x="0" y="0"/>
          <a:ext cx="0" cy="0"/>
          <a:chOff x="0" y="0"/>
          <a:chExt cx="0" cy="0"/>
        </a:xfrm>
      </p:grpSpPr>
      <p:sp>
        <p:nvSpPr>
          <p:cNvPr id="422" name="Google Shape;422;p96"/>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3" name="Google Shape;423;p9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31800" algn="l" rtl="0">
              <a:spcBef>
                <a:spcPts val="640"/>
              </a:spcBef>
              <a:spcAft>
                <a:spcPts val="0"/>
              </a:spcAft>
              <a:buClr>
                <a:schemeClr val="dk1"/>
              </a:buClr>
              <a:buSzPts val="3200"/>
              <a:buFont typeface="Arial"/>
              <a:buChar char="•"/>
              <a:defRPr/>
            </a:lvl1pPr>
            <a:lvl2pPr marL="914400" lvl="1" indent="-406400" algn="l" rtl="0">
              <a:spcBef>
                <a:spcPts val="560"/>
              </a:spcBef>
              <a:spcAft>
                <a:spcPts val="0"/>
              </a:spcAft>
              <a:buClr>
                <a:schemeClr val="dk1"/>
              </a:buClr>
              <a:buSzPts val="28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68300" algn="l" rtl="0">
              <a:spcBef>
                <a:spcPts val="400"/>
              </a:spcBef>
              <a:spcAft>
                <a:spcPts val="0"/>
              </a:spcAft>
              <a:buClr>
                <a:schemeClr val="dk1"/>
              </a:buClr>
              <a:buSzPts val="2200"/>
              <a:buFont typeface="Arial"/>
              <a:buChar char="–"/>
              <a:defRPr/>
            </a:lvl4pPr>
            <a:lvl5pPr marL="2286000" lvl="4" indent="-355600" algn="l" rtl="0">
              <a:spcBef>
                <a:spcPts val="400"/>
              </a:spcBef>
              <a:spcAft>
                <a:spcPts val="0"/>
              </a:spcAft>
              <a:buClr>
                <a:schemeClr val="dk1"/>
              </a:buClr>
              <a:buSzPts val="20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424" name="Google Shape;424;p96"/>
          <p:cNvSpPr txBox="1">
            <a:spLocks noGrp="1"/>
          </p:cNvSpPr>
          <p:nvPr>
            <p:ph type="dt" idx="10"/>
          </p:nvPr>
        </p:nvSpPr>
        <p:spPr>
          <a:xfrm>
            <a:off x="457200" y="4767262"/>
            <a:ext cx="2133600" cy="2739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0000"/>
              </a:buClr>
              <a:buSzPts val="1400"/>
              <a:buFont typeface="Arial"/>
              <a:buNone/>
              <a:defRPr/>
            </a:lvl1pPr>
            <a:lvl2pPr marL="457200" marR="0" lvl="1" indent="0" algn="l" rtl="0">
              <a:lnSpc>
                <a:spcPct val="100000"/>
              </a:lnSpc>
              <a:spcBef>
                <a:spcPts val="0"/>
              </a:spcBef>
              <a:spcAft>
                <a:spcPts val="0"/>
              </a:spcAft>
              <a:buClr>
                <a:srgbClr val="000000"/>
              </a:buClr>
              <a:buSzPts val="1400"/>
              <a:buFont typeface="Arial"/>
              <a:buNone/>
              <a:defRPr/>
            </a:lvl2pPr>
            <a:lvl3pPr marL="914400" marR="0" lvl="2" indent="0" algn="l" rtl="0">
              <a:lnSpc>
                <a:spcPct val="100000"/>
              </a:lnSpc>
              <a:spcBef>
                <a:spcPts val="0"/>
              </a:spcBef>
              <a:spcAft>
                <a:spcPts val="0"/>
              </a:spcAft>
              <a:buClr>
                <a:srgbClr val="000000"/>
              </a:buClr>
              <a:buSzPts val="1400"/>
              <a:buFont typeface="Arial"/>
              <a:buNone/>
              <a:defRPr/>
            </a:lvl3pPr>
            <a:lvl4pPr marL="1371600" marR="0" lvl="3" indent="0" algn="l" rtl="0">
              <a:lnSpc>
                <a:spcPct val="100000"/>
              </a:lnSpc>
              <a:spcBef>
                <a:spcPts val="0"/>
              </a:spcBef>
              <a:spcAft>
                <a:spcPts val="0"/>
              </a:spcAft>
              <a:buClr>
                <a:srgbClr val="000000"/>
              </a:buClr>
              <a:buSzPts val="1400"/>
              <a:buFont typeface="Arial"/>
              <a:buNone/>
              <a:defRPr/>
            </a:lvl4pPr>
            <a:lvl5pPr marL="1828800" marR="0" lvl="4" indent="0" algn="l" rtl="0">
              <a:lnSpc>
                <a:spcPct val="100000"/>
              </a:lnSpc>
              <a:spcBef>
                <a:spcPts val="0"/>
              </a:spcBef>
              <a:spcAft>
                <a:spcPts val="0"/>
              </a:spcAft>
              <a:buClr>
                <a:srgbClr val="000000"/>
              </a:buClr>
              <a:buSzPts val="1400"/>
              <a:buFont typeface="Arial"/>
              <a:buNone/>
              <a:defRPr/>
            </a:lvl5pPr>
            <a:lvl6pPr marL="2286000" marR="0" lvl="5" indent="0" algn="l" rtl="0">
              <a:lnSpc>
                <a:spcPct val="100000"/>
              </a:lnSpc>
              <a:spcBef>
                <a:spcPts val="0"/>
              </a:spcBef>
              <a:spcAft>
                <a:spcPts val="0"/>
              </a:spcAft>
              <a:buClr>
                <a:srgbClr val="000000"/>
              </a:buClr>
              <a:buSzPts val="1400"/>
              <a:buFont typeface="Arial"/>
              <a:buNone/>
              <a:defRPr/>
            </a:lvl6pPr>
            <a:lvl7pPr marL="2743200" marR="0" lvl="6" indent="0" algn="l" rtl="0">
              <a:lnSpc>
                <a:spcPct val="100000"/>
              </a:lnSpc>
              <a:spcBef>
                <a:spcPts val="0"/>
              </a:spcBef>
              <a:spcAft>
                <a:spcPts val="0"/>
              </a:spcAft>
              <a:buClr>
                <a:srgbClr val="000000"/>
              </a:buClr>
              <a:buSzPts val="1400"/>
              <a:buFont typeface="Arial"/>
              <a:buNone/>
              <a:defRPr/>
            </a:lvl7pPr>
            <a:lvl8pPr marL="3200400" marR="0" lvl="7" indent="0" algn="l" rtl="0">
              <a:lnSpc>
                <a:spcPct val="100000"/>
              </a:lnSpc>
              <a:spcBef>
                <a:spcPts val="0"/>
              </a:spcBef>
              <a:spcAft>
                <a:spcPts val="0"/>
              </a:spcAft>
              <a:buClr>
                <a:srgbClr val="000000"/>
              </a:buClr>
              <a:buSzPts val="1400"/>
              <a:buFont typeface="Arial"/>
              <a:buNone/>
              <a:defRPr/>
            </a:lvl8pPr>
            <a:lvl9pPr marL="3657600" marR="0" lvl="8" indent="0" algn="l" rtl="0">
              <a:lnSpc>
                <a:spcPct val="100000"/>
              </a:lnSpc>
              <a:spcBef>
                <a:spcPts val="0"/>
              </a:spcBef>
              <a:spcAft>
                <a:spcPts val="0"/>
              </a:spcAft>
              <a:buClr>
                <a:srgbClr val="000000"/>
              </a:buClr>
              <a:buSzPts val="1400"/>
              <a:buFont typeface="Arial"/>
              <a:buNone/>
              <a:defRPr/>
            </a:lvl9pPr>
          </a:lstStyle>
          <a:p>
            <a:endParaRPr/>
          </a:p>
        </p:txBody>
      </p:sp>
      <p:sp>
        <p:nvSpPr>
          <p:cNvPr id="425" name="Google Shape;425;p96"/>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a:lvl1pPr>
            <a:lvl2pPr marL="457200" marR="0" lvl="1" indent="0" algn="l" rtl="0">
              <a:lnSpc>
                <a:spcPct val="100000"/>
              </a:lnSpc>
              <a:spcBef>
                <a:spcPts val="0"/>
              </a:spcBef>
              <a:spcAft>
                <a:spcPts val="0"/>
              </a:spcAft>
              <a:buClr>
                <a:srgbClr val="000000"/>
              </a:buClr>
              <a:buSzPts val="1400"/>
              <a:buFont typeface="Arial"/>
              <a:buNone/>
              <a:defRPr/>
            </a:lvl2pPr>
            <a:lvl3pPr marL="914400" marR="0" lvl="2" indent="0" algn="l" rtl="0">
              <a:lnSpc>
                <a:spcPct val="100000"/>
              </a:lnSpc>
              <a:spcBef>
                <a:spcPts val="0"/>
              </a:spcBef>
              <a:spcAft>
                <a:spcPts val="0"/>
              </a:spcAft>
              <a:buClr>
                <a:srgbClr val="000000"/>
              </a:buClr>
              <a:buSzPts val="1400"/>
              <a:buFont typeface="Arial"/>
              <a:buNone/>
              <a:defRPr/>
            </a:lvl3pPr>
            <a:lvl4pPr marL="1371600" marR="0" lvl="3" indent="0" algn="l" rtl="0">
              <a:lnSpc>
                <a:spcPct val="100000"/>
              </a:lnSpc>
              <a:spcBef>
                <a:spcPts val="0"/>
              </a:spcBef>
              <a:spcAft>
                <a:spcPts val="0"/>
              </a:spcAft>
              <a:buClr>
                <a:srgbClr val="000000"/>
              </a:buClr>
              <a:buSzPts val="1400"/>
              <a:buFont typeface="Arial"/>
              <a:buNone/>
              <a:defRPr/>
            </a:lvl4pPr>
            <a:lvl5pPr marL="1828800" marR="0" lvl="4" indent="0" algn="l" rtl="0">
              <a:lnSpc>
                <a:spcPct val="100000"/>
              </a:lnSpc>
              <a:spcBef>
                <a:spcPts val="0"/>
              </a:spcBef>
              <a:spcAft>
                <a:spcPts val="0"/>
              </a:spcAft>
              <a:buClr>
                <a:srgbClr val="000000"/>
              </a:buClr>
              <a:buSzPts val="1400"/>
              <a:buFont typeface="Arial"/>
              <a:buNone/>
              <a:defRPr/>
            </a:lvl5pPr>
            <a:lvl6pPr marL="2286000" marR="0" lvl="5" indent="0" algn="l" rtl="0">
              <a:lnSpc>
                <a:spcPct val="100000"/>
              </a:lnSpc>
              <a:spcBef>
                <a:spcPts val="0"/>
              </a:spcBef>
              <a:spcAft>
                <a:spcPts val="0"/>
              </a:spcAft>
              <a:buClr>
                <a:srgbClr val="000000"/>
              </a:buClr>
              <a:buSzPts val="1400"/>
              <a:buFont typeface="Arial"/>
              <a:buNone/>
              <a:defRPr/>
            </a:lvl6pPr>
            <a:lvl7pPr marL="2743200" marR="0" lvl="6" indent="0" algn="l" rtl="0">
              <a:lnSpc>
                <a:spcPct val="100000"/>
              </a:lnSpc>
              <a:spcBef>
                <a:spcPts val="0"/>
              </a:spcBef>
              <a:spcAft>
                <a:spcPts val="0"/>
              </a:spcAft>
              <a:buClr>
                <a:srgbClr val="000000"/>
              </a:buClr>
              <a:buSzPts val="1400"/>
              <a:buFont typeface="Arial"/>
              <a:buNone/>
              <a:defRPr/>
            </a:lvl7pPr>
            <a:lvl8pPr marL="3200400" marR="0" lvl="7" indent="0" algn="l" rtl="0">
              <a:lnSpc>
                <a:spcPct val="100000"/>
              </a:lnSpc>
              <a:spcBef>
                <a:spcPts val="0"/>
              </a:spcBef>
              <a:spcAft>
                <a:spcPts val="0"/>
              </a:spcAft>
              <a:buClr>
                <a:srgbClr val="000000"/>
              </a:buClr>
              <a:buSzPts val="1400"/>
              <a:buFont typeface="Arial"/>
              <a:buNone/>
              <a:defRPr/>
            </a:lvl8pPr>
            <a:lvl9pPr marL="3657600" marR="0" lvl="8" indent="0" algn="l" rtl="0">
              <a:lnSpc>
                <a:spcPct val="100000"/>
              </a:lnSpc>
              <a:spcBef>
                <a:spcPts val="0"/>
              </a:spcBef>
              <a:spcAft>
                <a:spcPts val="0"/>
              </a:spcAft>
              <a:buClr>
                <a:srgbClr val="000000"/>
              </a:buClr>
              <a:buSzPts val="1400"/>
              <a:buFont typeface="Arial"/>
              <a:buNone/>
              <a:defRPr/>
            </a:lvl9pPr>
          </a:lstStyle>
          <a:p>
            <a:endParaRPr/>
          </a:p>
        </p:txBody>
      </p:sp>
      <p:sp>
        <p:nvSpPr>
          <p:cNvPr id="426" name="Google Shape;426;p96"/>
          <p:cNvSpPr txBox="1">
            <a:spLocks noGrp="1"/>
          </p:cNvSpPr>
          <p:nvPr>
            <p:ph type="sldNum" idx="12"/>
          </p:nvPr>
        </p:nvSpPr>
        <p:spPr>
          <a:xfrm>
            <a:off x="6553200" y="4767262"/>
            <a:ext cx="2133600" cy="273900"/>
          </a:xfrm>
          <a:prstGeom prst="rect">
            <a:avLst/>
          </a:prstGeom>
          <a:noFill/>
          <a:ln>
            <a:noFill/>
          </a:ln>
        </p:spPr>
        <p:txBody>
          <a:bodyPr spcFirstLastPara="1" wrap="square" lIns="91425" tIns="91425" rIns="91425" bIns="91425" anchor="ctr" anchorCtr="0">
            <a:noAutofit/>
          </a:bodyPr>
          <a:lstStyle>
            <a:lvl1pPr marL="0" marR="0" lvl="0"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889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88900" algn="l" rtl="0">
              <a:spcBef>
                <a:spcPts val="0"/>
              </a:spcBef>
              <a:spcAft>
                <a:spcPts val="0"/>
              </a:spcAft>
              <a:buNone/>
            </a:pPr>
            <a:endParaRPr/>
          </a:p>
          <a:p>
            <a:pPr marL="457200" lvl="1" indent="0" algn="l" rtl="0">
              <a:spcBef>
                <a:spcPts val="0"/>
              </a:spcBef>
              <a:spcAft>
                <a:spcPts val="0"/>
              </a:spcAft>
              <a:buFont typeface="Courier New"/>
              <a:buNone/>
            </a:pPr>
            <a:endParaRPr/>
          </a:p>
          <a:p>
            <a:pPr marL="914400" lvl="2" indent="0" algn="l" rtl="0">
              <a:spcBef>
                <a:spcPts val="0"/>
              </a:spcBef>
              <a:spcAft>
                <a:spcPts val="0"/>
              </a:spcAft>
              <a:buFont typeface="Noto Symbol"/>
              <a:buNone/>
            </a:pPr>
            <a:endParaRPr/>
          </a:p>
          <a:p>
            <a:pPr marL="1371600" lvl="3" indent="0" algn="l" rtl="0">
              <a:spcBef>
                <a:spcPts val="0"/>
              </a:spcBef>
              <a:spcAft>
                <a:spcPts val="0"/>
              </a:spcAft>
              <a:buNone/>
            </a:pPr>
            <a:endParaRPr/>
          </a:p>
          <a:p>
            <a:pPr marL="1828800" lvl="4" indent="0" algn="l" rtl="0">
              <a:spcBef>
                <a:spcPts val="0"/>
              </a:spcBef>
              <a:spcAft>
                <a:spcPts val="0"/>
              </a:spcAft>
              <a:buFont typeface="Courier New"/>
              <a:buNone/>
            </a:pPr>
            <a:endParaRPr/>
          </a:p>
          <a:p>
            <a:pPr marL="2286000" lvl="5" indent="0" algn="l" rtl="0">
              <a:spcBef>
                <a:spcPts val="0"/>
              </a:spcBef>
              <a:spcAft>
                <a:spcPts val="0"/>
              </a:spcAft>
              <a:buFont typeface="Noto Symbol"/>
              <a:buNone/>
            </a:pPr>
            <a:endParaRPr/>
          </a:p>
          <a:p>
            <a:pPr marL="2743200" lvl="6" indent="0" algn="l" rtl="0">
              <a:spcBef>
                <a:spcPts val="0"/>
              </a:spcBef>
              <a:spcAft>
                <a:spcPts val="0"/>
              </a:spcAft>
              <a:buNone/>
            </a:pPr>
            <a:endParaRPr/>
          </a:p>
          <a:p>
            <a:pPr marL="3200400" lvl="7" indent="0" algn="l" rtl="0">
              <a:spcBef>
                <a:spcPts val="0"/>
              </a:spcBef>
              <a:spcAft>
                <a:spcPts val="0"/>
              </a:spcAft>
              <a:buFont typeface="Courier New"/>
              <a:buNone/>
            </a:pPr>
            <a:endParaRPr/>
          </a:p>
          <a:p>
            <a:pPr marL="3657600" lvl="8" indent="0" algn="l" rtl="0">
              <a:spcBef>
                <a:spcPts val="0"/>
              </a:spcBef>
              <a:spcAft>
                <a:spcPts val="0"/>
              </a:spcAft>
              <a:buFont typeface="Noto Symbol"/>
              <a:buNone/>
            </a:pP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ONOS">
  <p:cSld name="1_ONOS">
    <p:spTree>
      <p:nvGrpSpPr>
        <p:cNvPr id="1" name="Shape 427"/>
        <p:cNvGrpSpPr/>
        <p:nvPr/>
      </p:nvGrpSpPr>
      <p:grpSpPr>
        <a:xfrm>
          <a:off x="0" y="0"/>
          <a:ext cx="0" cy="0"/>
          <a:chOff x="0" y="0"/>
          <a:chExt cx="0" cy="0"/>
        </a:xfrm>
      </p:grpSpPr>
      <p:sp>
        <p:nvSpPr>
          <p:cNvPr id="428" name="Google Shape;428;p97"/>
          <p:cNvSpPr txBox="1"/>
          <p:nvPr/>
        </p:nvSpPr>
        <p:spPr>
          <a:xfrm>
            <a:off x="20209" y="4785250"/>
            <a:ext cx="2002200" cy="423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Font typeface="Droid Sans"/>
              <a:buNone/>
            </a:pPr>
            <a:r>
              <a:rPr lang="en" sz="1400" b="1" i="0" u="none" strike="noStrike" cap="none">
                <a:latin typeface="Droid Sans"/>
                <a:ea typeface="Droid Sans"/>
                <a:cs typeface="Droid Sans"/>
                <a:sym typeface="Droid Sans"/>
              </a:rPr>
              <a:t>#</a:t>
            </a:r>
            <a:r>
              <a:rPr lang="en" sz="1400" b="1" i="0" u="none" strike="noStrike" cap="none">
                <a:solidFill>
                  <a:srgbClr val="222222"/>
                </a:solidFill>
                <a:highlight>
                  <a:srgbClr val="FFFFFF"/>
                </a:highlight>
                <a:latin typeface="Droid Sans"/>
                <a:ea typeface="Droid Sans"/>
                <a:cs typeface="Droid Sans"/>
                <a:sym typeface="Droid Sans"/>
              </a:rPr>
              <a:t>ONOSProject</a:t>
            </a:r>
            <a:endParaRPr sz="500"/>
          </a:p>
        </p:txBody>
      </p:sp>
      <p:sp>
        <p:nvSpPr>
          <p:cNvPr id="429" name="Google Shape;429;p97"/>
          <p:cNvSpPr/>
          <p:nvPr/>
        </p:nvSpPr>
        <p:spPr>
          <a:xfrm>
            <a:off x="0" y="0"/>
            <a:ext cx="9144000" cy="594300"/>
          </a:xfrm>
          <a:prstGeom prst="rect">
            <a:avLst/>
          </a:prstGeom>
          <a:solidFill>
            <a:srgbClr val="B43232"/>
          </a:solidFill>
          <a:ln>
            <a:noFill/>
          </a:ln>
        </p:spPr>
        <p:txBody>
          <a:bodyPr spcFirstLastPara="1" wrap="square" lIns="91425" tIns="91425" rIns="91425" bIns="91425" anchor="ctr" anchorCtr="0">
            <a:noAutofit/>
          </a:bodyPr>
          <a:lstStyle/>
          <a:p>
            <a:pPr marL="0" marR="0" lvl="0" indent="0" algn="ctr" rtl="0">
              <a:spcBef>
                <a:spcPts val="0"/>
              </a:spcBef>
              <a:spcAft>
                <a:spcPts val="0"/>
              </a:spcAft>
              <a:buFont typeface="Helvetica Neue"/>
              <a:buNone/>
            </a:pPr>
            <a:endParaRPr sz="1900" b="0" i="0" u="none" strike="noStrike" cap="none">
              <a:latin typeface="Helvetica Neue"/>
              <a:ea typeface="Helvetica Neue"/>
              <a:cs typeface="Helvetica Neue"/>
              <a:sym typeface="Helvetica Neue"/>
            </a:endParaRPr>
          </a:p>
        </p:txBody>
      </p:sp>
      <p:sp>
        <p:nvSpPr>
          <p:cNvPr id="430" name="Google Shape;430;p97"/>
          <p:cNvSpPr txBox="1"/>
          <p:nvPr/>
        </p:nvSpPr>
        <p:spPr>
          <a:xfrm>
            <a:off x="8472414" y="4663216"/>
            <a:ext cx="548700" cy="3936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rgbClr val="595959"/>
              </a:buClr>
              <a:buFont typeface="Helvetica Neue"/>
              <a:buNone/>
            </a:pPr>
            <a:fld id="{00000000-1234-1234-1234-123412341234}" type="slidenum">
              <a:rPr lang="en" sz="1000" b="0" i="0" u="none" strike="noStrike" cap="none">
                <a:solidFill>
                  <a:srgbClr val="595959"/>
                </a:solidFill>
                <a:latin typeface="Helvetica Neue"/>
                <a:ea typeface="Helvetica Neue"/>
                <a:cs typeface="Helvetica Neue"/>
                <a:sym typeface="Helvetica Neue"/>
              </a:rPr>
              <a:t>‹#›</a:t>
            </a:fld>
            <a:endParaRPr sz="1000" b="0" i="0" u="none" strike="noStrike" cap="none">
              <a:solidFill>
                <a:srgbClr val="595959"/>
              </a:solidFill>
              <a:latin typeface="Helvetica Neue"/>
              <a:ea typeface="Helvetica Neue"/>
              <a:cs typeface="Helvetica Neue"/>
              <a:sym typeface="Helvetica Neue"/>
            </a:endParaRPr>
          </a:p>
        </p:txBody>
      </p:sp>
      <p:pic>
        <p:nvPicPr>
          <p:cNvPr id="431" name="Google Shape;431;p97"/>
          <p:cNvPicPr preferRelativeResize="0"/>
          <p:nvPr/>
        </p:nvPicPr>
        <p:blipFill rotWithShape="1">
          <a:blip r:embed="rId2">
            <a:alphaModFix/>
          </a:blip>
          <a:srcRect/>
          <a:stretch/>
        </p:blipFill>
        <p:spPr>
          <a:xfrm>
            <a:off x="8262093" y="-130397"/>
            <a:ext cx="759000" cy="783600"/>
          </a:xfrm>
          <a:prstGeom prst="rect">
            <a:avLst/>
          </a:prstGeom>
          <a:noFill/>
          <a:ln>
            <a:noFill/>
          </a:ln>
        </p:spPr>
      </p:pic>
      <p:sp>
        <p:nvSpPr>
          <p:cNvPr id="432" name="Google Shape;432;p97"/>
          <p:cNvSpPr txBox="1">
            <a:spLocks noGrp="1"/>
          </p:cNvSpPr>
          <p:nvPr>
            <p:ph type="ctrTitle"/>
          </p:nvPr>
        </p:nvSpPr>
        <p:spPr>
          <a:xfrm>
            <a:off x="311734" y="68991"/>
            <a:ext cx="8520600" cy="423000"/>
          </a:xfrm>
          <a:prstGeom prst="rect">
            <a:avLst/>
          </a:prstGeom>
          <a:noFill/>
          <a:ln>
            <a:noFill/>
          </a:ln>
        </p:spPr>
        <p:txBody>
          <a:bodyPr spcFirstLastPara="1" wrap="square" lIns="34275" tIns="34275" rIns="34275" bIns="34275" anchor="ctr" anchorCtr="0"/>
          <a:lstStyle>
            <a:lvl1pPr marL="0" marR="0" lvl="0" indent="0" algn="l" rtl="0">
              <a:lnSpc>
                <a:spcPct val="100000"/>
              </a:lnSpc>
              <a:spcBef>
                <a:spcPts val="0"/>
              </a:spcBef>
              <a:spcAft>
                <a:spcPts val="0"/>
              </a:spcAft>
              <a:buClr>
                <a:srgbClr val="FFFFFF"/>
              </a:buClr>
              <a:buSzPts val="500"/>
              <a:buFont typeface="Droid Sans"/>
              <a:buNone/>
              <a:defRPr sz="2800" b="1" i="0" u="none" strike="noStrike" cap="none">
                <a:solidFill>
                  <a:srgbClr val="FFFFFF"/>
                </a:solidFill>
                <a:latin typeface="Droid Sans"/>
                <a:ea typeface="Droid Sans"/>
                <a:cs typeface="Droid Sans"/>
                <a:sym typeface="Droid Sans"/>
              </a:defRPr>
            </a:lvl1pPr>
            <a:lvl2pPr lvl="1" indent="0" rtl="0">
              <a:spcBef>
                <a:spcPts val="0"/>
              </a:spcBef>
              <a:spcAft>
                <a:spcPts val="0"/>
              </a:spcAft>
              <a:buSzPts val="500"/>
              <a:buNone/>
              <a:defRPr sz="5200">
                <a:solidFill>
                  <a:srgbClr val="FFFFFF"/>
                </a:solidFill>
              </a:defRPr>
            </a:lvl2pPr>
            <a:lvl3pPr lvl="2" indent="0" rtl="0">
              <a:spcBef>
                <a:spcPts val="0"/>
              </a:spcBef>
              <a:spcAft>
                <a:spcPts val="0"/>
              </a:spcAft>
              <a:buSzPts val="500"/>
              <a:buNone/>
              <a:defRPr sz="5200">
                <a:solidFill>
                  <a:srgbClr val="FFFFFF"/>
                </a:solidFill>
              </a:defRPr>
            </a:lvl3pPr>
            <a:lvl4pPr lvl="3" indent="0" rtl="0">
              <a:spcBef>
                <a:spcPts val="0"/>
              </a:spcBef>
              <a:spcAft>
                <a:spcPts val="0"/>
              </a:spcAft>
              <a:buSzPts val="500"/>
              <a:buNone/>
              <a:defRPr sz="5200">
                <a:solidFill>
                  <a:srgbClr val="FFFFFF"/>
                </a:solidFill>
              </a:defRPr>
            </a:lvl4pPr>
            <a:lvl5pPr lvl="4" indent="0" rtl="0">
              <a:spcBef>
                <a:spcPts val="0"/>
              </a:spcBef>
              <a:spcAft>
                <a:spcPts val="0"/>
              </a:spcAft>
              <a:buSzPts val="500"/>
              <a:buNone/>
              <a:defRPr sz="5200">
                <a:solidFill>
                  <a:srgbClr val="FFFFFF"/>
                </a:solidFill>
              </a:defRPr>
            </a:lvl5pPr>
            <a:lvl6pPr lvl="5" indent="0" rtl="0">
              <a:spcBef>
                <a:spcPts val="0"/>
              </a:spcBef>
              <a:spcAft>
                <a:spcPts val="0"/>
              </a:spcAft>
              <a:buSzPts val="500"/>
              <a:buNone/>
              <a:defRPr sz="5200">
                <a:solidFill>
                  <a:srgbClr val="FFFFFF"/>
                </a:solidFill>
              </a:defRPr>
            </a:lvl6pPr>
            <a:lvl7pPr lvl="6" indent="0" rtl="0">
              <a:spcBef>
                <a:spcPts val="0"/>
              </a:spcBef>
              <a:spcAft>
                <a:spcPts val="0"/>
              </a:spcAft>
              <a:buSzPts val="500"/>
              <a:buNone/>
              <a:defRPr sz="5200">
                <a:solidFill>
                  <a:srgbClr val="FFFFFF"/>
                </a:solidFill>
              </a:defRPr>
            </a:lvl7pPr>
            <a:lvl8pPr lvl="7" indent="0" rtl="0">
              <a:spcBef>
                <a:spcPts val="0"/>
              </a:spcBef>
              <a:spcAft>
                <a:spcPts val="0"/>
              </a:spcAft>
              <a:buSzPts val="500"/>
              <a:buNone/>
              <a:defRPr sz="5200">
                <a:solidFill>
                  <a:srgbClr val="FFFFFF"/>
                </a:solidFill>
              </a:defRPr>
            </a:lvl8pPr>
            <a:lvl9pPr lvl="8" indent="0" rtl="0">
              <a:spcBef>
                <a:spcPts val="0"/>
              </a:spcBef>
              <a:spcAft>
                <a:spcPts val="0"/>
              </a:spcAft>
              <a:buSzPts val="500"/>
              <a:buNone/>
              <a:defRPr sz="5200">
                <a:solidFill>
                  <a:srgbClr val="FFFFFF"/>
                </a:solidFill>
              </a:defRPr>
            </a:lvl9pPr>
          </a:lstStyle>
          <a:p>
            <a:endParaRPr/>
          </a:p>
        </p:txBody>
      </p:sp>
      <p:sp>
        <p:nvSpPr>
          <p:cNvPr id="433" name="Google Shape;433;p97"/>
          <p:cNvSpPr txBox="1">
            <a:spLocks noGrp="1"/>
          </p:cNvSpPr>
          <p:nvPr>
            <p:ph type="ctrTitle" idx="2"/>
          </p:nvPr>
        </p:nvSpPr>
        <p:spPr>
          <a:xfrm>
            <a:off x="311735" y="754791"/>
            <a:ext cx="3936300" cy="4030500"/>
          </a:xfrm>
          <a:prstGeom prst="rect">
            <a:avLst/>
          </a:prstGeom>
          <a:noFill/>
          <a:ln>
            <a:noFill/>
          </a:ln>
        </p:spPr>
        <p:txBody>
          <a:bodyPr spcFirstLastPara="1" wrap="square" lIns="34275" tIns="34275" rIns="34275" bIns="34275" anchor="t" anchorCtr="0"/>
          <a:lstStyle>
            <a:lvl1pPr marL="0" marR="0" lvl="0" indent="0" algn="l" rtl="0">
              <a:lnSpc>
                <a:spcPct val="100000"/>
              </a:lnSpc>
              <a:spcBef>
                <a:spcPts val="0"/>
              </a:spcBef>
              <a:spcAft>
                <a:spcPts val="0"/>
              </a:spcAft>
              <a:buClr>
                <a:srgbClr val="000000"/>
              </a:buClr>
              <a:buSzPts val="500"/>
              <a:buFont typeface="Droid Sans"/>
              <a:buNone/>
              <a:defRPr sz="1400" b="0" i="0" u="none" strike="noStrike" cap="none">
                <a:solidFill>
                  <a:srgbClr val="000000"/>
                </a:solidFill>
                <a:latin typeface="Droid Sans"/>
                <a:ea typeface="Droid Sans"/>
                <a:cs typeface="Droid Sans"/>
                <a:sym typeface="Droid Sans"/>
              </a:defRPr>
            </a:lvl1pPr>
            <a:lvl2pPr lvl="1" indent="0" rtl="0">
              <a:spcBef>
                <a:spcPts val="0"/>
              </a:spcBef>
              <a:spcAft>
                <a:spcPts val="0"/>
              </a:spcAft>
              <a:buSzPts val="500"/>
              <a:buNone/>
              <a:defRPr sz="5200"/>
            </a:lvl2pPr>
            <a:lvl3pPr lvl="2" indent="0" rtl="0">
              <a:spcBef>
                <a:spcPts val="0"/>
              </a:spcBef>
              <a:spcAft>
                <a:spcPts val="0"/>
              </a:spcAft>
              <a:buSzPts val="500"/>
              <a:buNone/>
              <a:defRPr sz="5200"/>
            </a:lvl3pPr>
            <a:lvl4pPr lvl="3" indent="0" rtl="0">
              <a:spcBef>
                <a:spcPts val="0"/>
              </a:spcBef>
              <a:spcAft>
                <a:spcPts val="0"/>
              </a:spcAft>
              <a:buSzPts val="500"/>
              <a:buNone/>
              <a:defRPr sz="5200"/>
            </a:lvl4pPr>
            <a:lvl5pPr lvl="4" indent="0" rtl="0">
              <a:spcBef>
                <a:spcPts val="0"/>
              </a:spcBef>
              <a:spcAft>
                <a:spcPts val="0"/>
              </a:spcAft>
              <a:buSzPts val="500"/>
              <a:buNone/>
              <a:defRPr sz="5200"/>
            </a:lvl5pPr>
            <a:lvl6pPr lvl="5" indent="0" rtl="0">
              <a:spcBef>
                <a:spcPts val="0"/>
              </a:spcBef>
              <a:spcAft>
                <a:spcPts val="0"/>
              </a:spcAft>
              <a:buSzPts val="500"/>
              <a:buNone/>
              <a:defRPr sz="5200"/>
            </a:lvl6pPr>
            <a:lvl7pPr lvl="6" indent="0" rtl="0">
              <a:spcBef>
                <a:spcPts val="0"/>
              </a:spcBef>
              <a:spcAft>
                <a:spcPts val="0"/>
              </a:spcAft>
              <a:buSzPts val="500"/>
              <a:buNone/>
              <a:defRPr sz="5200"/>
            </a:lvl7pPr>
            <a:lvl8pPr lvl="7" indent="0" rtl="0">
              <a:spcBef>
                <a:spcPts val="0"/>
              </a:spcBef>
              <a:spcAft>
                <a:spcPts val="0"/>
              </a:spcAft>
              <a:buSzPts val="500"/>
              <a:buNone/>
              <a:defRPr sz="5200"/>
            </a:lvl8pPr>
            <a:lvl9pPr lvl="8" indent="0" rtl="0">
              <a:spcBef>
                <a:spcPts val="0"/>
              </a:spcBef>
              <a:spcAft>
                <a:spcPts val="0"/>
              </a:spcAft>
              <a:buSzPts val="500"/>
              <a:buNone/>
              <a:defRPr sz="52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OS">
  <p:cSld name="CUSTOM_1">
    <p:spTree>
      <p:nvGrpSpPr>
        <p:cNvPr id="1" name="Shape 434"/>
        <p:cNvGrpSpPr/>
        <p:nvPr/>
      </p:nvGrpSpPr>
      <p:grpSpPr>
        <a:xfrm>
          <a:off x="0" y="0"/>
          <a:ext cx="0" cy="0"/>
          <a:chOff x="0" y="0"/>
          <a:chExt cx="0" cy="0"/>
        </a:xfrm>
      </p:grpSpPr>
      <p:sp>
        <p:nvSpPr>
          <p:cNvPr id="435" name="Google Shape;435;p98"/>
          <p:cNvSpPr txBox="1"/>
          <p:nvPr/>
        </p:nvSpPr>
        <p:spPr>
          <a:xfrm>
            <a:off x="20210" y="4785250"/>
            <a:ext cx="20022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Droid Sans"/>
                <a:ea typeface="Droid Sans"/>
                <a:cs typeface="Droid Sans"/>
                <a:sym typeface="Droid Sans"/>
              </a:rPr>
              <a:t>#ONOSProject</a:t>
            </a:r>
            <a:endParaRPr sz="1400" b="1">
              <a:latin typeface="Droid Sans"/>
              <a:ea typeface="Droid Sans"/>
              <a:cs typeface="Droid Sans"/>
              <a:sym typeface="Droid Sans"/>
            </a:endParaRPr>
          </a:p>
        </p:txBody>
      </p:sp>
      <p:sp>
        <p:nvSpPr>
          <p:cNvPr id="436" name="Google Shape;436;p98"/>
          <p:cNvSpPr/>
          <p:nvPr/>
        </p:nvSpPr>
        <p:spPr>
          <a:xfrm>
            <a:off x="0" y="0"/>
            <a:ext cx="9144000" cy="594600"/>
          </a:xfrm>
          <a:prstGeom prst="rect">
            <a:avLst/>
          </a:pr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438" name="Google Shape;438;p98" descr="Screen Shot 2016-02-22 at 11.58.40 AM copy.png"/>
          <p:cNvPicPr preferRelativeResize="0"/>
          <p:nvPr/>
        </p:nvPicPr>
        <p:blipFill>
          <a:blip r:embed="rId2">
            <a:alphaModFix/>
          </a:blip>
          <a:stretch>
            <a:fillRect/>
          </a:stretch>
        </p:blipFill>
        <p:spPr>
          <a:xfrm>
            <a:off x="8262135" y="-130397"/>
            <a:ext cx="759036" cy="783521"/>
          </a:xfrm>
          <a:prstGeom prst="rect">
            <a:avLst/>
          </a:prstGeom>
          <a:noFill/>
          <a:ln>
            <a:noFill/>
          </a:ln>
        </p:spPr>
      </p:pic>
      <p:sp>
        <p:nvSpPr>
          <p:cNvPr id="439" name="Google Shape;439;p98"/>
          <p:cNvSpPr txBox="1">
            <a:spLocks noGrp="1"/>
          </p:cNvSpPr>
          <p:nvPr>
            <p:ph type="ctrTitle"/>
          </p:nvPr>
        </p:nvSpPr>
        <p:spPr>
          <a:xfrm>
            <a:off x="311736" y="68991"/>
            <a:ext cx="8520600" cy="423000"/>
          </a:xfrm>
          <a:prstGeom prst="rect">
            <a:avLst/>
          </a:prstGeom>
        </p:spPr>
        <p:txBody>
          <a:bodyPr spcFirstLastPara="1" wrap="square" lIns="34275" tIns="34275" rIns="34275" bIns="34275" anchor="ctr" anchorCtr="0"/>
          <a:lstStyle>
            <a:lvl1pPr lvl="0" rtl="0">
              <a:spcBef>
                <a:spcPts val="0"/>
              </a:spcBef>
              <a:spcAft>
                <a:spcPts val="0"/>
              </a:spcAft>
              <a:buClr>
                <a:srgbClr val="FFFFFF"/>
              </a:buClr>
              <a:buSzPts val="2800"/>
              <a:buFont typeface="Droid Sans"/>
              <a:buNone/>
              <a:defRPr sz="2800" b="1">
                <a:solidFill>
                  <a:srgbClr val="FFFFFF"/>
                </a:solidFill>
                <a:latin typeface="Droid Sans"/>
                <a:ea typeface="Droid Sans"/>
                <a:cs typeface="Droid Sans"/>
                <a:sym typeface="Droid Sans"/>
              </a:defRPr>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a:endParaRPr/>
          </a:p>
        </p:txBody>
      </p:sp>
      <p:sp>
        <p:nvSpPr>
          <p:cNvPr id="440" name="Google Shape;440;p98"/>
          <p:cNvSpPr txBox="1">
            <a:spLocks noGrp="1"/>
          </p:cNvSpPr>
          <p:nvPr>
            <p:ph type="ctrTitle" idx="2"/>
          </p:nvPr>
        </p:nvSpPr>
        <p:spPr>
          <a:xfrm>
            <a:off x="311736" y="754791"/>
            <a:ext cx="8520600" cy="4030500"/>
          </a:xfrm>
          <a:prstGeom prst="rect">
            <a:avLst/>
          </a:prstGeom>
        </p:spPr>
        <p:txBody>
          <a:bodyPr spcFirstLastPara="1" wrap="square" lIns="34275" tIns="34275" rIns="34275" bIns="34275" anchor="t" anchorCtr="0"/>
          <a:lstStyle>
            <a:lvl1pPr lvl="0" rtl="0">
              <a:spcBef>
                <a:spcPts val="0"/>
              </a:spcBef>
              <a:spcAft>
                <a:spcPts val="0"/>
              </a:spcAft>
              <a:buSzPts val="2400"/>
              <a:buFont typeface="Droid Sans"/>
              <a:buChar char="●"/>
              <a:defRPr sz="2400">
                <a:latin typeface="Droid Sans"/>
                <a:ea typeface="Droid Sans"/>
                <a:cs typeface="Droid Sans"/>
                <a:sym typeface="Droid Sans"/>
              </a:defRPr>
            </a:lvl1pPr>
            <a:lvl2pPr lvl="1" rtl="0">
              <a:spcBef>
                <a:spcPts val="0"/>
              </a:spcBef>
              <a:spcAft>
                <a:spcPts val="0"/>
              </a:spcAft>
              <a:buSzPts val="5200"/>
              <a:buChar char="○"/>
              <a:defRPr sz="5200"/>
            </a:lvl2pPr>
            <a:lvl3pPr lvl="2" rtl="0">
              <a:spcBef>
                <a:spcPts val="0"/>
              </a:spcBef>
              <a:spcAft>
                <a:spcPts val="0"/>
              </a:spcAft>
              <a:buSzPts val="5200"/>
              <a:buChar char="■"/>
              <a:defRPr sz="5200"/>
            </a:lvl3pPr>
            <a:lvl4pPr lvl="3" rtl="0">
              <a:spcBef>
                <a:spcPts val="0"/>
              </a:spcBef>
              <a:spcAft>
                <a:spcPts val="0"/>
              </a:spcAft>
              <a:buSzPts val="5200"/>
              <a:buChar char="●"/>
              <a:defRPr sz="5200"/>
            </a:lvl4pPr>
            <a:lvl5pPr lvl="4" rtl="0">
              <a:spcBef>
                <a:spcPts val="0"/>
              </a:spcBef>
              <a:spcAft>
                <a:spcPts val="0"/>
              </a:spcAft>
              <a:buSzPts val="5200"/>
              <a:buChar char="○"/>
              <a:defRPr sz="5200"/>
            </a:lvl5pPr>
            <a:lvl6pPr lvl="5" rtl="0">
              <a:spcBef>
                <a:spcPts val="0"/>
              </a:spcBef>
              <a:spcAft>
                <a:spcPts val="0"/>
              </a:spcAft>
              <a:buSzPts val="5200"/>
              <a:buChar char="■"/>
              <a:defRPr sz="5200"/>
            </a:lvl6pPr>
            <a:lvl7pPr lvl="6" rtl="0">
              <a:spcBef>
                <a:spcPts val="0"/>
              </a:spcBef>
              <a:spcAft>
                <a:spcPts val="0"/>
              </a:spcAft>
              <a:buSzPts val="5200"/>
              <a:buChar char="●"/>
              <a:defRPr sz="5200"/>
            </a:lvl7pPr>
            <a:lvl8pPr lvl="7" rtl="0">
              <a:spcBef>
                <a:spcPts val="0"/>
              </a:spcBef>
              <a:spcAft>
                <a:spcPts val="0"/>
              </a:spcAft>
              <a:buSzPts val="5200"/>
              <a:buChar char="○"/>
              <a:defRPr sz="5200"/>
            </a:lvl8pPr>
            <a:lvl9pPr lvl="8" rtl="0">
              <a:spcBef>
                <a:spcPts val="0"/>
              </a:spcBef>
              <a:spcAft>
                <a:spcPts val="0"/>
              </a:spcAft>
              <a:buSzPts val="5200"/>
              <a:buChar char="■"/>
              <a:defRPr sz="52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41"/>
        <p:cNvGrpSpPr/>
        <p:nvPr/>
      </p:nvGrpSpPr>
      <p:grpSpPr>
        <a:xfrm>
          <a:off x="0" y="0"/>
          <a:ext cx="0" cy="0"/>
          <a:chOff x="0" y="0"/>
          <a:chExt cx="0" cy="0"/>
        </a:xfrm>
      </p:grpSpPr>
      <p:sp>
        <p:nvSpPr>
          <p:cNvPr id="442" name="Google Shape;442;p99"/>
          <p:cNvSpPr txBox="1">
            <a:spLocks noGrp="1"/>
          </p:cNvSpPr>
          <p:nvPr>
            <p:ph type="title"/>
          </p:nvPr>
        </p:nvSpPr>
        <p:spPr>
          <a:xfrm>
            <a:off x="311700" y="140225"/>
            <a:ext cx="8520600" cy="572700"/>
          </a:xfrm>
          <a:prstGeom prst="rect">
            <a:avLst/>
          </a:prstGeom>
        </p:spPr>
        <p:txBody>
          <a:bodyPr spcFirstLastPara="1" wrap="square" lIns="91425" tIns="91425" rIns="91425" bIns="91425" anchor="b" anchorCtr="0"/>
          <a:lstStyle>
            <a:lvl1pPr lvl="0" rtl="0">
              <a:spcBef>
                <a:spcPts val="0"/>
              </a:spcBef>
              <a:spcAft>
                <a:spcPts val="0"/>
              </a:spcAft>
              <a:buClr>
                <a:srgbClr val="000000"/>
              </a:buClr>
              <a:buSzPts val="3600"/>
              <a:buNone/>
              <a:defRPr>
                <a:solidFill>
                  <a:srgbClr val="000000"/>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43" name="Google Shape;443;p99"/>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Font typeface="Droid Sans"/>
              <a:buChar char="●"/>
              <a:defRPr sz="2600">
                <a:latin typeface="Droid Sans"/>
                <a:ea typeface="Droid Sans"/>
                <a:cs typeface="Droid Sans"/>
                <a:sym typeface="Droid Sans"/>
              </a:defRPr>
            </a:lvl1pPr>
            <a:lvl2pPr marL="914400" lvl="1" indent="-355600" rtl="0">
              <a:spcBef>
                <a:spcPts val="0"/>
              </a:spcBef>
              <a:spcAft>
                <a:spcPts val="0"/>
              </a:spcAft>
              <a:buSzPts val="2000"/>
              <a:buFont typeface="Droid Sans"/>
              <a:buChar char="○"/>
              <a:defRPr sz="2000">
                <a:latin typeface="Droid Sans"/>
                <a:ea typeface="Droid Sans"/>
                <a:cs typeface="Droid Sans"/>
                <a:sym typeface="Droid Sans"/>
              </a:defRPr>
            </a:lvl2pPr>
            <a:lvl3pPr marL="1371600" lvl="2" indent="-381000" rtl="0">
              <a:spcBef>
                <a:spcPts val="0"/>
              </a:spcBef>
              <a:spcAft>
                <a:spcPts val="0"/>
              </a:spcAft>
              <a:buSzPts val="2400"/>
              <a:buFont typeface="Droid Sans"/>
              <a:buChar char="■"/>
              <a:defRPr>
                <a:latin typeface="Droid Sans"/>
                <a:ea typeface="Droid Sans"/>
                <a:cs typeface="Droid Sans"/>
                <a:sym typeface="Droid Sans"/>
              </a:defRPr>
            </a:lvl3pPr>
            <a:lvl4pPr marL="1828800" lvl="3" indent="-368300" rtl="0">
              <a:spcBef>
                <a:spcPts val="0"/>
              </a:spcBef>
              <a:spcAft>
                <a:spcPts val="0"/>
              </a:spcAft>
              <a:buSzPts val="2200"/>
              <a:buFont typeface="Droid Sans"/>
              <a:buChar char="●"/>
              <a:defRPr>
                <a:latin typeface="Droid Sans"/>
                <a:ea typeface="Droid Sans"/>
                <a:cs typeface="Droid Sans"/>
                <a:sym typeface="Droid Sans"/>
              </a:defRPr>
            </a:lvl4pPr>
            <a:lvl5pPr marL="2286000" lvl="4" indent="-355600" rtl="0">
              <a:spcBef>
                <a:spcPts val="0"/>
              </a:spcBef>
              <a:spcAft>
                <a:spcPts val="0"/>
              </a:spcAft>
              <a:buSzPts val="2000"/>
              <a:buFont typeface="Droid Sans"/>
              <a:buChar char="○"/>
              <a:defRPr>
                <a:latin typeface="Droid Sans"/>
                <a:ea typeface="Droid Sans"/>
                <a:cs typeface="Droid Sans"/>
                <a:sym typeface="Droid Sans"/>
              </a:defRPr>
            </a:lvl5pPr>
            <a:lvl6pPr marL="2743200" lvl="5" indent="-342900" rtl="0">
              <a:spcBef>
                <a:spcPts val="0"/>
              </a:spcBef>
              <a:spcAft>
                <a:spcPts val="0"/>
              </a:spcAft>
              <a:buSzPts val="1800"/>
              <a:buFont typeface="Droid Sans"/>
              <a:buChar char="■"/>
              <a:defRPr>
                <a:latin typeface="Droid Sans"/>
                <a:ea typeface="Droid Sans"/>
                <a:cs typeface="Droid Sans"/>
                <a:sym typeface="Droid Sans"/>
              </a:defRPr>
            </a:lvl6pPr>
            <a:lvl7pPr marL="3200400" lvl="6" indent="-342900" rtl="0">
              <a:spcBef>
                <a:spcPts val="0"/>
              </a:spcBef>
              <a:spcAft>
                <a:spcPts val="0"/>
              </a:spcAft>
              <a:buSzPts val="1800"/>
              <a:buFont typeface="Droid Sans"/>
              <a:buChar char="●"/>
              <a:defRPr>
                <a:latin typeface="Droid Sans"/>
                <a:ea typeface="Droid Sans"/>
                <a:cs typeface="Droid Sans"/>
                <a:sym typeface="Droid Sans"/>
              </a:defRPr>
            </a:lvl7pPr>
            <a:lvl8pPr marL="3657600" lvl="7" indent="-342900" rtl="0">
              <a:spcBef>
                <a:spcPts val="0"/>
              </a:spcBef>
              <a:spcAft>
                <a:spcPts val="0"/>
              </a:spcAft>
              <a:buSzPts val="1800"/>
              <a:buFont typeface="Droid Sans"/>
              <a:buChar char="○"/>
              <a:defRPr>
                <a:latin typeface="Droid Sans"/>
                <a:ea typeface="Droid Sans"/>
                <a:cs typeface="Droid Sans"/>
                <a:sym typeface="Droid Sans"/>
              </a:defRPr>
            </a:lvl8pPr>
            <a:lvl9pPr marL="4114800" lvl="8" indent="-342900" rtl="0">
              <a:spcBef>
                <a:spcPts val="0"/>
              </a:spcBef>
              <a:spcAft>
                <a:spcPts val="0"/>
              </a:spcAft>
              <a:buSzPts val="1800"/>
              <a:buFont typeface="Droid Sans"/>
              <a:buChar char="■"/>
              <a:defRPr>
                <a:latin typeface="Droid Sans"/>
                <a:ea typeface="Droid Sans"/>
                <a:cs typeface="Droid Sans"/>
                <a:sym typeface="Droid Sans"/>
              </a:defRPr>
            </a:lvl9pPr>
          </a:lstStyle>
          <a:p>
            <a:endParaRPr/>
          </a:p>
        </p:txBody>
      </p:sp>
      <p:sp>
        <p:nvSpPr>
          <p:cNvPr id="444" name="Google Shape;44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45" name="Google Shape;445;p99"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446"/>
        <p:cNvGrpSpPr/>
        <p:nvPr/>
      </p:nvGrpSpPr>
      <p:grpSpPr>
        <a:xfrm>
          <a:off x="0" y="0"/>
          <a:ext cx="0" cy="0"/>
          <a:chOff x="0" y="0"/>
          <a:chExt cx="0" cy="0"/>
        </a:xfrm>
      </p:grpSpPr>
      <p:sp>
        <p:nvSpPr>
          <p:cNvPr id="447" name="Google Shape;447;p100"/>
          <p:cNvSpPr txBox="1">
            <a:spLocks noGrp="1"/>
          </p:cNvSpPr>
          <p:nvPr>
            <p:ph type="title"/>
          </p:nvPr>
        </p:nvSpPr>
        <p:spPr>
          <a:xfrm>
            <a:off x="377775" y="3"/>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48" name="Google Shape;448;p100"/>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9" name="Google Shape;449;p100"/>
          <p:cNvSpPr txBox="1">
            <a:spLocks noGrp="1"/>
          </p:cNvSpPr>
          <p:nvPr>
            <p:ph type="body" idx="1"/>
          </p:nvPr>
        </p:nvSpPr>
        <p:spPr>
          <a:xfrm>
            <a:off x="457200" y="751499"/>
            <a:ext cx="8229600" cy="3989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04800" rtl="0">
              <a:spcBef>
                <a:spcPts val="0"/>
              </a:spcBef>
              <a:spcAft>
                <a:spcPts val="0"/>
              </a:spcAft>
              <a:buSzPts val="1200"/>
              <a:buChar char="●"/>
              <a:defRPr sz="1200"/>
            </a:lvl4pPr>
            <a:lvl5pPr marL="2286000" lvl="4" indent="-355600" rtl="0">
              <a:spcBef>
                <a:spcPts val="0"/>
              </a:spcBef>
              <a:spcAft>
                <a:spcPts val="0"/>
              </a:spcAft>
              <a:buSzPts val="20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7.png"/><Relationship Id="rId4" Type="http://schemas.openxmlformats.org/officeDocument/2006/relationships/slideLayout" Target="../slideLayouts/slideLayout3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600"/>
              <a:buFont typeface="Droid Sans"/>
              <a:buNone/>
              <a:defRPr sz="3600" b="1">
                <a:solidFill>
                  <a:schemeClr val="dk1"/>
                </a:solidFill>
                <a:latin typeface="Droid Sans"/>
                <a:ea typeface="Droid Sans"/>
                <a:cs typeface="Droid Sans"/>
                <a:sym typeface="Droid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847675"/>
            <a:ext cx="8520600" cy="3957600"/>
          </a:xfrm>
          <a:prstGeom prst="rect">
            <a:avLst/>
          </a:prstGeom>
          <a:noFill/>
          <a:ln>
            <a:noFill/>
          </a:ln>
        </p:spPr>
        <p:txBody>
          <a:bodyPr spcFirstLastPara="1" wrap="square" lIns="91425" tIns="91425" rIns="91425" bIns="91425" anchor="t" anchorCtr="0"/>
          <a:lstStyle>
            <a:lvl1pPr marL="457200" lvl="0" indent="-419100" rtl="0">
              <a:lnSpc>
                <a:spcPct val="100000"/>
              </a:lnSpc>
              <a:spcBef>
                <a:spcPts val="0"/>
              </a:spcBef>
              <a:spcAft>
                <a:spcPts val="0"/>
              </a:spcAft>
              <a:buClr>
                <a:srgbClr val="434343"/>
              </a:buClr>
              <a:buSzPts val="3000"/>
              <a:buFont typeface="Droid Sans"/>
              <a:buChar char="●"/>
              <a:defRPr sz="3000">
                <a:solidFill>
                  <a:srgbClr val="434343"/>
                </a:solidFill>
                <a:latin typeface="Droid Sans"/>
                <a:ea typeface="Droid Sans"/>
                <a:cs typeface="Droid Sans"/>
                <a:sym typeface="Droid Sans"/>
              </a:defRPr>
            </a:lvl1pPr>
            <a:lvl2pPr marL="914400" lvl="1" indent="-368300" rtl="0">
              <a:lnSpc>
                <a:spcPct val="115000"/>
              </a:lnSpc>
              <a:spcBef>
                <a:spcPts val="0"/>
              </a:spcBef>
              <a:spcAft>
                <a:spcPts val="0"/>
              </a:spcAft>
              <a:buClr>
                <a:schemeClr val="dk2"/>
              </a:buClr>
              <a:buSzPts val="2200"/>
              <a:buFont typeface="Droid Sans"/>
              <a:buChar char="○"/>
              <a:defRPr sz="2200">
                <a:solidFill>
                  <a:schemeClr val="dk2"/>
                </a:solidFill>
                <a:latin typeface="Droid Sans"/>
                <a:ea typeface="Droid Sans"/>
                <a:cs typeface="Droid Sans"/>
                <a:sym typeface="Droid Sans"/>
              </a:defRPr>
            </a:lvl2pPr>
            <a:lvl3pPr marL="1371600" lvl="2" indent="-342900" rtl="0">
              <a:lnSpc>
                <a:spcPct val="115000"/>
              </a:lnSpc>
              <a:spcBef>
                <a:spcPts val="0"/>
              </a:spcBef>
              <a:spcAft>
                <a:spcPts val="0"/>
              </a:spcAft>
              <a:buClr>
                <a:schemeClr val="dk2"/>
              </a:buClr>
              <a:buSzPts val="1800"/>
              <a:buFont typeface="Droid Sans"/>
              <a:buChar char="■"/>
              <a:defRPr sz="1800">
                <a:solidFill>
                  <a:schemeClr val="dk2"/>
                </a:solidFill>
                <a:latin typeface="Droid Sans"/>
                <a:ea typeface="Droid Sans"/>
                <a:cs typeface="Droid Sans"/>
                <a:sym typeface="Droid Sans"/>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33"/>
          <p:cNvSpPr txBox="1">
            <a:spLocks noGrp="1"/>
          </p:cNvSpPr>
          <p:nvPr>
            <p:ph type="title"/>
          </p:nvPr>
        </p:nvSpPr>
        <p:spPr>
          <a:xfrm>
            <a:off x="457200" y="72933"/>
            <a:ext cx="8229600" cy="532500"/>
          </a:xfrm>
          <a:prstGeom prst="rect">
            <a:avLst/>
          </a:prstGeom>
          <a:noFill/>
          <a:ln>
            <a:noFill/>
          </a:ln>
        </p:spPr>
        <p:txBody>
          <a:bodyPr spcFirstLastPara="1" wrap="square" lIns="91425" tIns="91425" rIns="91425" bIns="91425" anchor="t" anchorCtr="0"/>
          <a:lstStyle>
            <a:lvl1pPr marR="0" lvl="0" algn="ctr" rtl="0">
              <a:lnSpc>
                <a:spcPct val="113333"/>
              </a:lnSpc>
              <a:spcBef>
                <a:spcPts val="0"/>
              </a:spcBef>
              <a:spcAft>
                <a:spcPts val="0"/>
              </a:spcAft>
              <a:buClr>
                <a:schemeClr val="accent3"/>
              </a:buClr>
              <a:buSzPts val="3000"/>
              <a:buFont typeface="Calibri"/>
              <a:buNone/>
              <a:defRPr sz="3000" b="0" i="0" u="none" strike="noStrike" cap="none">
                <a:solidFill>
                  <a:schemeClr val="accent3"/>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3" name="Google Shape;143;p33"/>
          <p:cNvSpPr txBox="1">
            <a:spLocks noGrp="1"/>
          </p:cNvSpPr>
          <p:nvPr>
            <p:ph type="body" idx="1"/>
          </p:nvPr>
        </p:nvSpPr>
        <p:spPr>
          <a:xfrm>
            <a:off x="457200" y="1097280"/>
            <a:ext cx="8521800" cy="34113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33"/>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pic>
        <p:nvPicPr>
          <p:cNvPr id="145" name="Google Shape;145;p33" descr="ONF_NO-TAG_WITH-GRADIENT.png"/>
          <p:cNvPicPr preferRelativeResize="0"/>
          <p:nvPr/>
        </p:nvPicPr>
        <p:blipFill rotWithShape="1">
          <a:blip r:embed="rId10">
            <a:alphaModFix/>
          </a:blip>
          <a:srcRect b="-11457"/>
          <a:stretch/>
        </p:blipFill>
        <p:spPr>
          <a:xfrm>
            <a:off x="8111068" y="4846320"/>
            <a:ext cx="9144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4"/>
        <p:cNvGrpSpPr/>
        <p:nvPr/>
      </p:nvGrpSpPr>
      <p:grpSpPr>
        <a:xfrm>
          <a:off x="0" y="0"/>
          <a:ext cx="0" cy="0"/>
          <a:chOff x="0" y="0"/>
          <a:chExt cx="0" cy="0"/>
        </a:xfrm>
      </p:grpSpPr>
      <p:sp>
        <p:nvSpPr>
          <p:cNvPr id="185" name="Google Shape;185;p42"/>
          <p:cNvSpPr txBox="1">
            <a:spLocks noGrp="1"/>
          </p:cNvSpPr>
          <p:nvPr>
            <p:ph type="title"/>
          </p:nvPr>
        </p:nvSpPr>
        <p:spPr>
          <a:xfrm>
            <a:off x="311700" y="57575"/>
            <a:ext cx="8520600" cy="572700"/>
          </a:xfrm>
          <a:prstGeom prst="rect">
            <a:avLst/>
          </a:prstGeom>
          <a:noFill/>
          <a:ln>
            <a:noFill/>
          </a:ln>
        </p:spPr>
        <p:txBody>
          <a:bodyPr spcFirstLastPara="1" wrap="square" lIns="91425" tIns="91425" rIns="91425" bIns="91425" anchor="t" anchorCtr="0"/>
          <a:lstStyle>
            <a:lvl1pPr lvl="0"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1pPr>
            <a:lvl2pPr lvl="1"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2pPr>
            <a:lvl3pPr lvl="2"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3pPr>
            <a:lvl4pPr lvl="3"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4pPr>
            <a:lvl5pPr lvl="4"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5pPr>
            <a:lvl6pPr lvl="5"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6pPr>
            <a:lvl7pPr lvl="6"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7pPr>
            <a:lvl8pPr lvl="7"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8pPr>
            <a:lvl9pPr lvl="8" algn="ctr" rtl="0">
              <a:spcBef>
                <a:spcPts val="0"/>
              </a:spcBef>
              <a:spcAft>
                <a:spcPts val="0"/>
              </a:spcAft>
              <a:buClr>
                <a:srgbClr val="007DAF"/>
              </a:buClr>
              <a:buSzPts val="2800"/>
              <a:buFont typeface="Calibri"/>
              <a:buNone/>
              <a:defRPr sz="2800">
                <a:solidFill>
                  <a:srgbClr val="007DAF"/>
                </a:solidFill>
                <a:latin typeface="Calibri"/>
                <a:ea typeface="Calibri"/>
                <a:cs typeface="Calibri"/>
                <a:sym typeface="Calibri"/>
              </a:defRPr>
            </a:lvl9pPr>
          </a:lstStyle>
          <a:p>
            <a:endParaRPr/>
          </a:p>
        </p:txBody>
      </p:sp>
      <p:sp>
        <p:nvSpPr>
          <p:cNvPr id="186" name="Google Shape;186;p42"/>
          <p:cNvSpPr txBox="1">
            <a:spLocks noGrp="1"/>
          </p:cNvSpPr>
          <p:nvPr>
            <p:ph type="body" idx="1"/>
          </p:nvPr>
        </p:nvSpPr>
        <p:spPr>
          <a:xfrm>
            <a:off x="311700" y="752100"/>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87" name="Google Shape;18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188" name="Google Shape;188;p42" descr="ONF_NO-TAG_WITH-GRADIENT.png"/>
          <p:cNvPicPr preferRelativeResize="0"/>
          <p:nvPr/>
        </p:nvPicPr>
        <p:blipFill rotWithShape="1">
          <a:blip r:embed="rId15">
            <a:alphaModFix/>
          </a:blip>
          <a:srcRect b="-11457"/>
          <a:stretch/>
        </p:blipFill>
        <p:spPr>
          <a:xfrm>
            <a:off x="8395523" y="4902924"/>
            <a:ext cx="688025" cy="1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1"/>
        <p:cNvGrpSpPr/>
        <p:nvPr/>
      </p:nvGrpSpPr>
      <p:grpSpPr>
        <a:xfrm>
          <a:off x="0" y="0"/>
          <a:ext cx="0" cy="0"/>
          <a:chOff x="0" y="0"/>
          <a:chExt cx="0" cy="0"/>
        </a:xfrm>
      </p:grpSpPr>
      <p:sp>
        <p:nvSpPr>
          <p:cNvPr id="242" name="Google Shape;242;p56"/>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600"/>
              <a:buFont typeface="Droid Sans"/>
              <a:buNone/>
              <a:defRPr sz="3600" b="1">
                <a:solidFill>
                  <a:schemeClr val="dk1"/>
                </a:solidFill>
                <a:latin typeface="Droid Sans"/>
                <a:ea typeface="Droid Sans"/>
                <a:cs typeface="Droid Sans"/>
                <a:sym typeface="Droid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43" name="Google Shape;243;p56"/>
          <p:cNvSpPr txBox="1">
            <a:spLocks noGrp="1"/>
          </p:cNvSpPr>
          <p:nvPr>
            <p:ph type="body" idx="1"/>
          </p:nvPr>
        </p:nvSpPr>
        <p:spPr>
          <a:xfrm>
            <a:off x="311700" y="847675"/>
            <a:ext cx="8520600" cy="3957600"/>
          </a:xfrm>
          <a:prstGeom prst="rect">
            <a:avLst/>
          </a:prstGeom>
          <a:noFill/>
          <a:ln>
            <a:noFill/>
          </a:ln>
        </p:spPr>
        <p:txBody>
          <a:bodyPr spcFirstLastPara="1" wrap="square" lIns="91425" tIns="91425" rIns="91425" bIns="91425" anchor="t" anchorCtr="0"/>
          <a:lstStyle>
            <a:lvl1pPr marL="457200" lvl="0" indent="-419100" rtl="0">
              <a:lnSpc>
                <a:spcPct val="100000"/>
              </a:lnSpc>
              <a:spcBef>
                <a:spcPts val="0"/>
              </a:spcBef>
              <a:spcAft>
                <a:spcPts val="0"/>
              </a:spcAft>
              <a:buClr>
                <a:srgbClr val="434343"/>
              </a:buClr>
              <a:buSzPts val="3000"/>
              <a:buFont typeface="Droid Sans"/>
              <a:buChar char="●"/>
              <a:defRPr sz="3000">
                <a:solidFill>
                  <a:srgbClr val="434343"/>
                </a:solidFill>
                <a:latin typeface="Droid Sans"/>
                <a:ea typeface="Droid Sans"/>
                <a:cs typeface="Droid Sans"/>
                <a:sym typeface="Droid Sans"/>
              </a:defRPr>
            </a:lvl1pPr>
            <a:lvl2pPr marL="914400" lvl="1" indent="-368300" rtl="0">
              <a:lnSpc>
                <a:spcPct val="115000"/>
              </a:lnSpc>
              <a:spcBef>
                <a:spcPts val="0"/>
              </a:spcBef>
              <a:spcAft>
                <a:spcPts val="0"/>
              </a:spcAft>
              <a:buClr>
                <a:schemeClr val="dk2"/>
              </a:buClr>
              <a:buSzPts val="2200"/>
              <a:buFont typeface="Droid Sans"/>
              <a:buChar char="○"/>
              <a:defRPr sz="2200">
                <a:solidFill>
                  <a:schemeClr val="dk2"/>
                </a:solidFill>
                <a:latin typeface="Droid Sans"/>
                <a:ea typeface="Droid Sans"/>
                <a:cs typeface="Droid Sans"/>
                <a:sym typeface="Droid Sans"/>
              </a:defRPr>
            </a:lvl2pPr>
            <a:lvl3pPr marL="1371600" lvl="2" indent="-342900" rtl="0">
              <a:lnSpc>
                <a:spcPct val="115000"/>
              </a:lnSpc>
              <a:spcBef>
                <a:spcPts val="0"/>
              </a:spcBef>
              <a:spcAft>
                <a:spcPts val="0"/>
              </a:spcAft>
              <a:buClr>
                <a:schemeClr val="dk2"/>
              </a:buClr>
              <a:buSzPts val="1800"/>
              <a:buFont typeface="Droid Sans"/>
              <a:buChar char="■"/>
              <a:defRPr sz="1800">
                <a:solidFill>
                  <a:schemeClr val="dk2"/>
                </a:solidFill>
                <a:latin typeface="Droid Sans"/>
                <a:ea typeface="Droid Sans"/>
                <a:cs typeface="Droid Sans"/>
                <a:sym typeface="Droid Sans"/>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44" name="Google Shape;24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80"/>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lstStyle>
            <a:lvl1pPr marR="0" lvl="0" algn="ctr" rtl="0">
              <a:lnSpc>
                <a:spcPct val="113333"/>
              </a:lnSpc>
              <a:spcBef>
                <a:spcPts val="0"/>
              </a:spcBef>
              <a:spcAft>
                <a:spcPts val="0"/>
              </a:spcAft>
              <a:buClr>
                <a:schemeClr val="accent3"/>
              </a:buClr>
              <a:buSzPts val="3000"/>
              <a:buFont typeface="Calibri"/>
              <a:buNone/>
              <a:defRPr sz="3000" b="0" i="0" u="none" strike="noStrike" cap="none">
                <a:solidFill>
                  <a:schemeClr val="accent3"/>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3" name="Google Shape;343;p80"/>
          <p:cNvSpPr txBox="1">
            <a:spLocks noGrp="1"/>
          </p:cNvSpPr>
          <p:nvPr>
            <p:ph type="body" idx="1"/>
          </p:nvPr>
        </p:nvSpPr>
        <p:spPr>
          <a:xfrm>
            <a:off x="457200" y="1097280"/>
            <a:ext cx="8521800" cy="3411300"/>
          </a:xfrm>
          <a:prstGeom prst="rect">
            <a:avLst/>
          </a:prstGeom>
          <a:noFill/>
          <a:ln>
            <a:noFill/>
          </a:ln>
        </p:spPr>
        <p:txBody>
          <a:bodyPr spcFirstLastPara="1" wrap="square" lIns="91425" tIns="45700" rIns="91425" bIns="45700" anchor="t" anchorCtr="0"/>
          <a:lstStyle>
            <a:lvl1pPr marL="457200" marR="0" lvl="0" indent="-358140" algn="l" rtl="0">
              <a:lnSpc>
                <a:spcPct val="100000"/>
              </a:lnSpc>
              <a:spcBef>
                <a:spcPts val="800"/>
              </a:spcBef>
              <a:spcAft>
                <a:spcPts val="0"/>
              </a:spcAft>
              <a:buClr>
                <a:schemeClr val="lt2"/>
              </a:buClr>
              <a:buSzPts val="2040"/>
              <a:buFont typeface="Arial"/>
              <a:buChar char="•"/>
              <a:defRPr sz="2400" b="0" i="0" u="none" strike="noStrike" cap="none">
                <a:solidFill>
                  <a:srgbClr val="000000"/>
                </a:solidFill>
                <a:latin typeface="Calibri"/>
                <a:ea typeface="Calibri"/>
                <a:cs typeface="Calibri"/>
                <a:sym typeface="Calibri"/>
              </a:defRPr>
            </a:lvl1pPr>
            <a:lvl2pPr marL="914400" marR="0" lvl="1" indent="-347344" algn="l" rtl="0">
              <a:lnSpc>
                <a:spcPct val="100000"/>
              </a:lnSpc>
              <a:spcBef>
                <a:spcPts val="700"/>
              </a:spcBef>
              <a:spcAft>
                <a:spcPts val="0"/>
              </a:spcAft>
              <a:buClr>
                <a:schemeClr val="lt2"/>
              </a:buClr>
              <a:buSzPts val="1870"/>
              <a:buFont typeface="Arial"/>
              <a:buChar char="•"/>
              <a:defRPr sz="2200" b="0" i="0" u="none" strike="noStrike" cap="none">
                <a:solidFill>
                  <a:srgbClr val="000000"/>
                </a:solidFill>
                <a:latin typeface="Calibri"/>
                <a:ea typeface="Calibri"/>
                <a:cs typeface="Calibri"/>
                <a:sym typeface="Calibri"/>
              </a:defRPr>
            </a:lvl2pPr>
            <a:lvl3pPr marL="1371600" marR="0" lvl="2" indent="-336550" algn="l" rtl="0">
              <a:lnSpc>
                <a:spcPct val="100000"/>
              </a:lnSpc>
              <a:spcBef>
                <a:spcPts val="600"/>
              </a:spcBef>
              <a:spcAft>
                <a:spcPts val="0"/>
              </a:spcAft>
              <a:buClr>
                <a:schemeClr val="lt2"/>
              </a:buClr>
              <a:buSzPts val="1700"/>
              <a:buFont typeface="Arial"/>
              <a:buChar char="•"/>
              <a:defRPr sz="2000" b="0" i="0" u="none" strike="noStrike" cap="none">
                <a:solidFill>
                  <a:srgbClr val="000000"/>
                </a:solidFill>
                <a:latin typeface="Calibri"/>
                <a:ea typeface="Calibri"/>
                <a:cs typeface="Calibri"/>
                <a:sym typeface="Calibri"/>
              </a:defRPr>
            </a:lvl3pPr>
            <a:lvl4pPr marL="1828800" marR="0" lvl="3" indent="-325755" algn="l" rtl="0">
              <a:lnSpc>
                <a:spcPct val="100000"/>
              </a:lnSpc>
              <a:spcBef>
                <a:spcPts val="500"/>
              </a:spcBef>
              <a:spcAft>
                <a:spcPts val="0"/>
              </a:spcAft>
              <a:buClr>
                <a:schemeClr val="lt2"/>
              </a:buClr>
              <a:buSzPts val="1530"/>
              <a:buFont typeface="Arial"/>
              <a:buChar char="•"/>
              <a:defRPr sz="1800" b="0" i="0" u="none" strike="noStrike" cap="none">
                <a:solidFill>
                  <a:srgbClr val="000000"/>
                </a:solidFill>
                <a:latin typeface="Calibri"/>
                <a:ea typeface="Calibri"/>
                <a:cs typeface="Calibri"/>
                <a:sym typeface="Calibri"/>
              </a:defRPr>
            </a:lvl4pPr>
            <a:lvl5pPr marL="2286000" marR="0" lvl="4" indent="-325754" algn="l" rtl="0">
              <a:spcBef>
                <a:spcPts val="800"/>
              </a:spcBef>
              <a:spcAft>
                <a:spcPts val="0"/>
              </a:spcAft>
              <a:buClr>
                <a:schemeClr val="lt2"/>
              </a:buClr>
              <a:buSzPts val="1530"/>
              <a:buFont typeface="Arial"/>
              <a:buChar char="•"/>
              <a:defRPr sz="1800" b="0" i="0" u="none" strike="noStrike" cap="none">
                <a:solidFill>
                  <a:srgbClr val="595959"/>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4" name="Google Shape;344;p80"/>
          <p:cNvSpPr txBox="1">
            <a:spLocks noGrp="1"/>
          </p:cNvSpPr>
          <p:nvPr>
            <p:ph type="sldNum" idx="12"/>
          </p:nvPr>
        </p:nvSpPr>
        <p:spPr>
          <a:xfrm>
            <a:off x="3505200" y="4848891"/>
            <a:ext cx="21336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A5A5A5"/>
                </a:solidFill>
                <a:latin typeface="Calibri"/>
                <a:ea typeface="Calibri"/>
                <a:cs typeface="Calibri"/>
                <a:sym typeface="Calibri"/>
              </a:defRPr>
            </a:lvl1pPr>
            <a:lvl2pPr marL="0" marR="0" lvl="1" indent="0" algn="ctr" rtl="0">
              <a:spcBef>
                <a:spcPts val="0"/>
              </a:spcBef>
              <a:buNone/>
              <a:defRPr sz="800" b="0" i="0" u="none" strike="noStrike" cap="none">
                <a:solidFill>
                  <a:srgbClr val="A5A5A5"/>
                </a:solidFill>
                <a:latin typeface="Calibri"/>
                <a:ea typeface="Calibri"/>
                <a:cs typeface="Calibri"/>
                <a:sym typeface="Calibri"/>
              </a:defRPr>
            </a:lvl2pPr>
            <a:lvl3pPr marL="0" marR="0" lvl="2" indent="0" algn="ctr" rtl="0">
              <a:spcBef>
                <a:spcPts val="0"/>
              </a:spcBef>
              <a:buNone/>
              <a:defRPr sz="800" b="0" i="0" u="none" strike="noStrike" cap="none">
                <a:solidFill>
                  <a:srgbClr val="A5A5A5"/>
                </a:solidFill>
                <a:latin typeface="Calibri"/>
                <a:ea typeface="Calibri"/>
                <a:cs typeface="Calibri"/>
                <a:sym typeface="Calibri"/>
              </a:defRPr>
            </a:lvl3pPr>
            <a:lvl4pPr marL="0" marR="0" lvl="3" indent="0" algn="ctr" rtl="0">
              <a:spcBef>
                <a:spcPts val="0"/>
              </a:spcBef>
              <a:buNone/>
              <a:defRPr sz="800" b="0" i="0" u="none" strike="noStrike" cap="none">
                <a:solidFill>
                  <a:srgbClr val="A5A5A5"/>
                </a:solidFill>
                <a:latin typeface="Calibri"/>
                <a:ea typeface="Calibri"/>
                <a:cs typeface="Calibri"/>
                <a:sym typeface="Calibri"/>
              </a:defRPr>
            </a:lvl4pPr>
            <a:lvl5pPr marL="0" marR="0" lvl="4" indent="0" algn="ctr" rtl="0">
              <a:spcBef>
                <a:spcPts val="0"/>
              </a:spcBef>
              <a:buNone/>
              <a:defRPr sz="800" b="0" i="0" u="none" strike="noStrike" cap="none">
                <a:solidFill>
                  <a:srgbClr val="A5A5A5"/>
                </a:solidFill>
                <a:latin typeface="Calibri"/>
                <a:ea typeface="Calibri"/>
                <a:cs typeface="Calibri"/>
                <a:sym typeface="Calibri"/>
              </a:defRPr>
            </a:lvl5pPr>
            <a:lvl6pPr marL="0" marR="0" lvl="5" indent="0" algn="ctr" rtl="0">
              <a:spcBef>
                <a:spcPts val="0"/>
              </a:spcBef>
              <a:buNone/>
              <a:defRPr sz="800" b="0" i="0" u="none" strike="noStrike" cap="none">
                <a:solidFill>
                  <a:srgbClr val="A5A5A5"/>
                </a:solidFill>
                <a:latin typeface="Calibri"/>
                <a:ea typeface="Calibri"/>
                <a:cs typeface="Calibri"/>
                <a:sym typeface="Calibri"/>
              </a:defRPr>
            </a:lvl6pPr>
            <a:lvl7pPr marL="0" marR="0" lvl="6" indent="0" algn="ctr" rtl="0">
              <a:spcBef>
                <a:spcPts val="0"/>
              </a:spcBef>
              <a:buNone/>
              <a:defRPr sz="800" b="0" i="0" u="none" strike="noStrike" cap="none">
                <a:solidFill>
                  <a:srgbClr val="A5A5A5"/>
                </a:solidFill>
                <a:latin typeface="Calibri"/>
                <a:ea typeface="Calibri"/>
                <a:cs typeface="Calibri"/>
                <a:sym typeface="Calibri"/>
              </a:defRPr>
            </a:lvl7pPr>
            <a:lvl8pPr marL="0" marR="0" lvl="7" indent="0" algn="ctr" rtl="0">
              <a:spcBef>
                <a:spcPts val="0"/>
              </a:spcBef>
              <a:buNone/>
              <a:defRPr sz="800" b="0" i="0" u="none" strike="noStrike" cap="none">
                <a:solidFill>
                  <a:srgbClr val="A5A5A5"/>
                </a:solidFill>
                <a:latin typeface="Calibri"/>
                <a:ea typeface="Calibri"/>
                <a:cs typeface="Calibri"/>
                <a:sym typeface="Calibri"/>
              </a:defRPr>
            </a:lvl8pPr>
            <a:lvl9pPr marL="0" marR="0" lvl="8" indent="0" algn="ctr" rtl="0">
              <a:spcBef>
                <a:spcPts val="0"/>
              </a:spcBef>
              <a:buNone/>
              <a:defRPr sz="8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pic>
        <p:nvPicPr>
          <p:cNvPr id="345" name="Google Shape;345;p80" descr="ONF_NO-TAG_WITH-GRADIENT.png"/>
          <p:cNvPicPr preferRelativeResize="0"/>
          <p:nvPr/>
        </p:nvPicPr>
        <p:blipFill rotWithShape="1">
          <a:blip r:embed="rId9">
            <a:alphaModFix/>
          </a:blip>
          <a:srcRect b="-11457"/>
          <a:stretch/>
        </p:blipFill>
        <p:spPr>
          <a:xfrm>
            <a:off x="8111068" y="4846320"/>
            <a:ext cx="9144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380"/>
        <p:cNvGrpSpPr/>
        <p:nvPr/>
      </p:nvGrpSpPr>
      <p:grpSpPr>
        <a:xfrm>
          <a:off x="0" y="0"/>
          <a:ext cx="0" cy="0"/>
          <a:chOff x="0" y="0"/>
          <a:chExt cx="0" cy="0"/>
        </a:xfrm>
      </p:grpSpPr>
      <p:sp>
        <p:nvSpPr>
          <p:cNvPr id="381" name="Google Shape;381;p88"/>
          <p:cNvSpPr txBox="1">
            <a:spLocks noGrp="1"/>
          </p:cNvSpPr>
          <p:nvPr>
            <p:ph type="title"/>
          </p:nvPr>
        </p:nvSpPr>
        <p:spPr>
          <a:xfrm>
            <a:off x="377775" y="3"/>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85200C"/>
              </a:buClr>
              <a:buSzPts val="3600"/>
              <a:buNone/>
              <a:defRPr sz="3600" b="1">
                <a:solidFill>
                  <a:srgbClr val="85200C"/>
                </a:solidFill>
              </a:defRPr>
            </a:lvl1pPr>
            <a:lvl2pPr lvl="1" rtl="0">
              <a:spcBef>
                <a:spcPts val="0"/>
              </a:spcBef>
              <a:spcAft>
                <a:spcPts val="0"/>
              </a:spcAft>
              <a:buClr>
                <a:srgbClr val="85200C"/>
              </a:buClr>
              <a:buSzPts val="3600"/>
              <a:buNone/>
              <a:defRPr sz="3600" b="1">
                <a:solidFill>
                  <a:srgbClr val="85200C"/>
                </a:solidFill>
              </a:defRPr>
            </a:lvl2pPr>
            <a:lvl3pPr lvl="2" rtl="0">
              <a:spcBef>
                <a:spcPts val="0"/>
              </a:spcBef>
              <a:spcAft>
                <a:spcPts val="0"/>
              </a:spcAft>
              <a:buClr>
                <a:srgbClr val="85200C"/>
              </a:buClr>
              <a:buSzPts val="3600"/>
              <a:buNone/>
              <a:defRPr sz="3600" b="1">
                <a:solidFill>
                  <a:srgbClr val="85200C"/>
                </a:solidFill>
              </a:defRPr>
            </a:lvl3pPr>
            <a:lvl4pPr lvl="3" rtl="0">
              <a:spcBef>
                <a:spcPts val="0"/>
              </a:spcBef>
              <a:spcAft>
                <a:spcPts val="0"/>
              </a:spcAft>
              <a:buClr>
                <a:srgbClr val="85200C"/>
              </a:buClr>
              <a:buSzPts val="3600"/>
              <a:buNone/>
              <a:defRPr sz="3600" b="1">
                <a:solidFill>
                  <a:srgbClr val="85200C"/>
                </a:solidFill>
              </a:defRPr>
            </a:lvl4pPr>
            <a:lvl5pPr lvl="4" rtl="0">
              <a:spcBef>
                <a:spcPts val="0"/>
              </a:spcBef>
              <a:spcAft>
                <a:spcPts val="0"/>
              </a:spcAft>
              <a:buClr>
                <a:srgbClr val="85200C"/>
              </a:buClr>
              <a:buSzPts val="3600"/>
              <a:buNone/>
              <a:defRPr sz="3600" b="1">
                <a:solidFill>
                  <a:srgbClr val="85200C"/>
                </a:solidFill>
              </a:defRPr>
            </a:lvl5pPr>
            <a:lvl6pPr lvl="5" rtl="0">
              <a:spcBef>
                <a:spcPts val="0"/>
              </a:spcBef>
              <a:spcAft>
                <a:spcPts val="0"/>
              </a:spcAft>
              <a:buClr>
                <a:srgbClr val="85200C"/>
              </a:buClr>
              <a:buSzPts val="3600"/>
              <a:buNone/>
              <a:defRPr sz="3600" b="1">
                <a:solidFill>
                  <a:srgbClr val="85200C"/>
                </a:solidFill>
              </a:defRPr>
            </a:lvl6pPr>
            <a:lvl7pPr lvl="6" rtl="0">
              <a:spcBef>
                <a:spcPts val="0"/>
              </a:spcBef>
              <a:spcAft>
                <a:spcPts val="0"/>
              </a:spcAft>
              <a:buClr>
                <a:srgbClr val="85200C"/>
              </a:buClr>
              <a:buSzPts val="3600"/>
              <a:buNone/>
              <a:defRPr sz="3600" b="1">
                <a:solidFill>
                  <a:srgbClr val="85200C"/>
                </a:solidFill>
              </a:defRPr>
            </a:lvl7pPr>
            <a:lvl8pPr lvl="7" rtl="0">
              <a:spcBef>
                <a:spcPts val="0"/>
              </a:spcBef>
              <a:spcAft>
                <a:spcPts val="0"/>
              </a:spcAft>
              <a:buClr>
                <a:srgbClr val="85200C"/>
              </a:buClr>
              <a:buSzPts val="3600"/>
              <a:buNone/>
              <a:defRPr sz="3600" b="1">
                <a:solidFill>
                  <a:srgbClr val="85200C"/>
                </a:solidFill>
              </a:defRPr>
            </a:lvl8pPr>
            <a:lvl9pPr lvl="8" rtl="0">
              <a:spcBef>
                <a:spcPts val="0"/>
              </a:spcBef>
              <a:spcAft>
                <a:spcPts val="0"/>
              </a:spcAft>
              <a:buClr>
                <a:srgbClr val="85200C"/>
              </a:buClr>
              <a:buSzPts val="3600"/>
              <a:buNone/>
              <a:defRPr sz="3600" b="1">
                <a:solidFill>
                  <a:srgbClr val="85200C"/>
                </a:solidFill>
              </a:defRPr>
            </a:lvl9pPr>
          </a:lstStyle>
          <a:p>
            <a:endParaRPr/>
          </a:p>
        </p:txBody>
      </p:sp>
      <p:sp>
        <p:nvSpPr>
          <p:cNvPr id="382" name="Google Shape;382;p88"/>
          <p:cNvSpPr txBox="1">
            <a:spLocks noGrp="1"/>
          </p:cNvSpPr>
          <p:nvPr>
            <p:ph type="body" idx="1"/>
          </p:nvPr>
        </p:nvSpPr>
        <p:spPr>
          <a:xfrm>
            <a:off x="457200" y="760325"/>
            <a:ext cx="8229600" cy="3989400"/>
          </a:xfrm>
          <a:prstGeom prst="rect">
            <a:avLst/>
          </a:prstGeom>
          <a:noFill/>
          <a:ln>
            <a:noFill/>
          </a:ln>
        </p:spPr>
        <p:txBody>
          <a:bodyPr spcFirstLastPara="1" wrap="square" lIns="91425" tIns="91425" rIns="91425" bIns="91425" anchor="t" anchorCtr="0"/>
          <a:lstStyle>
            <a:lvl1pPr marL="457200" lvl="0" indent="-431800" rtl="0">
              <a:spcBef>
                <a:spcPts val="600"/>
              </a:spcBef>
              <a:spcAft>
                <a:spcPts val="0"/>
              </a:spcAft>
              <a:buClr>
                <a:schemeClr val="dk1"/>
              </a:buClr>
              <a:buSzPts val="3200"/>
              <a:buChar char="●"/>
              <a:defRPr sz="3200">
                <a:solidFill>
                  <a:schemeClr val="dk1"/>
                </a:solidFill>
              </a:defRPr>
            </a:lvl1pPr>
            <a:lvl2pPr marL="914400" lvl="1" indent="-406400" rtl="0">
              <a:spcBef>
                <a:spcPts val="0"/>
              </a:spcBef>
              <a:spcAft>
                <a:spcPts val="0"/>
              </a:spcAft>
              <a:buClr>
                <a:schemeClr val="dk1"/>
              </a:buClr>
              <a:buSzPts val="2800"/>
              <a:buChar char="○"/>
              <a:defRPr sz="28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68300" rtl="0">
              <a:spcBef>
                <a:spcPts val="0"/>
              </a:spcBef>
              <a:spcAft>
                <a:spcPts val="0"/>
              </a:spcAft>
              <a:buClr>
                <a:schemeClr val="dk1"/>
              </a:buClr>
              <a:buSzPts val="2200"/>
              <a:buChar char="●"/>
              <a:defRPr sz="2200">
                <a:solidFill>
                  <a:schemeClr val="dk1"/>
                </a:solidFill>
              </a:defRPr>
            </a:lvl4pPr>
            <a:lvl5pPr marL="2286000" lvl="4" indent="-355600" rtl="0">
              <a:spcBef>
                <a:spcPts val="0"/>
              </a:spcBef>
              <a:spcAft>
                <a:spcPts val="0"/>
              </a:spcAft>
              <a:buClr>
                <a:schemeClr val="dk1"/>
              </a:buClr>
              <a:buSzPts val="2000"/>
              <a:buChar char="○"/>
              <a:defRPr sz="20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383" name="Google Shape;383;p8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onosproject.org" TargetMode="External"/><Relationship Id="rId7" Type="http://schemas.openxmlformats.org/officeDocument/2006/relationships/hyperlink" Target="https://wiki.onosproject.org/display/ONOS/Screencasts" TargetMode="External"/><Relationship Id="rId2" Type="http://schemas.openxmlformats.org/officeDocument/2006/relationships/notesSlide" Target="../notesSlides/notesSlide29.xml"/><Relationship Id="rId1" Type="http://schemas.openxmlformats.org/officeDocument/2006/relationships/slideLayout" Target="../slideLayouts/slideLayout93.xml"/><Relationship Id="rId6" Type="http://schemas.openxmlformats.org/officeDocument/2006/relationships/hyperlink" Target="https://wiki.onosproject.org/display/ONOS/Installing+and+Running+ONOS" TargetMode="External"/><Relationship Id="rId5" Type="http://schemas.openxmlformats.org/officeDocument/2006/relationships/hyperlink" Target="https://github.com/opennetworkinglab/onos" TargetMode="External"/><Relationship Id="rId4" Type="http://schemas.openxmlformats.org/officeDocument/2006/relationships/hyperlink" Target="https://wiki.onosproject.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93.xml"/><Relationship Id="rId4" Type="http://schemas.openxmlformats.org/officeDocument/2006/relationships/hyperlink" Target="mailto:lpapp@kde.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opennetworkinglab/onos" TargetMode="External"/><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78.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01"/>
          <p:cNvSpPr txBox="1">
            <a:spLocks noGrp="1"/>
          </p:cNvSpPr>
          <p:nvPr>
            <p:ph type="ctrTitle"/>
          </p:nvPr>
        </p:nvSpPr>
        <p:spPr>
          <a:xfrm>
            <a:off x="311700" y="1593225"/>
            <a:ext cx="8520600" cy="204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ONOS Introduction and Demo</a:t>
            </a:r>
            <a:endParaRPr sz="3600"/>
          </a:p>
          <a:p>
            <a:pPr marL="0" lvl="0" indent="0" algn="ctr" rtl="0">
              <a:spcBef>
                <a:spcPts val="0"/>
              </a:spcBef>
              <a:spcAft>
                <a:spcPts val="0"/>
              </a:spcAft>
              <a:buNone/>
            </a:pPr>
            <a:r>
              <a:rPr lang="en" sz="3400">
                <a:solidFill>
                  <a:srgbClr val="444444"/>
                </a:solidFill>
                <a:latin typeface="Roboto"/>
                <a:ea typeface="Roboto"/>
                <a:cs typeface="Roboto"/>
                <a:sym typeface="Roboto"/>
              </a:rPr>
              <a:t> </a:t>
            </a:r>
            <a:endParaRPr sz="3400"/>
          </a:p>
        </p:txBody>
      </p:sp>
      <p:sp>
        <p:nvSpPr>
          <p:cNvPr id="455" name="Google Shape;455;p101"/>
          <p:cNvSpPr txBox="1"/>
          <p:nvPr/>
        </p:nvSpPr>
        <p:spPr>
          <a:xfrm>
            <a:off x="723900" y="3540450"/>
            <a:ext cx="7696200" cy="1498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a:solidFill>
                  <a:srgbClr val="434343"/>
                </a:solidFill>
                <a:latin typeface="Droid Sans"/>
                <a:ea typeface="Droid Sans"/>
                <a:cs typeface="Droid Sans"/>
                <a:sym typeface="Droid Sans"/>
              </a:rPr>
              <a:t>Laszlo Papp</a:t>
            </a:r>
            <a:endParaRPr sz="1600">
              <a:solidFill>
                <a:srgbClr val="434343"/>
              </a:solidFill>
              <a:latin typeface="Droid Sans"/>
              <a:ea typeface="Droid Sans"/>
              <a:cs typeface="Droid Sans"/>
              <a:sym typeface="Droid Sans"/>
            </a:endParaRPr>
          </a:p>
          <a:p>
            <a:pPr marL="0" lvl="0" indent="0" algn="ctr" rtl="0">
              <a:lnSpc>
                <a:spcPct val="150000"/>
              </a:lnSpc>
              <a:spcBef>
                <a:spcPts val="0"/>
              </a:spcBef>
              <a:spcAft>
                <a:spcPts val="0"/>
              </a:spcAft>
              <a:buNone/>
            </a:pPr>
            <a:r>
              <a:rPr lang="en" sz="1600">
                <a:solidFill>
                  <a:srgbClr val="434343"/>
                </a:solidFill>
                <a:latin typeface="Droid Sans"/>
                <a:ea typeface="Droid Sans"/>
                <a:cs typeface="Droid Sans"/>
                <a:sym typeface="Droid Sans"/>
              </a:rPr>
              <a:t>ONOS Ambassador</a:t>
            </a:r>
            <a:endParaRPr sz="1600">
              <a:solidFill>
                <a:srgbClr val="434343"/>
              </a:solidFill>
              <a:latin typeface="Droid Sans"/>
              <a:ea typeface="Droid Sans"/>
              <a:cs typeface="Droid Sans"/>
              <a:sym typeface="Droid Sans"/>
            </a:endParaRPr>
          </a:p>
          <a:p>
            <a:pPr marL="0" lvl="0" indent="0" algn="ctr" rtl="0">
              <a:lnSpc>
                <a:spcPct val="150000"/>
              </a:lnSpc>
              <a:spcBef>
                <a:spcPts val="0"/>
              </a:spcBef>
              <a:spcAft>
                <a:spcPts val="0"/>
              </a:spcAft>
              <a:buNone/>
            </a:pPr>
            <a:r>
              <a:rPr lang="en" sz="1600">
                <a:solidFill>
                  <a:srgbClr val="434343"/>
                </a:solidFill>
                <a:latin typeface="Droid Sans"/>
                <a:ea typeface="Droid Sans"/>
                <a:cs typeface="Droid Sans"/>
                <a:sym typeface="Droid Sans"/>
              </a:rPr>
              <a:t>February 2nd, 2019</a:t>
            </a:r>
            <a:endParaRPr sz="1600">
              <a:solidFill>
                <a:srgbClr val="434343"/>
              </a:solidFill>
              <a:latin typeface="Droid Sans"/>
              <a:ea typeface="Droid Sans"/>
              <a:cs typeface="Droid Sans"/>
              <a:sym typeface="Droid Sans"/>
            </a:endParaRPr>
          </a:p>
          <a:p>
            <a:pPr marL="0" lvl="0" indent="0" algn="ctr" rtl="0">
              <a:lnSpc>
                <a:spcPct val="150000"/>
              </a:lnSpc>
              <a:spcBef>
                <a:spcPts val="0"/>
              </a:spcBef>
              <a:spcAft>
                <a:spcPts val="0"/>
              </a:spcAft>
              <a:buNone/>
            </a:pPr>
            <a:endParaRPr sz="1600">
              <a:solidFill>
                <a:srgbClr val="666666"/>
              </a:solidFill>
              <a:latin typeface="Droid Sans"/>
              <a:ea typeface="Droid Sans"/>
              <a:cs typeface="Droid Sans"/>
              <a:sym typeface="Droid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110"/>
          <p:cNvPicPr preferRelativeResize="0"/>
          <p:nvPr/>
        </p:nvPicPr>
        <p:blipFill>
          <a:blip r:embed="rId3">
            <a:alphaModFix/>
          </a:blip>
          <a:stretch>
            <a:fillRect/>
          </a:stretch>
        </p:blipFill>
        <p:spPr>
          <a:xfrm>
            <a:off x="1596550" y="1318464"/>
            <a:ext cx="754064" cy="803696"/>
          </a:xfrm>
          <a:prstGeom prst="rect">
            <a:avLst/>
          </a:prstGeom>
          <a:noFill/>
          <a:ln>
            <a:noFill/>
          </a:ln>
        </p:spPr>
      </p:pic>
      <p:pic>
        <p:nvPicPr>
          <p:cNvPr id="717" name="Google Shape;717;p110"/>
          <p:cNvPicPr preferRelativeResize="0"/>
          <p:nvPr/>
        </p:nvPicPr>
        <p:blipFill>
          <a:blip r:embed="rId3">
            <a:alphaModFix/>
          </a:blip>
          <a:stretch>
            <a:fillRect/>
          </a:stretch>
        </p:blipFill>
        <p:spPr>
          <a:xfrm>
            <a:off x="6167602" y="1406527"/>
            <a:ext cx="754064" cy="803696"/>
          </a:xfrm>
          <a:prstGeom prst="rect">
            <a:avLst/>
          </a:prstGeom>
          <a:noFill/>
          <a:ln>
            <a:noFill/>
          </a:ln>
        </p:spPr>
      </p:pic>
      <p:pic>
        <p:nvPicPr>
          <p:cNvPr id="718" name="Google Shape;718;p110"/>
          <p:cNvPicPr preferRelativeResize="0"/>
          <p:nvPr/>
        </p:nvPicPr>
        <p:blipFill>
          <a:blip r:embed="rId3">
            <a:alphaModFix/>
          </a:blip>
          <a:stretch>
            <a:fillRect/>
          </a:stretch>
        </p:blipFill>
        <p:spPr>
          <a:xfrm>
            <a:off x="3712352" y="748035"/>
            <a:ext cx="754064" cy="803696"/>
          </a:xfrm>
          <a:prstGeom prst="rect">
            <a:avLst/>
          </a:prstGeom>
          <a:noFill/>
          <a:ln>
            <a:noFill/>
          </a:ln>
        </p:spPr>
      </p:pic>
      <p:grpSp>
        <p:nvGrpSpPr>
          <p:cNvPr id="719" name="Google Shape;719;p110"/>
          <p:cNvGrpSpPr/>
          <p:nvPr/>
        </p:nvGrpSpPr>
        <p:grpSpPr>
          <a:xfrm>
            <a:off x="452319" y="3036807"/>
            <a:ext cx="7978115" cy="1793474"/>
            <a:chOff x="1921825" y="3715875"/>
            <a:chExt cx="5282820" cy="1114236"/>
          </a:xfrm>
        </p:grpSpPr>
        <p:sp>
          <p:nvSpPr>
            <p:cNvPr id="720" name="Google Shape;720;p110"/>
            <p:cNvSpPr/>
            <p:nvPr/>
          </p:nvSpPr>
          <p:spPr>
            <a:xfrm>
              <a:off x="1921825" y="3715875"/>
              <a:ext cx="5282820" cy="1114236"/>
            </a:xfrm>
            <a:prstGeom prst="cloud">
              <a:avLst/>
            </a:prstGeom>
            <a:solidFill>
              <a:srgbClr val="C9DAF8"/>
            </a:solidFill>
            <a:ln w="1905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1" name="Google Shape;721;p110" descr="http://www.clker.com/cliparts/6/c/4/a/1195429795336159975juanjo_Router.svg.hi.png"/>
            <p:cNvPicPr preferRelativeResize="0"/>
            <p:nvPr/>
          </p:nvPicPr>
          <p:blipFill>
            <a:blip r:embed="rId4">
              <a:alphaModFix/>
            </a:blip>
            <a:stretch>
              <a:fillRect/>
            </a:stretch>
          </p:blipFill>
          <p:spPr>
            <a:xfrm>
              <a:off x="2583050" y="4261825"/>
              <a:ext cx="415500" cy="276300"/>
            </a:xfrm>
            <a:prstGeom prst="rect">
              <a:avLst/>
            </a:prstGeom>
            <a:noFill/>
            <a:ln>
              <a:noFill/>
            </a:ln>
          </p:spPr>
        </p:pic>
        <p:pic>
          <p:nvPicPr>
            <p:cNvPr id="722" name="Google Shape;722;p110" descr="http://www.clker.com/cliparts/6/c/4/a/1195429795336159975juanjo_Router.svg.hi.png"/>
            <p:cNvPicPr preferRelativeResize="0"/>
            <p:nvPr/>
          </p:nvPicPr>
          <p:blipFill>
            <a:blip r:embed="rId4">
              <a:alphaModFix/>
            </a:blip>
            <a:stretch>
              <a:fillRect/>
            </a:stretch>
          </p:blipFill>
          <p:spPr>
            <a:xfrm>
              <a:off x="4313800" y="4432775"/>
              <a:ext cx="415500" cy="276300"/>
            </a:xfrm>
            <a:prstGeom prst="rect">
              <a:avLst/>
            </a:prstGeom>
            <a:noFill/>
            <a:ln>
              <a:noFill/>
            </a:ln>
          </p:spPr>
        </p:pic>
        <p:pic>
          <p:nvPicPr>
            <p:cNvPr id="723" name="Google Shape;723;p110" descr="http://www.clker.com/cliparts/6/c/4/a/1195429795336159975juanjo_Router.svg.hi.png"/>
            <p:cNvPicPr preferRelativeResize="0"/>
            <p:nvPr/>
          </p:nvPicPr>
          <p:blipFill>
            <a:blip r:embed="rId4">
              <a:alphaModFix/>
            </a:blip>
            <a:stretch>
              <a:fillRect/>
            </a:stretch>
          </p:blipFill>
          <p:spPr>
            <a:xfrm>
              <a:off x="3830975" y="3916725"/>
              <a:ext cx="415500" cy="276300"/>
            </a:xfrm>
            <a:prstGeom prst="rect">
              <a:avLst/>
            </a:prstGeom>
            <a:noFill/>
            <a:ln>
              <a:noFill/>
            </a:ln>
          </p:spPr>
        </p:pic>
        <p:pic>
          <p:nvPicPr>
            <p:cNvPr id="724" name="Google Shape;724;p110" descr="http://www.clker.com/cliparts/6/c/4/a/1195429795336159975juanjo_Router.svg.hi.png"/>
            <p:cNvPicPr preferRelativeResize="0"/>
            <p:nvPr/>
          </p:nvPicPr>
          <p:blipFill>
            <a:blip r:embed="rId4">
              <a:alphaModFix/>
            </a:blip>
            <a:stretch>
              <a:fillRect/>
            </a:stretch>
          </p:blipFill>
          <p:spPr>
            <a:xfrm>
              <a:off x="5290900" y="3985525"/>
              <a:ext cx="415500" cy="276300"/>
            </a:xfrm>
            <a:prstGeom prst="rect">
              <a:avLst/>
            </a:prstGeom>
            <a:noFill/>
            <a:ln>
              <a:noFill/>
            </a:ln>
          </p:spPr>
        </p:pic>
        <p:pic>
          <p:nvPicPr>
            <p:cNvPr id="725" name="Google Shape;725;p110" descr="http://www.clker.com/cliparts/6/c/4/a/1195429795336159975juanjo_Router.svg.hi.png"/>
            <p:cNvPicPr preferRelativeResize="0"/>
            <p:nvPr/>
          </p:nvPicPr>
          <p:blipFill>
            <a:blip r:embed="rId4">
              <a:alphaModFix/>
            </a:blip>
            <a:stretch>
              <a:fillRect/>
            </a:stretch>
          </p:blipFill>
          <p:spPr>
            <a:xfrm>
              <a:off x="5838675" y="4386375"/>
              <a:ext cx="415500" cy="276300"/>
            </a:xfrm>
            <a:prstGeom prst="rect">
              <a:avLst/>
            </a:prstGeom>
            <a:noFill/>
            <a:ln>
              <a:noFill/>
            </a:ln>
          </p:spPr>
        </p:pic>
        <p:pic>
          <p:nvPicPr>
            <p:cNvPr id="726" name="Google Shape;726;p110" descr="http://www.clker.com/cliparts/6/c/4/a/1195429795336159975juanjo_Router.svg.hi.png"/>
            <p:cNvPicPr preferRelativeResize="0"/>
            <p:nvPr/>
          </p:nvPicPr>
          <p:blipFill>
            <a:blip r:embed="rId4">
              <a:alphaModFix/>
            </a:blip>
            <a:stretch>
              <a:fillRect/>
            </a:stretch>
          </p:blipFill>
          <p:spPr>
            <a:xfrm>
              <a:off x="4579900" y="3827700"/>
              <a:ext cx="415500" cy="276300"/>
            </a:xfrm>
            <a:prstGeom prst="rect">
              <a:avLst/>
            </a:prstGeom>
            <a:noFill/>
            <a:ln>
              <a:noFill/>
            </a:ln>
          </p:spPr>
        </p:pic>
        <p:pic>
          <p:nvPicPr>
            <p:cNvPr id="727" name="Google Shape;727;p110" descr="http://www.clker.com/cliparts/6/c/4/a/1195429795336159975juanjo_Router.svg.hi.png"/>
            <p:cNvPicPr preferRelativeResize="0"/>
            <p:nvPr/>
          </p:nvPicPr>
          <p:blipFill>
            <a:blip r:embed="rId4">
              <a:alphaModFix/>
            </a:blip>
            <a:stretch>
              <a:fillRect/>
            </a:stretch>
          </p:blipFill>
          <p:spPr>
            <a:xfrm>
              <a:off x="3336700" y="4386375"/>
              <a:ext cx="415500" cy="276300"/>
            </a:xfrm>
            <a:prstGeom prst="rect">
              <a:avLst/>
            </a:prstGeom>
            <a:noFill/>
            <a:ln>
              <a:noFill/>
            </a:ln>
          </p:spPr>
        </p:pic>
        <p:cxnSp>
          <p:nvCxnSpPr>
            <p:cNvPr id="728" name="Google Shape;728;p110"/>
            <p:cNvCxnSpPr>
              <a:stCxn id="721" idx="3"/>
              <a:endCxn id="727" idx="1"/>
            </p:cNvCxnSpPr>
            <p:nvPr/>
          </p:nvCxnSpPr>
          <p:spPr>
            <a:xfrm>
              <a:off x="2998550" y="4399975"/>
              <a:ext cx="338100" cy="124500"/>
            </a:xfrm>
            <a:prstGeom prst="straightConnector1">
              <a:avLst/>
            </a:prstGeom>
            <a:noFill/>
            <a:ln w="38100" cap="flat" cmpd="sng">
              <a:solidFill>
                <a:schemeClr val="accent6"/>
              </a:solidFill>
              <a:prstDash val="solid"/>
              <a:round/>
              <a:headEnd type="none" w="med" len="med"/>
              <a:tailEnd type="none" w="med" len="med"/>
            </a:ln>
          </p:spPr>
        </p:cxnSp>
        <p:cxnSp>
          <p:nvCxnSpPr>
            <p:cNvPr id="729" name="Google Shape;729;p110"/>
            <p:cNvCxnSpPr>
              <a:stCxn id="721" idx="3"/>
              <a:endCxn id="723" idx="1"/>
            </p:cNvCxnSpPr>
            <p:nvPr/>
          </p:nvCxnSpPr>
          <p:spPr>
            <a:xfrm rot="10800000" flipH="1">
              <a:off x="2998550" y="4054675"/>
              <a:ext cx="832200" cy="345300"/>
            </a:xfrm>
            <a:prstGeom prst="straightConnector1">
              <a:avLst/>
            </a:prstGeom>
            <a:noFill/>
            <a:ln w="38100" cap="flat" cmpd="sng">
              <a:solidFill>
                <a:schemeClr val="accent6"/>
              </a:solidFill>
              <a:prstDash val="solid"/>
              <a:round/>
              <a:headEnd type="none" w="med" len="med"/>
              <a:tailEnd type="none" w="med" len="med"/>
            </a:ln>
          </p:spPr>
        </p:cxnSp>
        <p:cxnSp>
          <p:nvCxnSpPr>
            <p:cNvPr id="730" name="Google Shape;730;p110"/>
            <p:cNvCxnSpPr>
              <a:stCxn id="723" idx="3"/>
              <a:endCxn id="722" idx="0"/>
            </p:cNvCxnSpPr>
            <p:nvPr/>
          </p:nvCxnSpPr>
          <p:spPr>
            <a:xfrm>
              <a:off x="4246475" y="4054875"/>
              <a:ext cx="275100" cy="378000"/>
            </a:xfrm>
            <a:prstGeom prst="straightConnector1">
              <a:avLst/>
            </a:prstGeom>
            <a:noFill/>
            <a:ln w="38100" cap="flat" cmpd="sng">
              <a:solidFill>
                <a:schemeClr val="accent6"/>
              </a:solidFill>
              <a:prstDash val="solid"/>
              <a:round/>
              <a:headEnd type="none" w="med" len="med"/>
              <a:tailEnd type="none" w="med" len="med"/>
            </a:ln>
          </p:spPr>
        </p:cxnSp>
        <p:cxnSp>
          <p:nvCxnSpPr>
            <p:cNvPr id="731" name="Google Shape;731;p110"/>
            <p:cNvCxnSpPr>
              <a:stCxn id="727" idx="3"/>
              <a:endCxn id="722" idx="1"/>
            </p:cNvCxnSpPr>
            <p:nvPr/>
          </p:nvCxnSpPr>
          <p:spPr>
            <a:xfrm>
              <a:off x="3752200" y="4524525"/>
              <a:ext cx="561600" cy="46500"/>
            </a:xfrm>
            <a:prstGeom prst="straightConnector1">
              <a:avLst/>
            </a:prstGeom>
            <a:noFill/>
            <a:ln w="38100" cap="flat" cmpd="sng">
              <a:solidFill>
                <a:schemeClr val="accent6"/>
              </a:solidFill>
              <a:prstDash val="solid"/>
              <a:round/>
              <a:headEnd type="none" w="med" len="med"/>
              <a:tailEnd type="none" w="med" len="med"/>
            </a:ln>
          </p:spPr>
        </p:cxnSp>
        <p:cxnSp>
          <p:nvCxnSpPr>
            <p:cNvPr id="732" name="Google Shape;732;p110"/>
            <p:cNvCxnSpPr>
              <a:stCxn id="723" idx="3"/>
              <a:endCxn id="726" idx="1"/>
            </p:cNvCxnSpPr>
            <p:nvPr/>
          </p:nvCxnSpPr>
          <p:spPr>
            <a:xfrm rot="10800000" flipH="1">
              <a:off x="4246475" y="3965775"/>
              <a:ext cx="333300" cy="89100"/>
            </a:xfrm>
            <a:prstGeom prst="straightConnector1">
              <a:avLst/>
            </a:prstGeom>
            <a:noFill/>
            <a:ln w="38100" cap="flat" cmpd="sng">
              <a:solidFill>
                <a:schemeClr val="accent6"/>
              </a:solidFill>
              <a:prstDash val="solid"/>
              <a:round/>
              <a:headEnd type="none" w="med" len="med"/>
              <a:tailEnd type="none" w="med" len="med"/>
            </a:ln>
          </p:spPr>
        </p:cxnSp>
        <p:cxnSp>
          <p:nvCxnSpPr>
            <p:cNvPr id="733" name="Google Shape;733;p110"/>
            <p:cNvCxnSpPr>
              <a:stCxn id="722" idx="3"/>
              <a:endCxn id="724" idx="1"/>
            </p:cNvCxnSpPr>
            <p:nvPr/>
          </p:nvCxnSpPr>
          <p:spPr>
            <a:xfrm rot="10800000" flipH="1">
              <a:off x="4729300" y="4123625"/>
              <a:ext cx="561600" cy="447300"/>
            </a:xfrm>
            <a:prstGeom prst="straightConnector1">
              <a:avLst/>
            </a:prstGeom>
            <a:noFill/>
            <a:ln w="38100" cap="flat" cmpd="sng">
              <a:solidFill>
                <a:schemeClr val="accent6"/>
              </a:solidFill>
              <a:prstDash val="solid"/>
              <a:round/>
              <a:headEnd type="none" w="med" len="med"/>
              <a:tailEnd type="none" w="med" len="med"/>
            </a:ln>
          </p:spPr>
        </p:cxnSp>
        <p:cxnSp>
          <p:nvCxnSpPr>
            <p:cNvPr id="734" name="Google Shape;734;p110"/>
            <p:cNvCxnSpPr>
              <a:stCxn id="726" idx="3"/>
              <a:endCxn id="724" idx="1"/>
            </p:cNvCxnSpPr>
            <p:nvPr/>
          </p:nvCxnSpPr>
          <p:spPr>
            <a:xfrm>
              <a:off x="4995400" y="3965850"/>
              <a:ext cx="295500" cy="157800"/>
            </a:xfrm>
            <a:prstGeom prst="straightConnector1">
              <a:avLst/>
            </a:prstGeom>
            <a:noFill/>
            <a:ln w="38100" cap="flat" cmpd="sng">
              <a:solidFill>
                <a:schemeClr val="accent6"/>
              </a:solidFill>
              <a:prstDash val="solid"/>
              <a:round/>
              <a:headEnd type="none" w="med" len="med"/>
              <a:tailEnd type="none" w="med" len="med"/>
            </a:ln>
          </p:spPr>
        </p:cxnSp>
        <p:cxnSp>
          <p:nvCxnSpPr>
            <p:cNvPr id="735" name="Google Shape;735;p110"/>
            <p:cNvCxnSpPr>
              <a:endCxn id="725" idx="1"/>
            </p:cNvCxnSpPr>
            <p:nvPr/>
          </p:nvCxnSpPr>
          <p:spPr>
            <a:xfrm rot="10800000" flipH="1">
              <a:off x="4729275" y="4524525"/>
              <a:ext cx="1109400" cy="46500"/>
            </a:xfrm>
            <a:prstGeom prst="straightConnector1">
              <a:avLst/>
            </a:prstGeom>
            <a:noFill/>
            <a:ln w="38100" cap="flat" cmpd="sng">
              <a:solidFill>
                <a:schemeClr val="accent6"/>
              </a:solidFill>
              <a:prstDash val="solid"/>
              <a:round/>
              <a:headEnd type="none" w="med" len="med"/>
              <a:tailEnd type="none" w="med" len="med"/>
            </a:ln>
          </p:spPr>
        </p:cxnSp>
        <p:cxnSp>
          <p:nvCxnSpPr>
            <p:cNvPr id="736" name="Google Shape;736;p110"/>
            <p:cNvCxnSpPr>
              <a:stCxn id="725" idx="0"/>
              <a:endCxn id="724" idx="3"/>
            </p:cNvCxnSpPr>
            <p:nvPr/>
          </p:nvCxnSpPr>
          <p:spPr>
            <a:xfrm rot="10800000">
              <a:off x="5706225" y="4123875"/>
              <a:ext cx="340200" cy="262500"/>
            </a:xfrm>
            <a:prstGeom prst="straightConnector1">
              <a:avLst/>
            </a:prstGeom>
            <a:noFill/>
            <a:ln w="38100" cap="flat" cmpd="sng">
              <a:solidFill>
                <a:schemeClr val="accent6"/>
              </a:solidFill>
              <a:prstDash val="solid"/>
              <a:round/>
              <a:headEnd type="none" w="med" len="med"/>
              <a:tailEnd type="none" w="med" len="med"/>
            </a:ln>
          </p:spPr>
        </p:cxnSp>
      </p:grpSp>
      <p:cxnSp>
        <p:nvCxnSpPr>
          <p:cNvPr id="737" name="Google Shape;737;p110"/>
          <p:cNvCxnSpPr>
            <a:stCxn id="716" idx="3"/>
            <a:endCxn id="718" idx="1"/>
          </p:cNvCxnSpPr>
          <p:nvPr/>
        </p:nvCxnSpPr>
        <p:spPr>
          <a:xfrm rot="10800000" flipH="1">
            <a:off x="2350614" y="1150012"/>
            <a:ext cx="1361700" cy="570300"/>
          </a:xfrm>
          <a:prstGeom prst="straightConnector1">
            <a:avLst/>
          </a:prstGeom>
          <a:noFill/>
          <a:ln w="19050" cap="flat" cmpd="sng">
            <a:solidFill>
              <a:schemeClr val="accent6"/>
            </a:solidFill>
            <a:prstDash val="solid"/>
            <a:round/>
            <a:headEnd type="none" w="med" len="med"/>
            <a:tailEnd type="none" w="med" len="med"/>
          </a:ln>
        </p:spPr>
      </p:cxnSp>
      <p:cxnSp>
        <p:nvCxnSpPr>
          <p:cNvPr id="738" name="Google Shape;738;p110"/>
          <p:cNvCxnSpPr>
            <a:endCxn id="717" idx="1"/>
          </p:cNvCxnSpPr>
          <p:nvPr/>
        </p:nvCxnSpPr>
        <p:spPr>
          <a:xfrm>
            <a:off x="4466602" y="1149875"/>
            <a:ext cx="1701000" cy="658500"/>
          </a:xfrm>
          <a:prstGeom prst="straightConnector1">
            <a:avLst/>
          </a:prstGeom>
          <a:noFill/>
          <a:ln w="19050" cap="flat" cmpd="sng">
            <a:solidFill>
              <a:schemeClr val="accent6"/>
            </a:solidFill>
            <a:prstDash val="solid"/>
            <a:round/>
            <a:headEnd type="none" w="med" len="med"/>
            <a:tailEnd type="none" w="med" len="med"/>
          </a:ln>
        </p:spPr>
      </p:cxnSp>
      <p:cxnSp>
        <p:nvCxnSpPr>
          <p:cNvPr id="739" name="Google Shape;739;p110"/>
          <p:cNvCxnSpPr>
            <a:endCxn id="717" idx="1"/>
          </p:cNvCxnSpPr>
          <p:nvPr/>
        </p:nvCxnSpPr>
        <p:spPr>
          <a:xfrm>
            <a:off x="2350702" y="1720475"/>
            <a:ext cx="3816900" cy="87900"/>
          </a:xfrm>
          <a:prstGeom prst="straightConnector1">
            <a:avLst/>
          </a:prstGeom>
          <a:noFill/>
          <a:ln w="19050" cap="flat" cmpd="sng">
            <a:solidFill>
              <a:schemeClr val="accent6"/>
            </a:solidFill>
            <a:prstDash val="solid"/>
            <a:round/>
            <a:headEnd type="none" w="med" len="med"/>
            <a:tailEnd type="none" w="med" len="med"/>
          </a:ln>
        </p:spPr>
      </p:cxnSp>
      <p:cxnSp>
        <p:nvCxnSpPr>
          <p:cNvPr id="740" name="Google Shape;740;p110"/>
          <p:cNvCxnSpPr>
            <a:stCxn id="741" idx="0"/>
            <a:endCxn id="742" idx="2"/>
          </p:cNvCxnSpPr>
          <p:nvPr/>
        </p:nvCxnSpPr>
        <p:spPr>
          <a:xfrm rot="10800000" flipH="1">
            <a:off x="1764732" y="2122282"/>
            <a:ext cx="208800" cy="1793400"/>
          </a:xfrm>
          <a:prstGeom prst="straightConnector1">
            <a:avLst/>
          </a:prstGeom>
          <a:noFill/>
          <a:ln w="19050" cap="flat" cmpd="sng">
            <a:solidFill>
              <a:srgbClr val="FF0000"/>
            </a:solidFill>
            <a:prstDash val="solid"/>
            <a:round/>
            <a:headEnd type="none" w="med" len="med"/>
            <a:tailEnd type="triangle" w="med" len="med"/>
          </a:ln>
        </p:spPr>
      </p:cxnSp>
      <p:cxnSp>
        <p:nvCxnSpPr>
          <p:cNvPr id="743" name="Google Shape;743;p110"/>
          <p:cNvCxnSpPr>
            <a:endCxn id="744" idx="2"/>
          </p:cNvCxnSpPr>
          <p:nvPr/>
        </p:nvCxnSpPr>
        <p:spPr>
          <a:xfrm rot="10800000" flipH="1">
            <a:off x="1764684" y="1551730"/>
            <a:ext cx="2324700" cy="2364000"/>
          </a:xfrm>
          <a:prstGeom prst="straightConnector1">
            <a:avLst/>
          </a:prstGeom>
          <a:noFill/>
          <a:ln w="19050" cap="flat" cmpd="sng">
            <a:solidFill>
              <a:srgbClr val="FF0000"/>
            </a:solidFill>
            <a:prstDash val="dash"/>
            <a:round/>
            <a:headEnd type="none" w="med" len="med"/>
            <a:tailEnd type="triangle" w="med" len="med"/>
          </a:ln>
        </p:spPr>
      </p:cxnSp>
      <p:pic>
        <p:nvPicPr>
          <p:cNvPr id="745" name="Google Shape;745;p110" descr="http://png-5.findicons.com/files/icons/2711/free_icons_for_windows8_metro/128/crown.png"/>
          <p:cNvPicPr preferRelativeResize="0"/>
          <p:nvPr/>
        </p:nvPicPr>
        <p:blipFill>
          <a:blip r:embed="rId5">
            <a:alphaModFix/>
          </a:blip>
          <a:stretch>
            <a:fillRect/>
          </a:stretch>
        </p:blipFill>
        <p:spPr>
          <a:xfrm>
            <a:off x="1680363" y="994125"/>
            <a:ext cx="377500" cy="377475"/>
          </a:xfrm>
          <a:prstGeom prst="rect">
            <a:avLst/>
          </a:prstGeom>
          <a:noFill/>
          <a:ln>
            <a:noFill/>
          </a:ln>
        </p:spPr>
      </p:pic>
      <p:sp>
        <p:nvSpPr>
          <p:cNvPr id="746" name="Google Shape;746;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10</a:t>
            </a:fld>
            <a:endParaRPr sz="10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751" name="Google Shape;751;p111"/>
          <p:cNvGrpSpPr/>
          <p:nvPr/>
        </p:nvGrpSpPr>
        <p:grpSpPr>
          <a:xfrm>
            <a:off x="452379" y="748035"/>
            <a:ext cx="7978280" cy="4082375"/>
            <a:chOff x="1930055" y="2280875"/>
            <a:chExt cx="5274896" cy="2549413"/>
          </a:xfrm>
        </p:grpSpPr>
        <p:pic>
          <p:nvPicPr>
            <p:cNvPr id="752" name="Google Shape;752;p111"/>
            <p:cNvPicPr preferRelativeResize="0"/>
            <p:nvPr/>
          </p:nvPicPr>
          <p:blipFill>
            <a:blip r:embed="rId3">
              <a:alphaModFix/>
            </a:blip>
            <a:stretch>
              <a:fillRect/>
            </a:stretch>
          </p:blipFill>
          <p:spPr>
            <a:xfrm>
              <a:off x="2686532" y="2637104"/>
              <a:ext cx="498555" cy="501902"/>
            </a:xfrm>
            <a:prstGeom prst="rect">
              <a:avLst/>
            </a:prstGeom>
            <a:noFill/>
            <a:ln>
              <a:noFill/>
            </a:ln>
          </p:spPr>
        </p:pic>
        <p:pic>
          <p:nvPicPr>
            <p:cNvPr id="753" name="Google Shape;753;p111"/>
            <p:cNvPicPr preferRelativeResize="0"/>
            <p:nvPr/>
          </p:nvPicPr>
          <p:blipFill>
            <a:blip r:embed="rId3">
              <a:alphaModFix/>
            </a:blip>
            <a:stretch>
              <a:fillRect/>
            </a:stretch>
          </p:blipFill>
          <p:spPr>
            <a:xfrm>
              <a:off x="5708715" y="2692099"/>
              <a:ext cx="498555" cy="501902"/>
            </a:xfrm>
            <a:prstGeom prst="rect">
              <a:avLst/>
            </a:prstGeom>
            <a:noFill/>
            <a:ln>
              <a:noFill/>
            </a:ln>
          </p:spPr>
        </p:pic>
        <p:pic>
          <p:nvPicPr>
            <p:cNvPr id="754" name="Google Shape;754;p111"/>
            <p:cNvPicPr preferRelativeResize="0"/>
            <p:nvPr/>
          </p:nvPicPr>
          <p:blipFill>
            <a:blip r:embed="rId3">
              <a:alphaModFix/>
            </a:blip>
            <a:stretch>
              <a:fillRect/>
            </a:stretch>
          </p:blipFill>
          <p:spPr>
            <a:xfrm>
              <a:off x="4085409" y="2280875"/>
              <a:ext cx="498555" cy="501902"/>
            </a:xfrm>
            <a:prstGeom prst="rect">
              <a:avLst/>
            </a:prstGeom>
            <a:noFill/>
            <a:ln>
              <a:noFill/>
            </a:ln>
          </p:spPr>
        </p:pic>
        <p:grpSp>
          <p:nvGrpSpPr>
            <p:cNvPr id="755" name="Google Shape;755;p111"/>
            <p:cNvGrpSpPr/>
            <p:nvPr/>
          </p:nvGrpSpPr>
          <p:grpSpPr>
            <a:xfrm>
              <a:off x="1930055" y="3710258"/>
              <a:ext cx="5274896" cy="1120030"/>
              <a:chOff x="1921825" y="3715875"/>
              <a:chExt cx="5282820" cy="1114236"/>
            </a:xfrm>
          </p:grpSpPr>
          <p:sp>
            <p:nvSpPr>
              <p:cNvPr id="756" name="Google Shape;756;p111"/>
              <p:cNvSpPr/>
              <p:nvPr/>
            </p:nvSpPr>
            <p:spPr>
              <a:xfrm>
                <a:off x="1921825" y="3715875"/>
                <a:ext cx="5282820" cy="1114236"/>
              </a:xfrm>
              <a:prstGeom prst="cloud">
                <a:avLst/>
              </a:prstGeom>
              <a:solidFill>
                <a:srgbClr val="C9DAF8"/>
              </a:solidFill>
              <a:ln w="1905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7" name="Google Shape;757;p111" descr="http://www.clker.com/cliparts/6/c/4/a/1195429795336159975juanjo_Router.svg.hi.png"/>
              <p:cNvPicPr preferRelativeResize="0"/>
              <p:nvPr/>
            </p:nvPicPr>
            <p:blipFill>
              <a:blip r:embed="rId4">
                <a:alphaModFix/>
              </a:blip>
              <a:stretch>
                <a:fillRect/>
              </a:stretch>
            </p:blipFill>
            <p:spPr>
              <a:xfrm>
                <a:off x="2583050" y="4261825"/>
                <a:ext cx="415500" cy="276300"/>
              </a:xfrm>
              <a:prstGeom prst="rect">
                <a:avLst/>
              </a:prstGeom>
              <a:noFill/>
              <a:ln>
                <a:noFill/>
              </a:ln>
            </p:spPr>
          </p:pic>
          <p:pic>
            <p:nvPicPr>
              <p:cNvPr id="758" name="Google Shape;758;p111" descr="http://www.clker.com/cliparts/6/c/4/a/1195429795336159975juanjo_Router.svg.hi.png"/>
              <p:cNvPicPr preferRelativeResize="0"/>
              <p:nvPr/>
            </p:nvPicPr>
            <p:blipFill>
              <a:blip r:embed="rId4">
                <a:alphaModFix/>
              </a:blip>
              <a:stretch>
                <a:fillRect/>
              </a:stretch>
            </p:blipFill>
            <p:spPr>
              <a:xfrm>
                <a:off x="4313800" y="4432775"/>
                <a:ext cx="415500" cy="276300"/>
              </a:xfrm>
              <a:prstGeom prst="rect">
                <a:avLst/>
              </a:prstGeom>
              <a:noFill/>
              <a:ln>
                <a:noFill/>
              </a:ln>
            </p:spPr>
          </p:pic>
          <p:pic>
            <p:nvPicPr>
              <p:cNvPr id="759" name="Google Shape;759;p111" descr="http://www.clker.com/cliparts/6/c/4/a/1195429795336159975juanjo_Router.svg.hi.png"/>
              <p:cNvPicPr preferRelativeResize="0"/>
              <p:nvPr/>
            </p:nvPicPr>
            <p:blipFill>
              <a:blip r:embed="rId4">
                <a:alphaModFix/>
              </a:blip>
              <a:stretch>
                <a:fillRect/>
              </a:stretch>
            </p:blipFill>
            <p:spPr>
              <a:xfrm>
                <a:off x="3830975" y="3916725"/>
                <a:ext cx="415500" cy="276300"/>
              </a:xfrm>
              <a:prstGeom prst="rect">
                <a:avLst/>
              </a:prstGeom>
              <a:noFill/>
              <a:ln>
                <a:noFill/>
              </a:ln>
            </p:spPr>
          </p:pic>
          <p:pic>
            <p:nvPicPr>
              <p:cNvPr id="760" name="Google Shape;760;p111" descr="http://www.clker.com/cliparts/6/c/4/a/1195429795336159975juanjo_Router.svg.hi.png"/>
              <p:cNvPicPr preferRelativeResize="0"/>
              <p:nvPr/>
            </p:nvPicPr>
            <p:blipFill>
              <a:blip r:embed="rId4">
                <a:alphaModFix/>
              </a:blip>
              <a:stretch>
                <a:fillRect/>
              </a:stretch>
            </p:blipFill>
            <p:spPr>
              <a:xfrm>
                <a:off x="5290900" y="3985525"/>
                <a:ext cx="415500" cy="276300"/>
              </a:xfrm>
              <a:prstGeom prst="rect">
                <a:avLst/>
              </a:prstGeom>
              <a:noFill/>
              <a:ln>
                <a:noFill/>
              </a:ln>
            </p:spPr>
          </p:pic>
          <p:pic>
            <p:nvPicPr>
              <p:cNvPr id="761" name="Google Shape;761;p111" descr="http://www.clker.com/cliparts/6/c/4/a/1195429795336159975juanjo_Router.svg.hi.png"/>
              <p:cNvPicPr preferRelativeResize="0"/>
              <p:nvPr/>
            </p:nvPicPr>
            <p:blipFill>
              <a:blip r:embed="rId4">
                <a:alphaModFix/>
              </a:blip>
              <a:stretch>
                <a:fillRect/>
              </a:stretch>
            </p:blipFill>
            <p:spPr>
              <a:xfrm>
                <a:off x="5838675" y="4386375"/>
                <a:ext cx="415500" cy="276300"/>
              </a:xfrm>
              <a:prstGeom prst="rect">
                <a:avLst/>
              </a:prstGeom>
              <a:noFill/>
              <a:ln>
                <a:noFill/>
              </a:ln>
            </p:spPr>
          </p:pic>
          <p:pic>
            <p:nvPicPr>
              <p:cNvPr id="762" name="Google Shape;762;p111" descr="http://www.clker.com/cliparts/6/c/4/a/1195429795336159975juanjo_Router.svg.hi.png"/>
              <p:cNvPicPr preferRelativeResize="0"/>
              <p:nvPr/>
            </p:nvPicPr>
            <p:blipFill>
              <a:blip r:embed="rId4">
                <a:alphaModFix/>
              </a:blip>
              <a:stretch>
                <a:fillRect/>
              </a:stretch>
            </p:blipFill>
            <p:spPr>
              <a:xfrm>
                <a:off x="4579900" y="3827700"/>
                <a:ext cx="415500" cy="276300"/>
              </a:xfrm>
              <a:prstGeom prst="rect">
                <a:avLst/>
              </a:prstGeom>
              <a:noFill/>
              <a:ln>
                <a:noFill/>
              </a:ln>
            </p:spPr>
          </p:pic>
          <p:pic>
            <p:nvPicPr>
              <p:cNvPr id="763" name="Google Shape;763;p111" descr="http://www.clker.com/cliparts/6/c/4/a/1195429795336159975juanjo_Router.svg.hi.png"/>
              <p:cNvPicPr preferRelativeResize="0"/>
              <p:nvPr/>
            </p:nvPicPr>
            <p:blipFill>
              <a:blip r:embed="rId4">
                <a:alphaModFix/>
              </a:blip>
              <a:stretch>
                <a:fillRect/>
              </a:stretch>
            </p:blipFill>
            <p:spPr>
              <a:xfrm>
                <a:off x="3336700" y="4386375"/>
                <a:ext cx="415500" cy="276300"/>
              </a:xfrm>
              <a:prstGeom prst="rect">
                <a:avLst/>
              </a:prstGeom>
              <a:noFill/>
              <a:ln>
                <a:noFill/>
              </a:ln>
            </p:spPr>
          </p:pic>
          <p:cxnSp>
            <p:nvCxnSpPr>
              <p:cNvPr id="764" name="Google Shape;764;p111"/>
              <p:cNvCxnSpPr>
                <a:stCxn id="757" idx="3"/>
                <a:endCxn id="763" idx="1"/>
              </p:cNvCxnSpPr>
              <p:nvPr/>
            </p:nvCxnSpPr>
            <p:spPr>
              <a:xfrm>
                <a:off x="2998550" y="4399975"/>
                <a:ext cx="338100" cy="124500"/>
              </a:xfrm>
              <a:prstGeom prst="straightConnector1">
                <a:avLst/>
              </a:prstGeom>
              <a:noFill/>
              <a:ln w="38100" cap="flat" cmpd="sng">
                <a:solidFill>
                  <a:schemeClr val="accent6"/>
                </a:solidFill>
                <a:prstDash val="solid"/>
                <a:round/>
                <a:headEnd type="none" w="med" len="med"/>
                <a:tailEnd type="none" w="med" len="med"/>
              </a:ln>
            </p:spPr>
          </p:cxnSp>
          <p:cxnSp>
            <p:nvCxnSpPr>
              <p:cNvPr id="765" name="Google Shape;765;p111"/>
              <p:cNvCxnSpPr>
                <a:stCxn id="757" idx="3"/>
                <a:endCxn id="759" idx="1"/>
              </p:cNvCxnSpPr>
              <p:nvPr/>
            </p:nvCxnSpPr>
            <p:spPr>
              <a:xfrm rot="10800000" flipH="1">
                <a:off x="2998550" y="4054675"/>
                <a:ext cx="832500" cy="345300"/>
              </a:xfrm>
              <a:prstGeom prst="straightConnector1">
                <a:avLst/>
              </a:prstGeom>
              <a:noFill/>
              <a:ln w="38100" cap="flat" cmpd="sng">
                <a:solidFill>
                  <a:schemeClr val="accent6"/>
                </a:solidFill>
                <a:prstDash val="solid"/>
                <a:round/>
                <a:headEnd type="none" w="med" len="med"/>
                <a:tailEnd type="none" w="med" len="med"/>
              </a:ln>
            </p:spPr>
          </p:cxnSp>
          <p:cxnSp>
            <p:nvCxnSpPr>
              <p:cNvPr id="766" name="Google Shape;766;p111"/>
              <p:cNvCxnSpPr>
                <a:stCxn id="759" idx="3"/>
                <a:endCxn id="758" idx="0"/>
              </p:cNvCxnSpPr>
              <p:nvPr/>
            </p:nvCxnSpPr>
            <p:spPr>
              <a:xfrm>
                <a:off x="4246475" y="4054875"/>
                <a:ext cx="275100" cy="378000"/>
              </a:xfrm>
              <a:prstGeom prst="straightConnector1">
                <a:avLst/>
              </a:prstGeom>
              <a:noFill/>
              <a:ln w="38100" cap="flat" cmpd="sng">
                <a:solidFill>
                  <a:schemeClr val="accent6"/>
                </a:solidFill>
                <a:prstDash val="solid"/>
                <a:round/>
                <a:headEnd type="none" w="med" len="med"/>
                <a:tailEnd type="none" w="med" len="med"/>
              </a:ln>
            </p:spPr>
          </p:cxnSp>
          <p:cxnSp>
            <p:nvCxnSpPr>
              <p:cNvPr id="767" name="Google Shape;767;p111"/>
              <p:cNvCxnSpPr>
                <a:stCxn id="763" idx="3"/>
                <a:endCxn id="758" idx="1"/>
              </p:cNvCxnSpPr>
              <p:nvPr/>
            </p:nvCxnSpPr>
            <p:spPr>
              <a:xfrm>
                <a:off x="3752200" y="4524525"/>
                <a:ext cx="561600" cy="46500"/>
              </a:xfrm>
              <a:prstGeom prst="straightConnector1">
                <a:avLst/>
              </a:prstGeom>
              <a:noFill/>
              <a:ln w="38100" cap="flat" cmpd="sng">
                <a:solidFill>
                  <a:schemeClr val="accent6"/>
                </a:solidFill>
                <a:prstDash val="solid"/>
                <a:round/>
                <a:headEnd type="none" w="med" len="med"/>
                <a:tailEnd type="none" w="med" len="med"/>
              </a:ln>
            </p:spPr>
          </p:cxnSp>
          <p:cxnSp>
            <p:nvCxnSpPr>
              <p:cNvPr id="768" name="Google Shape;768;p111"/>
              <p:cNvCxnSpPr>
                <a:stCxn id="759" idx="3"/>
                <a:endCxn id="762" idx="1"/>
              </p:cNvCxnSpPr>
              <p:nvPr/>
            </p:nvCxnSpPr>
            <p:spPr>
              <a:xfrm rot="10800000" flipH="1">
                <a:off x="4246475" y="3965775"/>
                <a:ext cx="333300" cy="89100"/>
              </a:xfrm>
              <a:prstGeom prst="straightConnector1">
                <a:avLst/>
              </a:prstGeom>
              <a:noFill/>
              <a:ln w="38100" cap="flat" cmpd="sng">
                <a:solidFill>
                  <a:schemeClr val="accent6"/>
                </a:solidFill>
                <a:prstDash val="solid"/>
                <a:round/>
                <a:headEnd type="none" w="med" len="med"/>
                <a:tailEnd type="none" w="med" len="med"/>
              </a:ln>
            </p:spPr>
          </p:cxnSp>
          <p:cxnSp>
            <p:nvCxnSpPr>
              <p:cNvPr id="769" name="Google Shape;769;p111"/>
              <p:cNvCxnSpPr>
                <a:stCxn id="758" idx="3"/>
                <a:endCxn id="760" idx="1"/>
              </p:cNvCxnSpPr>
              <p:nvPr/>
            </p:nvCxnSpPr>
            <p:spPr>
              <a:xfrm rot="10800000" flipH="1">
                <a:off x="4729300" y="4123625"/>
                <a:ext cx="561600" cy="447300"/>
              </a:xfrm>
              <a:prstGeom prst="straightConnector1">
                <a:avLst/>
              </a:prstGeom>
              <a:noFill/>
              <a:ln w="38100" cap="flat" cmpd="sng">
                <a:solidFill>
                  <a:schemeClr val="accent6"/>
                </a:solidFill>
                <a:prstDash val="solid"/>
                <a:round/>
                <a:headEnd type="none" w="med" len="med"/>
                <a:tailEnd type="none" w="med" len="med"/>
              </a:ln>
            </p:spPr>
          </p:cxnSp>
          <p:cxnSp>
            <p:nvCxnSpPr>
              <p:cNvPr id="770" name="Google Shape;770;p111"/>
              <p:cNvCxnSpPr>
                <a:stCxn id="762" idx="3"/>
                <a:endCxn id="760" idx="1"/>
              </p:cNvCxnSpPr>
              <p:nvPr/>
            </p:nvCxnSpPr>
            <p:spPr>
              <a:xfrm>
                <a:off x="4995400" y="3965850"/>
                <a:ext cx="295500" cy="157800"/>
              </a:xfrm>
              <a:prstGeom prst="straightConnector1">
                <a:avLst/>
              </a:prstGeom>
              <a:noFill/>
              <a:ln w="38100" cap="flat" cmpd="sng">
                <a:solidFill>
                  <a:schemeClr val="accent6"/>
                </a:solidFill>
                <a:prstDash val="solid"/>
                <a:round/>
                <a:headEnd type="none" w="med" len="med"/>
                <a:tailEnd type="none" w="med" len="med"/>
              </a:ln>
            </p:spPr>
          </p:cxnSp>
          <p:cxnSp>
            <p:nvCxnSpPr>
              <p:cNvPr id="771" name="Google Shape;771;p111"/>
              <p:cNvCxnSpPr>
                <a:endCxn id="761" idx="1"/>
              </p:cNvCxnSpPr>
              <p:nvPr/>
            </p:nvCxnSpPr>
            <p:spPr>
              <a:xfrm rot="10800000" flipH="1">
                <a:off x="4729275" y="4524525"/>
                <a:ext cx="1109400" cy="46500"/>
              </a:xfrm>
              <a:prstGeom prst="straightConnector1">
                <a:avLst/>
              </a:prstGeom>
              <a:noFill/>
              <a:ln w="38100" cap="flat" cmpd="sng">
                <a:solidFill>
                  <a:schemeClr val="accent6"/>
                </a:solidFill>
                <a:prstDash val="solid"/>
                <a:round/>
                <a:headEnd type="none" w="med" len="med"/>
                <a:tailEnd type="none" w="med" len="med"/>
              </a:ln>
            </p:spPr>
          </p:cxnSp>
          <p:cxnSp>
            <p:nvCxnSpPr>
              <p:cNvPr id="772" name="Google Shape;772;p111"/>
              <p:cNvCxnSpPr>
                <a:stCxn id="761" idx="0"/>
                <a:endCxn id="760" idx="3"/>
              </p:cNvCxnSpPr>
              <p:nvPr/>
            </p:nvCxnSpPr>
            <p:spPr>
              <a:xfrm rot="10800000">
                <a:off x="5706225" y="4123875"/>
                <a:ext cx="340200" cy="262500"/>
              </a:xfrm>
              <a:prstGeom prst="straightConnector1">
                <a:avLst/>
              </a:prstGeom>
              <a:noFill/>
              <a:ln w="38100" cap="flat" cmpd="sng">
                <a:solidFill>
                  <a:schemeClr val="accent6"/>
                </a:solidFill>
                <a:prstDash val="solid"/>
                <a:round/>
                <a:headEnd type="none" w="med" len="med"/>
                <a:tailEnd type="none" w="med" len="med"/>
              </a:ln>
            </p:spPr>
          </p:cxnSp>
        </p:grpSp>
        <p:cxnSp>
          <p:nvCxnSpPr>
            <p:cNvPr id="773" name="Google Shape;773;p111"/>
            <p:cNvCxnSpPr>
              <a:stCxn id="752" idx="3"/>
              <a:endCxn id="754" idx="1"/>
            </p:cNvCxnSpPr>
            <p:nvPr/>
          </p:nvCxnSpPr>
          <p:spPr>
            <a:xfrm rot="10800000" flipH="1">
              <a:off x="3185087" y="2531955"/>
              <a:ext cx="900300" cy="356100"/>
            </a:xfrm>
            <a:prstGeom prst="straightConnector1">
              <a:avLst/>
            </a:prstGeom>
            <a:noFill/>
            <a:ln w="19050" cap="flat" cmpd="sng">
              <a:solidFill>
                <a:schemeClr val="accent6"/>
              </a:solidFill>
              <a:prstDash val="solid"/>
              <a:round/>
              <a:headEnd type="none" w="med" len="med"/>
              <a:tailEnd type="none" w="med" len="med"/>
            </a:ln>
          </p:spPr>
        </p:cxnSp>
        <p:cxnSp>
          <p:nvCxnSpPr>
            <p:cNvPr id="774" name="Google Shape;774;p111"/>
            <p:cNvCxnSpPr>
              <a:endCxn id="753" idx="1"/>
            </p:cNvCxnSpPr>
            <p:nvPr/>
          </p:nvCxnSpPr>
          <p:spPr>
            <a:xfrm>
              <a:off x="4584015" y="2531750"/>
              <a:ext cx="1124700" cy="411300"/>
            </a:xfrm>
            <a:prstGeom prst="straightConnector1">
              <a:avLst/>
            </a:prstGeom>
            <a:noFill/>
            <a:ln w="19050" cap="flat" cmpd="sng">
              <a:solidFill>
                <a:schemeClr val="accent6"/>
              </a:solidFill>
              <a:prstDash val="solid"/>
              <a:round/>
              <a:headEnd type="none" w="med" len="med"/>
              <a:tailEnd type="none" w="med" len="med"/>
            </a:ln>
          </p:spPr>
        </p:cxnSp>
        <p:cxnSp>
          <p:nvCxnSpPr>
            <p:cNvPr id="775" name="Google Shape;775;p111"/>
            <p:cNvCxnSpPr>
              <a:endCxn id="753" idx="1"/>
            </p:cNvCxnSpPr>
            <p:nvPr/>
          </p:nvCxnSpPr>
          <p:spPr>
            <a:xfrm>
              <a:off x="3185115" y="2888150"/>
              <a:ext cx="2523600" cy="54900"/>
            </a:xfrm>
            <a:prstGeom prst="straightConnector1">
              <a:avLst/>
            </a:prstGeom>
            <a:noFill/>
            <a:ln w="19050" cap="flat" cmpd="sng">
              <a:solidFill>
                <a:schemeClr val="accent6"/>
              </a:solidFill>
              <a:prstDash val="solid"/>
              <a:round/>
              <a:headEnd type="none" w="med" len="med"/>
              <a:tailEnd type="none" w="med" len="med"/>
            </a:ln>
          </p:spPr>
        </p:cxnSp>
      </p:grpSp>
      <p:cxnSp>
        <p:nvCxnSpPr>
          <p:cNvPr id="776" name="Google Shape;776;p111"/>
          <p:cNvCxnSpPr>
            <a:stCxn id="777" idx="0"/>
            <a:endCxn id="778" idx="2"/>
          </p:cNvCxnSpPr>
          <p:nvPr/>
        </p:nvCxnSpPr>
        <p:spPr>
          <a:xfrm rot="10800000" flipH="1">
            <a:off x="1764732" y="2122282"/>
            <a:ext cx="208800" cy="1793400"/>
          </a:xfrm>
          <a:prstGeom prst="straightConnector1">
            <a:avLst/>
          </a:prstGeom>
          <a:noFill/>
          <a:ln w="19050" cap="flat" cmpd="sng">
            <a:solidFill>
              <a:srgbClr val="FF0000"/>
            </a:solidFill>
            <a:prstDash val="solid"/>
            <a:round/>
            <a:headEnd type="none" w="med" len="med"/>
            <a:tailEnd type="triangle" w="med" len="med"/>
          </a:ln>
        </p:spPr>
      </p:cxnSp>
      <p:cxnSp>
        <p:nvCxnSpPr>
          <p:cNvPr id="779" name="Google Shape;779;p111"/>
          <p:cNvCxnSpPr>
            <a:endCxn id="780" idx="2"/>
          </p:cNvCxnSpPr>
          <p:nvPr/>
        </p:nvCxnSpPr>
        <p:spPr>
          <a:xfrm rot="10800000" flipH="1">
            <a:off x="1764684" y="1551730"/>
            <a:ext cx="2324700" cy="2364000"/>
          </a:xfrm>
          <a:prstGeom prst="straightConnector1">
            <a:avLst/>
          </a:prstGeom>
          <a:noFill/>
          <a:ln w="19050" cap="flat" cmpd="sng">
            <a:solidFill>
              <a:srgbClr val="FF0000"/>
            </a:solidFill>
            <a:prstDash val="dash"/>
            <a:round/>
            <a:headEnd type="none" w="med" len="med"/>
            <a:tailEnd type="triangle" w="med" len="med"/>
          </a:ln>
        </p:spPr>
      </p:cxnSp>
      <p:cxnSp>
        <p:nvCxnSpPr>
          <p:cNvPr id="781" name="Google Shape;781;p111"/>
          <p:cNvCxnSpPr>
            <a:endCxn id="778" idx="2"/>
          </p:cNvCxnSpPr>
          <p:nvPr/>
        </p:nvCxnSpPr>
        <p:spPr>
          <a:xfrm rot="10800000">
            <a:off x="1973582" y="2122160"/>
            <a:ext cx="929400" cy="1994100"/>
          </a:xfrm>
          <a:prstGeom prst="straightConnector1">
            <a:avLst/>
          </a:prstGeom>
          <a:noFill/>
          <a:ln w="19050" cap="flat" cmpd="sng">
            <a:solidFill>
              <a:srgbClr val="FF0000"/>
            </a:solidFill>
            <a:prstDash val="solid"/>
            <a:round/>
            <a:headEnd type="none" w="med" len="med"/>
            <a:tailEnd type="triangle" w="med" len="med"/>
          </a:ln>
        </p:spPr>
      </p:cxnSp>
      <p:cxnSp>
        <p:nvCxnSpPr>
          <p:cNvPr id="782" name="Google Shape;782;p111"/>
          <p:cNvCxnSpPr>
            <a:stCxn id="783" idx="0"/>
            <a:endCxn id="780" idx="2"/>
          </p:cNvCxnSpPr>
          <p:nvPr/>
        </p:nvCxnSpPr>
        <p:spPr>
          <a:xfrm rot="10800000" flipH="1">
            <a:off x="2902918" y="1551761"/>
            <a:ext cx="1186500" cy="2564400"/>
          </a:xfrm>
          <a:prstGeom prst="straightConnector1">
            <a:avLst/>
          </a:prstGeom>
          <a:noFill/>
          <a:ln w="19050" cap="flat" cmpd="sng">
            <a:solidFill>
              <a:srgbClr val="FF0000"/>
            </a:solidFill>
            <a:prstDash val="dash"/>
            <a:round/>
            <a:headEnd type="none" w="med" len="med"/>
            <a:tailEnd type="triangle" w="med" len="med"/>
          </a:ln>
        </p:spPr>
      </p:cxnSp>
      <p:cxnSp>
        <p:nvCxnSpPr>
          <p:cNvPr id="784" name="Google Shape;784;p111"/>
          <p:cNvCxnSpPr>
            <a:endCxn id="778" idx="2"/>
          </p:cNvCxnSpPr>
          <p:nvPr/>
        </p:nvCxnSpPr>
        <p:spPr>
          <a:xfrm rot="10800000">
            <a:off x="1973582" y="2122160"/>
            <a:ext cx="1675800" cy="1238100"/>
          </a:xfrm>
          <a:prstGeom prst="straightConnector1">
            <a:avLst/>
          </a:prstGeom>
          <a:noFill/>
          <a:ln w="19050" cap="flat" cmpd="sng">
            <a:solidFill>
              <a:srgbClr val="FF0000"/>
            </a:solidFill>
            <a:prstDash val="solid"/>
            <a:round/>
            <a:headEnd type="none" w="med" len="med"/>
            <a:tailEnd type="triangle" w="med" len="med"/>
          </a:ln>
        </p:spPr>
      </p:cxnSp>
      <p:cxnSp>
        <p:nvCxnSpPr>
          <p:cNvPr id="785" name="Google Shape;785;p111"/>
          <p:cNvCxnSpPr>
            <a:endCxn id="780" idx="2"/>
          </p:cNvCxnSpPr>
          <p:nvPr/>
        </p:nvCxnSpPr>
        <p:spPr>
          <a:xfrm rot="10800000" flipH="1">
            <a:off x="3649284" y="1551730"/>
            <a:ext cx="440100" cy="1808400"/>
          </a:xfrm>
          <a:prstGeom prst="straightConnector1">
            <a:avLst/>
          </a:prstGeom>
          <a:noFill/>
          <a:ln w="19050" cap="flat" cmpd="sng">
            <a:solidFill>
              <a:srgbClr val="FF0000"/>
            </a:solidFill>
            <a:prstDash val="dash"/>
            <a:round/>
            <a:headEnd type="none" w="med" len="med"/>
            <a:tailEnd type="triangle" w="med" len="med"/>
          </a:ln>
        </p:spPr>
      </p:cxnSp>
      <p:pic>
        <p:nvPicPr>
          <p:cNvPr id="786" name="Google Shape;786;p111" descr="http://vetmed.tamu.edu/images/vetmed/warning-icon.png"/>
          <p:cNvPicPr preferRelativeResize="0"/>
          <p:nvPr/>
        </p:nvPicPr>
        <p:blipFill>
          <a:blip r:embed="rId5">
            <a:alphaModFix/>
          </a:blip>
          <a:stretch>
            <a:fillRect/>
          </a:stretch>
        </p:blipFill>
        <p:spPr>
          <a:xfrm>
            <a:off x="1488975" y="1190400"/>
            <a:ext cx="545825" cy="483975"/>
          </a:xfrm>
          <a:prstGeom prst="rect">
            <a:avLst/>
          </a:prstGeom>
          <a:noFill/>
          <a:ln>
            <a:noFill/>
          </a:ln>
        </p:spPr>
      </p:pic>
      <p:sp>
        <p:nvSpPr>
          <p:cNvPr id="787" name="Google Shape;787;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11</a:t>
            </a:fld>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792" name="Google Shape;792;p112"/>
          <p:cNvGrpSpPr/>
          <p:nvPr/>
        </p:nvGrpSpPr>
        <p:grpSpPr>
          <a:xfrm>
            <a:off x="452379" y="748035"/>
            <a:ext cx="7978280" cy="4082375"/>
            <a:chOff x="1930055" y="2280875"/>
            <a:chExt cx="5274896" cy="2549413"/>
          </a:xfrm>
        </p:grpSpPr>
        <p:pic>
          <p:nvPicPr>
            <p:cNvPr id="793" name="Google Shape;793;p112"/>
            <p:cNvPicPr preferRelativeResize="0"/>
            <p:nvPr/>
          </p:nvPicPr>
          <p:blipFill>
            <a:blip r:embed="rId3">
              <a:alphaModFix/>
            </a:blip>
            <a:stretch>
              <a:fillRect/>
            </a:stretch>
          </p:blipFill>
          <p:spPr>
            <a:xfrm>
              <a:off x="2686532" y="2637104"/>
              <a:ext cx="498555" cy="501902"/>
            </a:xfrm>
            <a:prstGeom prst="rect">
              <a:avLst/>
            </a:prstGeom>
            <a:noFill/>
            <a:ln>
              <a:noFill/>
            </a:ln>
          </p:spPr>
        </p:pic>
        <p:pic>
          <p:nvPicPr>
            <p:cNvPr id="794" name="Google Shape;794;p112"/>
            <p:cNvPicPr preferRelativeResize="0"/>
            <p:nvPr/>
          </p:nvPicPr>
          <p:blipFill>
            <a:blip r:embed="rId3">
              <a:alphaModFix/>
            </a:blip>
            <a:stretch>
              <a:fillRect/>
            </a:stretch>
          </p:blipFill>
          <p:spPr>
            <a:xfrm>
              <a:off x="5708715" y="2692099"/>
              <a:ext cx="498555" cy="501902"/>
            </a:xfrm>
            <a:prstGeom prst="rect">
              <a:avLst/>
            </a:prstGeom>
            <a:noFill/>
            <a:ln>
              <a:noFill/>
            </a:ln>
          </p:spPr>
        </p:pic>
        <p:pic>
          <p:nvPicPr>
            <p:cNvPr id="795" name="Google Shape;795;p112"/>
            <p:cNvPicPr preferRelativeResize="0"/>
            <p:nvPr/>
          </p:nvPicPr>
          <p:blipFill>
            <a:blip r:embed="rId3">
              <a:alphaModFix/>
            </a:blip>
            <a:stretch>
              <a:fillRect/>
            </a:stretch>
          </p:blipFill>
          <p:spPr>
            <a:xfrm>
              <a:off x="4085409" y="2280875"/>
              <a:ext cx="498555" cy="501902"/>
            </a:xfrm>
            <a:prstGeom prst="rect">
              <a:avLst/>
            </a:prstGeom>
            <a:noFill/>
            <a:ln>
              <a:noFill/>
            </a:ln>
          </p:spPr>
        </p:pic>
        <p:grpSp>
          <p:nvGrpSpPr>
            <p:cNvPr id="796" name="Google Shape;796;p112"/>
            <p:cNvGrpSpPr/>
            <p:nvPr/>
          </p:nvGrpSpPr>
          <p:grpSpPr>
            <a:xfrm>
              <a:off x="1930055" y="3710258"/>
              <a:ext cx="5274896" cy="1120030"/>
              <a:chOff x="1921825" y="3715875"/>
              <a:chExt cx="5282820" cy="1114236"/>
            </a:xfrm>
          </p:grpSpPr>
          <p:sp>
            <p:nvSpPr>
              <p:cNvPr id="797" name="Google Shape;797;p112"/>
              <p:cNvSpPr/>
              <p:nvPr/>
            </p:nvSpPr>
            <p:spPr>
              <a:xfrm>
                <a:off x="1921825" y="3715875"/>
                <a:ext cx="5282820" cy="1114236"/>
              </a:xfrm>
              <a:prstGeom prst="cloud">
                <a:avLst/>
              </a:prstGeom>
              <a:solidFill>
                <a:srgbClr val="C9DAF8"/>
              </a:solidFill>
              <a:ln w="19050"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p112" descr="http://www.clker.com/cliparts/6/c/4/a/1195429795336159975juanjo_Router.svg.hi.png"/>
              <p:cNvPicPr preferRelativeResize="0"/>
              <p:nvPr/>
            </p:nvPicPr>
            <p:blipFill>
              <a:blip r:embed="rId4">
                <a:alphaModFix/>
              </a:blip>
              <a:stretch>
                <a:fillRect/>
              </a:stretch>
            </p:blipFill>
            <p:spPr>
              <a:xfrm>
                <a:off x="2583050" y="4261825"/>
                <a:ext cx="415500" cy="276300"/>
              </a:xfrm>
              <a:prstGeom prst="rect">
                <a:avLst/>
              </a:prstGeom>
              <a:noFill/>
              <a:ln>
                <a:noFill/>
              </a:ln>
            </p:spPr>
          </p:pic>
          <p:pic>
            <p:nvPicPr>
              <p:cNvPr id="799" name="Google Shape;799;p112" descr="http://www.clker.com/cliparts/6/c/4/a/1195429795336159975juanjo_Router.svg.hi.png"/>
              <p:cNvPicPr preferRelativeResize="0"/>
              <p:nvPr/>
            </p:nvPicPr>
            <p:blipFill>
              <a:blip r:embed="rId4">
                <a:alphaModFix/>
              </a:blip>
              <a:stretch>
                <a:fillRect/>
              </a:stretch>
            </p:blipFill>
            <p:spPr>
              <a:xfrm>
                <a:off x="4313800" y="4432775"/>
                <a:ext cx="415500" cy="276300"/>
              </a:xfrm>
              <a:prstGeom prst="rect">
                <a:avLst/>
              </a:prstGeom>
              <a:noFill/>
              <a:ln>
                <a:noFill/>
              </a:ln>
            </p:spPr>
          </p:pic>
          <p:pic>
            <p:nvPicPr>
              <p:cNvPr id="800" name="Google Shape;800;p112" descr="http://www.clker.com/cliparts/6/c/4/a/1195429795336159975juanjo_Router.svg.hi.png"/>
              <p:cNvPicPr preferRelativeResize="0"/>
              <p:nvPr/>
            </p:nvPicPr>
            <p:blipFill>
              <a:blip r:embed="rId4">
                <a:alphaModFix/>
              </a:blip>
              <a:stretch>
                <a:fillRect/>
              </a:stretch>
            </p:blipFill>
            <p:spPr>
              <a:xfrm>
                <a:off x="3830975" y="3916725"/>
                <a:ext cx="415500" cy="276300"/>
              </a:xfrm>
              <a:prstGeom prst="rect">
                <a:avLst/>
              </a:prstGeom>
              <a:noFill/>
              <a:ln>
                <a:noFill/>
              </a:ln>
            </p:spPr>
          </p:pic>
          <p:pic>
            <p:nvPicPr>
              <p:cNvPr id="801" name="Google Shape;801;p112" descr="http://www.clker.com/cliparts/6/c/4/a/1195429795336159975juanjo_Router.svg.hi.png"/>
              <p:cNvPicPr preferRelativeResize="0"/>
              <p:nvPr/>
            </p:nvPicPr>
            <p:blipFill>
              <a:blip r:embed="rId4">
                <a:alphaModFix/>
              </a:blip>
              <a:stretch>
                <a:fillRect/>
              </a:stretch>
            </p:blipFill>
            <p:spPr>
              <a:xfrm>
                <a:off x="5290900" y="3985525"/>
                <a:ext cx="415500" cy="276300"/>
              </a:xfrm>
              <a:prstGeom prst="rect">
                <a:avLst/>
              </a:prstGeom>
              <a:noFill/>
              <a:ln>
                <a:noFill/>
              </a:ln>
            </p:spPr>
          </p:pic>
          <p:pic>
            <p:nvPicPr>
              <p:cNvPr id="802" name="Google Shape;802;p112" descr="http://www.clker.com/cliparts/6/c/4/a/1195429795336159975juanjo_Router.svg.hi.png"/>
              <p:cNvPicPr preferRelativeResize="0"/>
              <p:nvPr/>
            </p:nvPicPr>
            <p:blipFill>
              <a:blip r:embed="rId4">
                <a:alphaModFix/>
              </a:blip>
              <a:stretch>
                <a:fillRect/>
              </a:stretch>
            </p:blipFill>
            <p:spPr>
              <a:xfrm>
                <a:off x="5838675" y="4386375"/>
                <a:ext cx="415500" cy="276300"/>
              </a:xfrm>
              <a:prstGeom prst="rect">
                <a:avLst/>
              </a:prstGeom>
              <a:noFill/>
              <a:ln>
                <a:noFill/>
              </a:ln>
            </p:spPr>
          </p:pic>
          <p:pic>
            <p:nvPicPr>
              <p:cNvPr id="803" name="Google Shape;803;p112" descr="http://www.clker.com/cliparts/6/c/4/a/1195429795336159975juanjo_Router.svg.hi.png"/>
              <p:cNvPicPr preferRelativeResize="0"/>
              <p:nvPr/>
            </p:nvPicPr>
            <p:blipFill>
              <a:blip r:embed="rId4">
                <a:alphaModFix/>
              </a:blip>
              <a:stretch>
                <a:fillRect/>
              </a:stretch>
            </p:blipFill>
            <p:spPr>
              <a:xfrm>
                <a:off x="4579900" y="3827700"/>
                <a:ext cx="415500" cy="276300"/>
              </a:xfrm>
              <a:prstGeom prst="rect">
                <a:avLst/>
              </a:prstGeom>
              <a:noFill/>
              <a:ln>
                <a:noFill/>
              </a:ln>
            </p:spPr>
          </p:pic>
          <p:pic>
            <p:nvPicPr>
              <p:cNvPr id="804" name="Google Shape;804;p112" descr="http://www.clker.com/cliparts/6/c/4/a/1195429795336159975juanjo_Router.svg.hi.png"/>
              <p:cNvPicPr preferRelativeResize="0"/>
              <p:nvPr/>
            </p:nvPicPr>
            <p:blipFill>
              <a:blip r:embed="rId4">
                <a:alphaModFix/>
              </a:blip>
              <a:stretch>
                <a:fillRect/>
              </a:stretch>
            </p:blipFill>
            <p:spPr>
              <a:xfrm>
                <a:off x="3336700" y="4386375"/>
                <a:ext cx="415500" cy="276300"/>
              </a:xfrm>
              <a:prstGeom prst="rect">
                <a:avLst/>
              </a:prstGeom>
              <a:noFill/>
              <a:ln>
                <a:noFill/>
              </a:ln>
            </p:spPr>
          </p:pic>
          <p:cxnSp>
            <p:nvCxnSpPr>
              <p:cNvPr id="805" name="Google Shape;805;p112"/>
              <p:cNvCxnSpPr>
                <a:stCxn id="798" idx="3"/>
                <a:endCxn id="804" idx="1"/>
              </p:cNvCxnSpPr>
              <p:nvPr/>
            </p:nvCxnSpPr>
            <p:spPr>
              <a:xfrm>
                <a:off x="2998550" y="4399975"/>
                <a:ext cx="338100" cy="124500"/>
              </a:xfrm>
              <a:prstGeom prst="straightConnector1">
                <a:avLst/>
              </a:prstGeom>
              <a:noFill/>
              <a:ln w="38100" cap="flat" cmpd="sng">
                <a:solidFill>
                  <a:schemeClr val="accent6"/>
                </a:solidFill>
                <a:prstDash val="solid"/>
                <a:round/>
                <a:headEnd type="none" w="med" len="med"/>
                <a:tailEnd type="none" w="med" len="med"/>
              </a:ln>
            </p:spPr>
          </p:cxnSp>
          <p:cxnSp>
            <p:nvCxnSpPr>
              <p:cNvPr id="806" name="Google Shape;806;p112"/>
              <p:cNvCxnSpPr>
                <a:stCxn id="798" idx="3"/>
                <a:endCxn id="800" idx="1"/>
              </p:cNvCxnSpPr>
              <p:nvPr/>
            </p:nvCxnSpPr>
            <p:spPr>
              <a:xfrm rot="10800000" flipH="1">
                <a:off x="2998550" y="4054675"/>
                <a:ext cx="832500" cy="345300"/>
              </a:xfrm>
              <a:prstGeom prst="straightConnector1">
                <a:avLst/>
              </a:prstGeom>
              <a:noFill/>
              <a:ln w="38100" cap="flat" cmpd="sng">
                <a:solidFill>
                  <a:schemeClr val="accent6"/>
                </a:solidFill>
                <a:prstDash val="solid"/>
                <a:round/>
                <a:headEnd type="none" w="med" len="med"/>
                <a:tailEnd type="none" w="med" len="med"/>
              </a:ln>
            </p:spPr>
          </p:cxnSp>
          <p:cxnSp>
            <p:nvCxnSpPr>
              <p:cNvPr id="807" name="Google Shape;807;p112"/>
              <p:cNvCxnSpPr>
                <a:stCxn id="800" idx="3"/>
                <a:endCxn id="799" idx="0"/>
              </p:cNvCxnSpPr>
              <p:nvPr/>
            </p:nvCxnSpPr>
            <p:spPr>
              <a:xfrm>
                <a:off x="4246475" y="4054875"/>
                <a:ext cx="275100" cy="378000"/>
              </a:xfrm>
              <a:prstGeom prst="straightConnector1">
                <a:avLst/>
              </a:prstGeom>
              <a:noFill/>
              <a:ln w="38100" cap="flat" cmpd="sng">
                <a:solidFill>
                  <a:schemeClr val="accent6"/>
                </a:solidFill>
                <a:prstDash val="solid"/>
                <a:round/>
                <a:headEnd type="none" w="med" len="med"/>
                <a:tailEnd type="none" w="med" len="med"/>
              </a:ln>
            </p:spPr>
          </p:cxnSp>
          <p:cxnSp>
            <p:nvCxnSpPr>
              <p:cNvPr id="808" name="Google Shape;808;p112"/>
              <p:cNvCxnSpPr>
                <a:stCxn id="804" idx="3"/>
                <a:endCxn id="799" idx="1"/>
              </p:cNvCxnSpPr>
              <p:nvPr/>
            </p:nvCxnSpPr>
            <p:spPr>
              <a:xfrm>
                <a:off x="3752200" y="4524525"/>
                <a:ext cx="561600" cy="46500"/>
              </a:xfrm>
              <a:prstGeom prst="straightConnector1">
                <a:avLst/>
              </a:prstGeom>
              <a:noFill/>
              <a:ln w="38100" cap="flat" cmpd="sng">
                <a:solidFill>
                  <a:schemeClr val="accent6"/>
                </a:solidFill>
                <a:prstDash val="solid"/>
                <a:round/>
                <a:headEnd type="none" w="med" len="med"/>
                <a:tailEnd type="none" w="med" len="med"/>
              </a:ln>
            </p:spPr>
          </p:cxnSp>
          <p:cxnSp>
            <p:nvCxnSpPr>
              <p:cNvPr id="809" name="Google Shape;809;p112"/>
              <p:cNvCxnSpPr>
                <a:stCxn id="800" idx="3"/>
                <a:endCxn id="803" idx="1"/>
              </p:cNvCxnSpPr>
              <p:nvPr/>
            </p:nvCxnSpPr>
            <p:spPr>
              <a:xfrm rot="10800000" flipH="1">
                <a:off x="4246475" y="3965775"/>
                <a:ext cx="333300" cy="89100"/>
              </a:xfrm>
              <a:prstGeom prst="straightConnector1">
                <a:avLst/>
              </a:prstGeom>
              <a:noFill/>
              <a:ln w="38100" cap="flat" cmpd="sng">
                <a:solidFill>
                  <a:schemeClr val="accent6"/>
                </a:solidFill>
                <a:prstDash val="solid"/>
                <a:round/>
                <a:headEnd type="none" w="med" len="med"/>
                <a:tailEnd type="none" w="med" len="med"/>
              </a:ln>
            </p:spPr>
          </p:cxnSp>
          <p:cxnSp>
            <p:nvCxnSpPr>
              <p:cNvPr id="810" name="Google Shape;810;p112"/>
              <p:cNvCxnSpPr>
                <a:stCxn id="799" idx="3"/>
                <a:endCxn id="801" idx="1"/>
              </p:cNvCxnSpPr>
              <p:nvPr/>
            </p:nvCxnSpPr>
            <p:spPr>
              <a:xfrm rot="10800000" flipH="1">
                <a:off x="4729300" y="4123625"/>
                <a:ext cx="561600" cy="447300"/>
              </a:xfrm>
              <a:prstGeom prst="straightConnector1">
                <a:avLst/>
              </a:prstGeom>
              <a:noFill/>
              <a:ln w="38100" cap="flat" cmpd="sng">
                <a:solidFill>
                  <a:schemeClr val="accent6"/>
                </a:solidFill>
                <a:prstDash val="solid"/>
                <a:round/>
                <a:headEnd type="none" w="med" len="med"/>
                <a:tailEnd type="none" w="med" len="med"/>
              </a:ln>
            </p:spPr>
          </p:cxnSp>
          <p:cxnSp>
            <p:nvCxnSpPr>
              <p:cNvPr id="811" name="Google Shape;811;p112"/>
              <p:cNvCxnSpPr>
                <a:stCxn id="803" idx="3"/>
                <a:endCxn id="801" idx="1"/>
              </p:cNvCxnSpPr>
              <p:nvPr/>
            </p:nvCxnSpPr>
            <p:spPr>
              <a:xfrm>
                <a:off x="4995400" y="3965850"/>
                <a:ext cx="295500" cy="157800"/>
              </a:xfrm>
              <a:prstGeom prst="straightConnector1">
                <a:avLst/>
              </a:prstGeom>
              <a:noFill/>
              <a:ln w="38100" cap="flat" cmpd="sng">
                <a:solidFill>
                  <a:schemeClr val="accent6"/>
                </a:solidFill>
                <a:prstDash val="solid"/>
                <a:round/>
                <a:headEnd type="none" w="med" len="med"/>
                <a:tailEnd type="none" w="med" len="med"/>
              </a:ln>
            </p:spPr>
          </p:cxnSp>
          <p:cxnSp>
            <p:nvCxnSpPr>
              <p:cNvPr id="812" name="Google Shape;812;p112"/>
              <p:cNvCxnSpPr>
                <a:endCxn id="802" idx="1"/>
              </p:cNvCxnSpPr>
              <p:nvPr/>
            </p:nvCxnSpPr>
            <p:spPr>
              <a:xfrm rot="10800000" flipH="1">
                <a:off x="4729275" y="4524525"/>
                <a:ext cx="1109400" cy="46500"/>
              </a:xfrm>
              <a:prstGeom prst="straightConnector1">
                <a:avLst/>
              </a:prstGeom>
              <a:noFill/>
              <a:ln w="38100" cap="flat" cmpd="sng">
                <a:solidFill>
                  <a:schemeClr val="accent6"/>
                </a:solidFill>
                <a:prstDash val="solid"/>
                <a:round/>
                <a:headEnd type="none" w="med" len="med"/>
                <a:tailEnd type="none" w="med" len="med"/>
              </a:ln>
            </p:spPr>
          </p:cxnSp>
          <p:cxnSp>
            <p:nvCxnSpPr>
              <p:cNvPr id="813" name="Google Shape;813;p112"/>
              <p:cNvCxnSpPr>
                <a:stCxn id="802" idx="0"/>
                <a:endCxn id="801" idx="3"/>
              </p:cNvCxnSpPr>
              <p:nvPr/>
            </p:nvCxnSpPr>
            <p:spPr>
              <a:xfrm rot="10800000">
                <a:off x="5706225" y="4123875"/>
                <a:ext cx="340200" cy="262500"/>
              </a:xfrm>
              <a:prstGeom prst="straightConnector1">
                <a:avLst/>
              </a:prstGeom>
              <a:noFill/>
              <a:ln w="38100" cap="flat" cmpd="sng">
                <a:solidFill>
                  <a:schemeClr val="accent6"/>
                </a:solidFill>
                <a:prstDash val="solid"/>
                <a:round/>
                <a:headEnd type="none" w="med" len="med"/>
                <a:tailEnd type="none" w="med" len="med"/>
              </a:ln>
            </p:spPr>
          </p:cxnSp>
        </p:grpSp>
        <p:cxnSp>
          <p:nvCxnSpPr>
            <p:cNvPr id="814" name="Google Shape;814;p112"/>
            <p:cNvCxnSpPr>
              <a:stCxn id="793" idx="3"/>
              <a:endCxn id="795" idx="1"/>
            </p:cNvCxnSpPr>
            <p:nvPr/>
          </p:nvCxnSpPr>
          <p:spPr>
            <a:xfrm rot="10800000" flipH="1">
              <a:off x="3185087" y="2531955"/>
              <a:ext cx="900300" cy="356100"/>
            </a:xfrm>
            <a:prstGeom prst="straightConnector1">
              <a:avLst/>
            </a:prstGeom>
            <a:noFill/>
            <a:ln w="19050" cap="flat" cmpd="sng">
              <a:solidFill>
                <a:schemeClr val="accent6"/>
              </a:solidFill>
              <a:prstDash val="solid"/>
              <a:round/>
              <a:headEnd type="none" w="med" len="med"/>
              <a:tailEnd type="none" w="med" len="med"/>
            </a:ln>
          </p:spPr>
        </p:cxnSp>
        <p:cxnSp>
          <p:nvCxnSpPr>
            <p:cNvPr id="815" name="Google Shape;815;p112"/>
            <p:cNvCxnSpPr>
              <a:endCxn id="794" idx="1"/>
            </p:cNvCxnSpPr>
            <p:nvPr/>
          </p:nvCxnSpPr>
          <p:spPr>
            <a:xfrm>
              <a:off x="4584015" y="2531750"/>
              <a:ext cx="1124700" cy="411300"/>
            </a:xfrm>
            <a:prstGeom prst="straightConnector1">
              <a:avLst/>
            </a:prstGeom>
            <a:noFill/>
            <a:ln w="19050" cap="flat" cmpd="sng">
              <a:solidFill>
                <a:schemeClr val="accent6"/>
              </a:solidFill>
              <a:prstDash val="solid"/>
              <a:round/>
              <a:headEnd type="none" w="med" len="med"/>
              <a:tailEnd type="none" w="med" len="med"/>
            </a:ln>
          </p:spPr>
        </p:cxnSp>
        <p:cxnSp>
          <p:nvCxnSpPr>
            <p:cNvPr id="816" name="Google Shape;816;p112"/>
            <p:cNvCxnSpPr>
              <a:endCxn id="794" idx="1"/>
            </p:cNvCxnSpPr>
            <p:nvPr/>
          </p:nvCxnSpPr>
          <p:spPr>
            <a:xfrm>
              <a:off x="3185115" y="2888150"/>
              <a:ext cx="2523600" cy="54900"/>
            </a:xfrm>
            <a:prstGeom prst="straightConnector1">
              <a:avLst/>
            </a:prstGeom>
            <a:noFill/>
            <a:ln w="19050" cap="flat" cmpd="sng">
              <a:solidFill>
                <a:schemeClr val="accent6"/>
              </a:solidFill>
              <a:prstDash val="solid"/>
              <a:round/>
              <a:headEnd type="none" w="med" len="med"/>
              <a:tailEnd type="none" w="med" len="med"/>
            </a:ln>
          </p:spPr>
        </p:cxnSp>
      </p:grpSp>
      <p:cxnSp>
        <p:nvCxnSpPr>
          <p:cNvPr id="817" name="Google Shape;817;p112"/>
          <p:cNvCxnSpPr>
            <a:endCxn id="818" idx="2"/>
          </p:cNvCxnSpPr>
          <p:nvPr/>
        </p:nvCxnSpPr>
        <p:spPr>
          <a:xfrm rot="10800000" flipH="1">
            <a:off x="1764684" y="1551730"/>
            <a:ext cx="2324700" cy="2364000"/>
          </a:xfrm>
          <a:prstGeom prst="straightConnector1">
            <a:avLst/>
          </a:prstGeom>
          <a:noFill/>
          <a:ln w="19050" cap="flat" cmpd="sng">
            <a:solidFill>
              <a:srgbClr val="FF0000"/>
            </a:solidFill>
            <a:prstDash val="solid"/>
            <a:round/>
            <a:headEnd type="none" w="med" len="med"/>
            <a:tailEnd type="triangle" w="med" len="med"/>
          </a:ln>
        </p:spPr>
      </p:cxnSp>
      <p:cxnSp>
        <p:nvCxnSpPr>
          <p:cNvPr id="819" name="Google Shape;819;p112"/>
          <p:cNvCxnSpPr>
            <a:stCxn id="820" idx="0"/>
            <a:endCxn id="818" idx="2"/>
          </p:cNvCxnSpPr>
          <p:nvPr/>
        </p:nvCxnSpPr>
        <p:spPr>
          <a:xfrm rot="10800000" flipH="1">
            <a:off x="2902918" y="1551761"/>
            <a:ext cx="1186500" cy="2564400"/>
          </a:xfrm>
          <a:prstGeom prst="straightConnector1">
            <a:avLst/>
          </a:prstGeom>
          <a:noFill/>
          <a:ln w="19050" cap="flat" cmpd="sng">
            <a:solidFill>
              <a:srgbClr val="FF0000"/>
            </a:solidFill>
            <a:prstDash val="solid"/>
            <a:round/>
            <a:headEnd type="none" w="med" len="med"/>
            <a:tailEnd type="triangle" w="med" len="med"/>
          </a:ln>
        </p:spPr>
      </p:cxnSp>
      <p:cxnSp>
        <p:nvCxnSpPr>
          <p:cNvPr id="821" name="Google Shape;821;p112"/>
          <p:cNvCxnSpPr>
            <a:endCxn id="818" idx="2"/>
          </p:cNvCxnSpPr>
          <p:nvPr/>
        </p:nvCxnSpPr>
        <p:spPr>
          <a:xfrm rot="10800000" flipH="1">
            <a:off x="3649284" y="1551730"/>
            <a:ext cx="440100" cy="1808400"/>
          </a:xfrm>
          <a:prstGeom prst="straightConnector1">
            <a:avLst/>
          </a:prstGeom>
          <a:noFill/>
          <a:ln w="19050" cap="flat" cmpd="sng">
            <a:solidFill>
              <a:srgbClr val="FF0000"/>
            </a:solidFill>
            <a:prstDash val="solid"/>
            <a:round/>
            <a:headEnd type="none" w="med" len="med"/>
            <a:tailEnd type="triangle" w="med" len="med"/>
          </a:ln>
        </p:spPr>
      </p:cxnSp>
      <p:pic>
        <p:nvPicPr>
          <p:cNvPr id="822" name="Google Shape;822;p112" descr="http://vetmed.tamu.edu/images/vetmed/warning-icon.png"/>
          <p:cNvPicPr preferRelativeResize="0"/>
          <p:nvPr/>
        </p:nvPicPr>
        <p:blipFill>
          <a:blip r:embed="rId5">
            <a:alphaModFix/>
          </a:blip>
          <a:stretch>
            <a:fillRect/>
          </a:stretch>
        </p:blipFill>
        <p:spPr>
          <a:xfrm>
            <a:off x="1488975" y="1190400"/>
            <a:ext cx="545825" cy="483975"/>
          </a:xfrm>
          <a:prstGeom prst="rect">
            <a:avLst/>
          </a:prstGeom>
          <a:noFill/>
          <a:ln>
            <a:noFill/>
          </a:ln>
        </p:spPr>
      </p:pic>
      <p:pic>
        <p:nvPicPr>
          <p:cNvPr id="823" name="Google Shape;823;p112" descr="http://png-5.findicons.com/files/icons/2711/free_icons_for_windows8_metro/128/crown.png"/>
          <p:cNvPicPr preferRelativeResize="0"/>
          <p:nvPr/>
        </p:nvPicPr>
        <p:blipFill>
          <a:blip r:embed="rId6">
            <a:alphaModFix/>
          </a:blip>
          <a:stretch>
            <a:fillRect/>
          </a:stretch>
        </p:blipFill>
        <p:spPr>
          <a:xfrm>
            <a:off x="3813963" y="384525"/>
            <a:ext cx="377500" cy="377475"/>
          </a:xfrm>
          <a:prstGeom prst="rect">
            <a:avLst/>
          </a:prstGeom>
          <a:noFill/>
          <a:ln>
            <a:noFill/>
          </a:ln>
        </p:spPr>
      </p:pic>
      <p:sp>
        <p:nvSpPr>
          <p:cNvPr id="824" name="Google Shape;824;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12</a:t>
            </a:fld>
            <a:endParaRPr sz="1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13"/>
          <p:cNvSpPr txBox="1">
            <a:spLocks noGrp="1"/>
          </p:cNvSpPr>
          <p:nvPr>
            <p:ph type="body" idx="1"/>
          </p:nvPr>
        </p:nvSpPr>
        <p:spPr>
          <a:xfrm>
            <a:off x="311700" y="847675"/>
            <a:ext cx="8520600" cy="395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5500" b="1"/>
              <a:t>Northbound</a:t>
            </a:r>
            <a:endParaRPr sz="5500" b="1"/>
          </a:p>
        </p:txBody>
      </p:sp>
      <p:sp>
        <p:nvSpPr>
          <p:cNvPr id="830" name="Google Shape;830;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13</a:t>
            </a:fld>
            <a:endParaRPr/>
          </a:p>
        </p:txBody>
      </p:sp>
      <p:sp>
        <p:nvSpPr>
          <p:cNvPr id="831" name="Google Shape;831;p113"/>
          <p:cNvSpPr/>
          <p:nvPr/>
        </p:nvSpPr>
        <p:spPr>
          <a:xfrm>
            <a:off x="1587752"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3"/>
          <p:cNvSpPr/>
          <p:nvPr/>
        </p:nvSpPr>
        <p:spPr>
          <a:xfrm>
            <a:off x="3106050"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3"/>
          <p:cNvSpPr/>
          <p:nvPr/>
        </p:nvSpPr>
        <p:spPr>
          <a:xfrm>
            <a:off x="4624347"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3"/>
          <p:cNvSpPr/>
          <p:nvPr/>
        </p:nvSpPr>
        <p:spPr>
          <a:xfrm>
            <a:off x="6142645"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5" name="Google Shape;835;p113"/>
          <p:cNvCxnSpPr/>
          <p:nvPr/>
        </p:nvCxnSpPr>
        <p:spPr>
          <a:xfrm rot="10800000">
            <a:off x="2276773" y="3714024"/>
            <a:ext cx="2400" cy="410100"/>
          </a:xfrm>
          <a:prstGeom prst="straightConnector1">
            <a:avLst/>
          </a:prstGeom>
          <a:noFill/>
          <a:ln w="19050" cap="flat" cmpd="sng">
            <a:solidFill>
              <a:srgbClr val="E06666"/>
            </a:solidFill>
            <a:prstDash val="dash"/>
            <a:round/>
            <a:headEnd type="none" w="med" len="med"/>
            <a:tailEnd type="none" w="med" len="med"/>
          </a:ln>
        </p:spPr>
      </p:cxnSp>
      <p:cxnSp>
        <p:nvCxnSpPr>
          <p:cNvPr id="836" name="Google Shape;836;p113"/>
          <p:cNvCxnSpPr/>
          <p:nvPr/>
        </p:nvCxnSpPr>
        <p:spPr>
          <a:xfrm rot="10800000">
            <a:off x="2442278" y="3676702"/>
            <a:ext cx="681900" cy="715200"/>
          </a:xfrm>
          <a:prstGeom prst="straightConnector1">
            <a:avLst/>
          </a:prstGeom>
          <a:noFill/>
          <a:ln w="19050" cap="flat" cmpd="sng">
            <a:solidFill>
              <a:srgbClr val="E06666"/>
            </a:solidFill>
            <a:prstDash val="dash"/>
            <a:round/>
            <a:headEnd type="none" w="med" len="med"/>
            <a:tailEnd type="none" w="med" len="med"/>
          </a:ln>
        </p:spPr>
      </p:cxnSp>
      <p:cxnSp>
        <p:nvCxnSpPr>
          <p:cNvPr id="837" name="Google Shape;837;p113"/>
          <p:cNvCxnSpPr/>
          <p:nvPr/>
        </p:nvCxnSpPr>
        <p:spPr>
          <a:xfrm rot="10800000" flipH="1">
            <a:off x="3153443" y="3684904"/>
            <a:ext cx="293100" cy="309600"/>
          </a:xfrm>
          <a:prstGeom prst="straightConnector1">
            <a:avLst/>
          </a:prstGeom>
          <a:noFill/>
          <a:ln w="19050" cap="flat" cmpd="sng">
            <a:solidFill>
              <a:srgbClr val="E06666"/>
            </a:solidFill>
            <a:prstDash val="dash"/>
            <a:round/>
            <a:headEnd type="none" w="med" len="med"/>
            <a:tailEnd type="none" w="med" len="med"/>
          </a:ln>
        </p:spPr>
      </p:cxnSp>
      <p:cxnSp>
        <p:nvCxnSpPr>
          <p:cNvPr id="838" name="Google Shape;838;p113"/>
          <p:cNvCxnSpPr/>
          <p:nvPr/>
        </p:nvCxnSpPr>
        <p:spPr>
          <a:xfrm rot="10800000">
            <a:off x="3839310" y="3693283"/>
            <a:ext cx="188100" cy="309600"/>
          </a:xfrm>
          <a:prstGeom prst="straightConnector1">
            <a:avLst/>
          </a:prstGeom>
          <a:noFill/>
          <a:ln w="19050" cap="flat" cmpd="sng">
            <a:solidFill>
              <a:srgbClr val="E06666"/>
            </a:solidFill>
            <a:prstDash val="dash"/>
            <a:round/>
            <a:headEnd type="none" w="med" len="med"/>
            <a:tailEnd type="none" w="med" len="med"/>
          </a:ln>
        </p:spPr>
      </p:cxnSp>
      <p:cxnSp>
        <p:nvCxnSpPr>
          <p:cNvPr id="839" name="Google Shape;839;p113"/>
          <p:cNvCxnSpPr/>
          <p:nvPr/>
        </p:nvCxnSpPr>
        <p:spPr>
          <a:xfrm rot="10800000">
            <a:off x="3667678" y="3714502"/>
            <a:ext cx="443400" cy="677400"/>
          </a:xfrm>
          <a:prstGeom prst="straightConnector1">
            <a:avLst/>
          </a:prstGeom>
          <a:noFill/>
          <a:ln w="19050" cap="flat" cmpd="sng">
            <a:solidFill>
              <a:srgbClr val="E06666"/>
            </a:solidFill>
            <a:prstDash val="dash"/>
            <a:round/>
            <a:headEnd type="none" w="med" len="med"/>
            <a:tailEnd type="none" w="med" len="med"/>
          </a:ln>
        </p:spPr>
      </p:cxnSp>
      <p:cxnSp>
        <p:nvCxnSpPr>
          <p:cNvPr id="840" name="Google Shape;840;p113"/>
          <p:cNvCxnSpPr/>
          <p:nvPr/>
        </p:nvCxnSpPr>
        <p:spPr>
          <a:xfrm rot="10800000" flipH="1">
            <a:off x="4880759" y="3688916"/>
            <a:ext cx="162900" cy="426900"/>
          </a:xfrm>
          <a:prstGeom prst="straightConnector1">
            <a:avLst/>
          </a:prstGeom>
          <a:noFill/>
          <a:ln w="19050" cap="flat" cmpd="sng">
            <a:solidFill>
              <a:srgbClr val="E06666"/>
            </a:solidFill>
            <a:prstDash val="dash"/>
            <a:round/>
            <a:headEnd type="none" w="med" len="med"/>
            <a:tailEnd type="none" w="med" len="med"/>
          </a:ln>
        </p:spPr>
      </p:cxnSp>
      <p:cxnSp>
        <p:nvCxnSpPr>
          <p:cNvPr id="841" name="Google Shape;841;p113"/>
          <p:cNvCxnSpPr/>
          <p:nvPr/>
        </p:nvCxnSpPr>
        <p:spPr>
          <a:xfrm rot="10800000">
            <a:off x="5275351" y="3714205"/>
            <a:ext cx="375000" cy="669300"/>
          </a:xfrm>
          <a:prstGeom prst="straightConnector1">
            <a:avLst/>
          </a:prstGeom>
          <a:noFill/>
          <a:ln w="19050" cap="flat" cmpd="sng">
            <a:solidFill>
              <a:srgbClr val="E06666"/>
            </a:solidFill>
            <a:prstDash val="dash"/>
            <a:round/>
            <a:headEnd type="none" w="med" len="med"/>
            <a:tailEnd type="none" w="med" len="med"/>
          </a:ln>
        </p:spPr>
      </p:cxnSp>
      <p:cxnSp>
        <p:nvCxnSpPr>
          <p:cNvPr id="842" name="Google Shape;842;p113"/>
          <p:cNvCxnSpPr/>
          <p:nvPr/>
        </p:nvCxnSpPr>
        <p:spPr>
          <a:xfrm rot="10800000" flipH="1">
            <a:off x="5964172" y="3672141"/>
            <a:ext cx="426900" cy="288900"/>
          </a:xfrm>
          <a:prstGeom prst="straightConnector1">
            <a:avLst/>
          </a:prstGeom>
          <a:noFill/>
          <a:ln w="19050" cap="flat" cmpd="sng">
            <a:solidFill>
              <a:srgbClr val="E06666"/>
            </a:solidFill>
            <a:prstDash val="dash"/>
            <a:round/>
            <a:headEnd type="none" w="med" len="med"/>
            <a:tailEnd type="none" w="med" len="med"/>
          </a:ln>
        </p:spPr>
      </p:cxnSp>
      <p:cxnSp>
        <p:nvCxnSpPr>
          <p:cNvPr id="843" name="Google Shape;843;p113"/>
          <p:cNvCxnSpPr/>
          <p:nvPr/>
        </p:nvCxnSpPr>
        <p:spPr>
          <a:xfrm rot="10800000">
            <a:off x="6524993" y="3638888"/>
            <a:ext cx="225600" cy="606600"/>
          </a:xfrm>
          <a:prstGeom prst="straightConnector1">
            <a:avLst/>
          </a:prstGeom>
          <a:noFill/>
          <a:ln w="19050" cap="flat" cmpd="sng">
            <a:solidFill>
              <a:srgbClr val="E06666"/>
            </a:solidFill>
            <a:prstDash val="dash"/>
            <a:round/>
            <a:headEnd type="none" w="med" len="med"/>
            <a:tailEnd type="none" w="med" len="med"/>
          </a:ln>
        </p:spPr>
      </p:cxnSp>
      <p:sp>
        <p:nvSpPr>
          <p:cNvPr id="844" name="Google Shape;844;p113"/>
          <p:cNvSpPr/>
          <p:nvPr/>
        </p:nvSpPr>
        <p:spPr>
          <a:xfrm>
            <a:off x="1629808" y="2958455"/>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3"/>
          <p:cNvSpPr/>
          <p:nvPr/>
        </p:nvSpPr>
        <p:spPr>
          <a:xfrm>
            <a:off x="1629791" y="2182144"/>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3"/>
          <p:cNvSpPr/>
          <p:nvPr/>
        </p:nvSpPr>
        <p:spPr>
          <a:xfrm>
            <a:off x="1610168" y="2168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847" name="Google Shape;847;p113"/>
          <p:cNvSpPr/>
          <p:nvPr/>
        </p:nvSpPr>
        <p:spPr>
          <a:xfrm>
            <a:off x="1628794" y="2431989"/>
            <a:ext cx="5811000" cy="450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3"/>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FEFEF"/>
                </a:solidFill>
              </a:rPr>
              <a:t>Distributed Core</a:t>
            </a:r>
            <a:endParaRPr>
              <a:solidFill>
                <a:srgbClr val="EFEFEF"/>
              </a:solidFill>
            </a:endParaRPr>
          </a:p>
          <a:p>
            <a:pPr marL="0" lvl="0" indent="0" algn="ctr" rtl="0">
              <a:spcBef>
                <a:spcPts val="0"/>
              </a:spcBef>
              <a:spcAft>
                <a:spcPts val="0"/>
              </a:spcAft>
              <a:buNone/>
            </a:pPr>
            <a:r>
              <a:rPr lang="en" sz="1200">
                <a:solidFill>
                  <a:srgbClr val="EFEFEF"/>
                </a:solidFill>
              </a:rPr>
              <a:t>(state management, notifications, high-availability &amp; scale-out)</a:t>
            </a:r>
            <a:endParaRPr sz="1200">
              <a:solidFill>
                <a:srgbClr val="EFEFEF"/>
              </a:solidFill>
            </a:endParaRPr>
          </a:p>
        </p:txBody>
      </p:sp>
      <p:sp>
        <p:nvSpPr>
          <p:cNvPr id="849" name="Google Shape;849;p113"/>
          <p:cNvSpPr/>
          <p:nvPr/>
        </p:nvSpPr>
        <p:spPr>
          <a:xfrm>
            <a:off x="1610275" y="2944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EFEF"/>
                </a:solidFill>
              </a:rPr>
              <a:t>SB Core API</a:t>
            </a:r>
            <a:endParaRPr sz="1200">
              <a:solidFill>
                <a:srgbClr val="EFEFEF"/>
              </a:solidFill>
            </a:endParaRPr>
          </a:p>
        </p:txBody>
      </p:sp>
      <p:sp>
        <p:nvSpPr>
          <p:cNvPr id="850" name="Google Shape;850;p113"/>
          <p:cNvSpPr/>
          <p:nvPr/>
        </p:nvSpPr>
        <p:spPr>
          <a:xfrm>
            <a:off x="1635590" y="1895428"/>
            <a:ext cx="5811000" cy="2061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Apps</a:t>
            </a:r>
            <a:endParaRPr/>
          </a:p>
        </p:txBody>
      </p:sp>
      <p:sp>
        <p:nvSpPr>
          <p:cNvPr id="851" name="Google Shape;851;p113"/>
          <p:cNvSpPr/>
          <p:nvPr/>
        </p:nvSpPr>
        <p:spPr>
          <a:xfrm>
            <a:off x="1620024" y="1886577"/>
            <a:ext cx="5811000" cy="2061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Apps</a:t>
            </a:r>
            <a:endParaRPr sz="1000">
              <a:solidFill>
                <a:srgbClr val="FFFFFF"/>
              </a:solidFill>
            </a:endParaRPr>
          </a:p>
        </p:txBody>
      </p:sp>
      <p:cxnSp>
        <p:nvCxnSpPr>
          <p:cNvPr id="852" name="Google Shape;852;p113"/>
          <p:cNvCxnSpPr/>
          <p:nvPr/>
        </p:nvCxnSpPr>
        <p:spPr>
          <a:xfrm rot="10800000" flipH="1">
            <a:off x="2245425" y="3998640"/>
            <a:ext cx="912000" cy="159000"/>
          </a:xfrm>
          <a:prstGeom prst="straightConnector1">
            <a:avLst/>
          </a:prstGeom>
          <a:noFill/>
          <a:ln w="19050" cap="flat" cmpd="sng">
            <a:solidFill>
              <a:schemeClr val="dk2"/>
            </a:solidFill>
            <a:prstDash val="solid"/>
            <a:round/>
            <a:headEnd type="none" w="med" len="med"/>
            <a:tailEnd type="none" w="med" len="med"/>
          </a:ln>
        </p:spPr>
      </p:cxnSp>
      <p:cxnSp>
        <p:nvCxnSpPr>
          <p:cNvPr id="853" name="Google Shape;853;p113"/>
          <p:cNvCxnSpPr/>
          <p:nvPr/>
        </p:nvCxnSpPr>
        <p:spPr>
          <a:xfrm rot="10800000" flipH="1">
            <a:off x="3240989" y="3973581"/>
            <a:ext cx="828300" cy="4200"/>
          </a:xfrm>
          <a:prstGeom prst="straightConnector1">
            <a:avLst/>
          </a:prstGeom>
          <a:noFill/>
          <a:ln w="19050" cap="flat" cmpd="sng">
            <a:solidFill>
              <a:schemeClr val="dk2"/>
            </a:solidFill>
            <a:prstDash val="solid"/>
            <a:round/>
            <a:headEnd type="none" w="med" len="med"/>
            <a:tailEnd type="none" w="med" len="med"/>
          </a:ln>
        </p:spPr>
      </p:cxnSp>
      <p:cxnSp>
        <p:nvCxnSpPr>
          <p:cNvPr id="854" name="Google Shape;854;p113"/>
          <p:cNvCxnSpPr/>
          <p:nvPr/>
        </p:nvCxnSpPr>
        <p:spPr>
          <a:xfrm>
            <a:off x="2245425" y="4157640"/>
            <a:ext cx="907800" cy="284100"/>
          </a:xfrm>
          <a:prstGeom prst="straightConnector1">
            <a:avLst/>
          </a:prstGeom>
          <a:noFill/>
          <a:ln w="19050" cap="flat" cmpd="sng">
            <a:solidFill>
              <a:schemeClr val="dk2"/>
            </a:solidFill>
            <a:prstDash val="solid"/>
            <a:round/>
            <a:headEnd type="none" w="med" len="med"/>
            <a:tailEnd type="none" w="med" len="med"/>
          </a:ln>
        </p:spPr>
      </p:cxnSp>
      <p:cxnSp>
        <p:nvCxnSpPr>
          <p:cNvPr id="855" name="Google Shape;855;p113"/>
          <p:cNvCxnSpPr/>
          <p:nvPr/>
        </p:nvCxnSpPr>
        <p:spPr>
          <a:xfrm rot="10800000" flipH="1">
            <a:off x="3245188" y="4429507"/>
            <a:ext cx="924600" cy="8400"/>
          </a:xfrm>
          <a:prstGeom prst="straightConnector1">
            <a:avLst/>
          </a:prstGeom>
          <a:noFill/>
          <a:ln w="19050" cap="flat" cmpd="sng">
            <a:solidFill>
              <a:schemeClr val="dk2"/>
            </a:solidFill>
            <a:prstDash val="solid"/>
            <a:round/>
            <a:headEnd type="none" w="med" len="med"/>
            <a:tailEnd type="none" w="med" len="med"/>
          </a:ln>
        </p:spPr>
      </p:cxnSp>
      <p:cxnSp>
        <p:nvCxnSpPr>
          <p:cNvPr id="856" name="Google Shape;856;p113"/>
          <p:cNvCxnSpPr/>
          <p:nvPr/>
        </p:nvCxnSpPr>
        <p:spPr>
          <a:xfrm>
            <a:off x="4165446" y="3969402"/>
            <a:ext cx="828300" cy="171300"/>
          </a:xfrm>
          <a:prstGeom prst="straightConnector1">
            <a:avLst/>
          </a:prstGeom>
          <a:noFill/>
          <a:ln w="19050" cap="flat" cmpd="sng">
            <a:solidFill>
              <a:schemeClr val="dk2"/>
            </a:solidFill>
            <a:prstDash val="solid"/>
            <a:round/>
            <a:headEnd type="none" w="med" len="med"/>
            <a:tailEnd type="none" w="med" len="med"/>
          </a:ln>
        </p:spPr>
      </p:cxnSp>
      <p:cxnSp>
        <p:nvCxnSpPr>
          <p:cNvPr id="857" name="Google Shape;857;p113"/>
          <p:cNvCxnSpPr/>
          <p:nvPr/>
        </p:nvCxnSpPr>
        <p:spPr>
          <a:xfrm rot="10800000">
            <a:off x="5930714" y="3977510"/>
            <a:ext cx="811500" cy="288900"/>
          </a:xfrm>
          <a:prstGeom prst="straightConnector1">
            <a:avLst/>
          </a:prstGeom>
          <a:noFill/>
          <a:ln w="19050" cap="flat" cmpd="sng">
            <a:solidFill>
              <a:schemeClr val="dk2"/>
            </a:solidFill>
            <a:prstDash val="solid"/>
            <a:round/>
            <a:headEnd type="none" w="med" len="med"/>
            <a:tailEnd type="none" w="med" len="med"/>
          </a:ln>
        </p:spPr>
      </p:cxnSp>
      <p:cxnSp>
        <p:nvCxnSpPr>
          <p:cNvPr id="858" name="Google Shape;858;p113"/>
          <p:cNvCxnSpPr/>
          <p:nvPr/>
        </p:nvCxnSpPr>
        <p:spPr>
          <a:xfrm flipH="1">
            <a:off x="5771714" y="4266410"/>
            <a:ext cx="970500" cy="154800"/>
          </a:xfrm>
          <a:prstGeom prst="straightConnector1">
            <a:avLst/>
          </a:prstGeom>
          <a:noFill/>
          <a:ln w="19050" cap="flat" cmpd="sng">
            <a:solidFill>
              <a:schemeClr val="dk2"/>
            </a:solidFill>
            <a:prstDash val="solid"/>
            <a:round/>
            <a:headEnd type="none" w="med" len="med"/>
            <a:tailEnd type="none" w="med" len="med"/>
          </a:ln>
        </p:spPr>
      </p:cxnSp>
      <p:cxnSp>
        <p:nvCxnSpPr>
          <p:cNvPr id="859" name="Google Shape;859;p113"/>
          <p:cNvCxnSpPr/>
          <p:nvPr/>
        </p:nvCxnSpPr>
        <p:spPr>
          <a:xfrm flipH="1">
            <a:off x="5729630" y="3973601"/>
            <a:ext cx="222000" cy="447600"/>
          </a:xfrm>
          <a:prstGeom prst="straightConnector1">
            <a:avLst/>
          </a:prstGeom>
          <a:noFill/>
          <a:ln w="19050" cap="flat" cmpd="sng">
            <a:solidFill>
              <a:schemeClr val="dk2"/>
            </a:solidFill>
            <a:prstDash val="solid"/>
            <a:round/>
            <a:headEnd type="none" w="med" len="med"/>
            <a:tailEnd type="none" w="med" len="med"/>
          </a:ln>
        </p:spPr>
      </p:cxnSp>
      <p:cxnSp>
        <p:nvCxnSpPr>
          <p:cNvPr id="860" name="Google Shape;860;p113"/>
          <p:cNvCxnSpPr/>
          <p:nvPr/>
        </p:nvCxnSpPr>
        <p:spPr>
          <a:xfrm rot="10800000">
            <a:off x="5031520" y="4149046"/>
            <a:ext cx="623100" cy="280500"/>
          </a:xfrm>
          <a:prstGeom prst="straightConnector1">
            <a:avLst/>
          </a:prstGeom>
          <a:noFill/>
          <a:ln w="19050" cap="flat" cmpd="sng">
            <a:solidFill>
              <a:schemeClr val="dk2"/>
            </a:solidFill>
            <a:prstDash val="solid"/>
            <a:round/>
            <a:headEnd type="none" w="med" len="med"/>
            <a:tailEnd type="none" w="med" len="med"/>
          </a:ln>
        </p:spPr>
      </p:cxnSp>
      <p:cxnSp>
        <p:nvCxnSpPr>
          <p:cNvPr id="861" name="Google Shape;861;p113"/>
          <p:cNvCxnSpPr/>
          <p:nvPr/>
        </p:nvCxnSpPr>
        <p:spPr>
          <a:xfrm rot="10800000" flipH="1">
            <a:off x="4190548" y="4140725"/>
            <a:ext cx="774000" cy="267900"/>
          </a:xfrm>
          <a:prstGeom prst="straightConnector1">
            <a:avLst/>
          </a:prstGeom>
          <a:noFill/>
          <a:ln w="19050" cap="flat" cmpd="sng">
            <a:solidFill>
              <a:schemeClr val="dk2"/>
            </a:solidFill>
            <a:prstDash val="solid"/>
            <a:round/>
            <a:headEnd type="none" w="med" len="med"/>
            <a:tailEnd type="none" w="med" len="med"/>
          </a:ln>
        </p:spPr>
      </p:cxnSp>
      <p:cxnSp>
        <p:nvCxnSpPr>
          <p:cNvPr id="862" name="Google Shape;862;p113"/>
          <p:cNvCxnSpPr/>
          <p:nvPr/>
        </p:nvCxnSpPr>
        <p:spPr>
          <a:xfrm rot="10800000" flipH="1">
            <a:off x="3270272" y="3977544"/>
            <a:ext cx="886800" cy="426900"/>
          </a:xfrm>
          <a:prstGeom prst="straightConnector1">
            <a:avLst/>
          </a:prstGeom>
          <a:noFill/>
          <a:ln w="19050" cap="flat" cmpd="sng">
            <a:solidFill>
              <a:schemeClr val="dk2"/>
            </a:solidFill>
            <a:prstDash val="solid"/>
            <a:round/>
            <a:headEnd type="none" w="med" len="med"/>
            <a:tailEnd type="none" w="med" len="med"/>
          </a:ln>
        </p:spPr>
      </p:cxnSp>
      <p:cxnSp>
        <p:nvCxnSpPr>
          <p:cNvPr id="863" name="Google Shape;863;p113"/>
          <p:cNvCxnSpPr/>
          <p:nvPr/>
        </p:nvCxnSpPr>
        <p:spPr>
          <a:xfrm flipH="1">
            <a:off x="4976923" y="3973601"/>
            <a:ext cx="899400" cy="159000"/>
          </a:xfrm>
          <a:prstGeom prst="straightConnector1">
            <a:avLst/>
          </a:prstGeom>
          <a:noFill/>
          <a:ln w="19050" cap="flat" cmpd="sng">
            <a:solidFill>
              <a:schemeClr val="dk2"/>
            </a:solidFill>
            <a:prstDash val="solid"/>
            <a:round/>
            <a:headEnd type="none" w="med" len="med"/>
            <a:tailEnd type="none" w="med" len="med"/>
          </a:ln>
        </p:spPr>
      </p:cxnSp>
      <p:cxnSp>
        <p:nvCxnSpPr>
          <p:cNvPr id="864" name="Google Shape;864;p113"/>
          <p:cNvCxnSpPr/>
          <p:nvPr/>
        </p:nvCxnSpPr>
        <p:spPr>
          <a:xfrm>
            <a:off x="4253294" y="4421185"/>
            <a:ext cx="1430700" cy="12600"/>
          </a:xfrm>
          <a:prstGeom prst="straightConnector1">
            <a:avLst/>
          </a:prstGeom>
          <a:noFill/>
          <a:ln w="19050" cap="flat" cmpd="sng">
            <a:solidFill>
              <a:schemeClr val="dk2"/>
            </a:solidFill>
            <a:prstDash val="solid"/>
            <a:round/>
            <a:headEnd type="none" w="med" len="med"/>
            <a:tailEnd type="none" w="med" len="med"/>
          </a:ln>
        </p:spPr>
      </p:cxnSp>
      <p:pic>
        <p:nvPicPr>
          <p:cNvPr id="865" name="Google Shape;865;p113" descr="switch-icon.png"/>
          <p:cNvPicPr preferRelativeResize="0"/>
          <p:nvPr/>
        </p:nvPicPr>
        <p:blipFill>
          <a:blip r:embed="rId3">
            <a:alphaModFix/>
          </a:blip>
          <a:stretch>
            <a:fillRect/>
          </a:stretch>
        </p:blipFill>
        <p:spPr>
          <a:xfrm>
            <a:off x="1991897" y="3994540"/>
            <a:ext cx="547566" cy="343138"/>
          </a:xfrm>
          <a:prstGeom prst="rect">
            <a:avLst/>
          </a:prstGeom>
          <a:noFill/>
          <a:ln>
            <a:noFill/>
          </a:ln>
        </p:spPr>
      </p:pic>
      <p:pic>
        <p:nvPicPr>
          <p:cNvPr id="866" name="Google Shape;866;p113" descr="switch-icon.png"/>
          <p:cNvPicPr preferRelativeResize="0"/>
          <p:nvPr/>
        </p:nvPicPr>
        <p:blipFill>
          <a:blip r:embed="rId3">
            <a:alphaModFix/>
          </a:blip>
          <a:stretch>
            <a:fillRect/>
          </a:stretch>
        </p:blipFill>
        <p:spPr>
          <a:xfrm>
            <a:off x="2967945" y="4265663"/>
            <a:ext cx="547566" cy="343138"/>
          </a:xfrm>
          <a:prstGeom prst="rect">
            <a:avLst/>
          </a:prstGeom>
          <a:noFill/>
          <a:ln>
            <a:noFill/>
          </a:ln>
        </p:spPr>
      </p:pic>
      <p:pic>
        <p:nvPicPr>
          <p:cNvPr id="867" name="Google Shape;867;p113" descr="switch-icon.png"/>
          <p:cNvPicPr preferRelativeResize="0"/>
          <p:nvPr/>
        </p:nvPicPr>
        <p:blipFill>
          <a:blip r:embed="rId3">
            <a:alphaModFix/>
          </a:blip>
          <a:stretch>
            <a:fillRect/>
          </a:stretch>
        </p:blipFill>
        <p:spPr>
          <a:xfrm>
            <a:off x="6492564" y="4102989"/>
            <a:ext cx="547566" cy="343138"/>
          </a:xfrm>
          <a:prstGeom prst="rect">
            <a:avLst/>
          </a:prstGeom>
          <a:noFill/>
          <a:ln>
            <a:noFill/>
          </a:ln>
        </p:spPr>
      </p:pic>
      <p:pic>
        <p:nvPicPr>
          <p:cNvPr id="868" name="Google Shape;868;p113" descr="switch-icon.png"/>
          <p:cNvPicPr preferRelativeResize="0"/>
          <p:nvPr/>
        </p:nvPicPr>
        <p:blipFill>
          <a:blip r:embed="rId3">
            <a:alphaModFix/>
          </a:blip>
          <a:stretch>
            <a:fillRect/>
          </a:stretch>
        </p:blipFill>
        <p:spPr>
          <a:xfrm>
            <a:off x="5733416" y="3831866"/>
            <a:ext cx="547566" cy="343138"/>
          </a:xfrm>
          <a:prstGeom prst="rect">
            <a:avLst/>
          </a:prstGeom>
          <a:noFill/>
          <a:ln>
            <a:noFill/>
          </a:ln>
        </p:spPr>
      </p:pic>
      <p:pic>
        <p:nvPicPr>
          <p:cNvPr id="869" name="Google Shape;869;p113" descr="switch-icon.png"/>
          <p:cNvPicPr preferRelativeResize="0"/>
          <p:nvPr/>
        </p:nvPicPr>
        <p:blipFill>
          <a:blip r:embed="rId3">
            <a:alphaModFix/>
          </a:blip>
          <a:stretch>
            <a:fillRect/>
          </a:stretch>
        </p:blipFill>
        <p:spPr>
          <a:xfrm>
            <a:off x="5462291" y="4265663"/>
            <a:ext cx="547566" cy="343138"/>
          </a:xfrm>
          <a:prstGeom prst="rect">
            <a:avLst/>
          </a:prstGeom>
          <a:noFill/>
          <a:ln>
            <a:noFill/>
          </a:ln>
        </p:spPr>
      </p:pic>
      <p:pic>
        <p:nvPicPr>
          <p:cNvPr id="870" name="Google Shape;870;p113" descr="switch-icon.png"/>
          <p:cNvPicPr preferRelativeResize="0"/>
          <p:nvPr/>
        </p:nvPicPr>
        <p:blipFill>
          <a:blip r:embed="rId3">
            <a:alphaModFix/>
          </a:blip>
          <a:stretch>
            <a:fillRect/>
          </a:stretch>
        </p:blipFill>
        <p:spPr>
          <a:xfrm>
            <a:off x="4757367" y="3994540"/>
            <a:ext cx="547566" cy="343138"/>
          </a:xfrm>
          <a:prstGeom prst="rect">
            <a:avLst/>
          </a:prstGeom>
          <a:noFill/>
          <a:ln>
            <a:noFill/>
          </a:ln>
        </p:spPr>
      </p:pic>
      <p:pic>
        <p:nvPicPr>
          <p:cNvPr id="871" name="Google Shape;871;p113" descr="switch-icon.png"/>
          <p:cNvPicPr preferRelativeResize="0"/>
          <p:nvPr/>
        </p:nvPicPr>
        <p:blipFill>
          <a:blip r:embed="rId3">
            <a:alphaModFix/>
          </a:blip>
          <a:stretch>
            <a:fillRect/>
          </a:stretch>
        </p:blipFill>
        <p:spPr>
          <a:xfrm>
            <a:off x="3889769" y="3831866"/>
            <a:ext cx="547566" cy="343138"/>
          </a:xfrm>
          <a:prstGeom prst="rect">
            <a:avLst/>
          </a:prstGeom>
          <a:noFill/>
          <a:ln>
            <a:noFill/>
          </a:ln>
        </p:spPr>
      </p:pic>
      <p:cxnSp>
        <p:nvCxnSpPr>
          <p:cNvPr id="872" name="Google Shape;872;p113"/>
          <p:cNvCxnSpPr/>
          <p:nvPr/>
        </p:nvCxnSpPr>
        <p:spPr>
          <a:xfrm>
            <a:off x="3199164" y="3998685"/>
            <a:ext cx="970500" cy="435000"/>
          </a:xfrm>
          <a:prstGeom prst="straightConnector1">
            <a:avLst/>
          </a:prstGeom>
          <a:noFill/>
          <a:ln w="19050" cap="flat" cmpd="sng">
            <a:solidFill>
              <a:schemeClr val="dk2"/>
            </a:solidFill>
            <a:prstDash val="solid"/>
            <a:round/>
            <a:headEnd type="none" w="med" len="med"/>
            <a:tailEnd type="none" w="med" len="med"/>
          </a:ln>
        </p:spPr>
      </p:cxnSp>
      <p:pic>
        <p:nvPicPr>
          <p:cNvPr id="873" name="Google Shape;873;p113" descr="switch-icon.png"/>
          <p:cNvPicPr preferRelativeResize="0"/>
          <p:nvPr/>
        </p:nvPicPr>
        <p:blipFill>
          <a:blip r:embed="rId3">
            <a:alphaModFix/>
          </a:blip>
          <a:stretch>
            <a:fillRect/>
          </a:stretch>
        </p:blipFill>
        <p:spPr>
          <a:xfrm>
            <a:off x="2917972" y="3844426"/>
            <a:ext cx="547566" cy="343138"/>
          </a:xfrm>
          <a:prstGeom prst="rect">
            <a:avLst/>
          </a:prstGeom>
          <a:noFill/>
          <a:ln>
            <a:noFill/>
          </a:ln>
        </p:spPr>
      </p:pic>
      <p:pic>
        <p:nvPicPr>
          <p:cNvPr id="874" name="Google Shape;874;p113" descr="switch-icon.png"/>
          <p:cNvPicPr preferRelativeResize="0"/>
          <p:nvPr/>
        </p:nvPicPr>
        <p:blipFill>
          <a:blip r:embed="rId3">
            <a:alphaModFix/>
          </a:blip>
          <a:stretch>
            <a:fillRect/>
          </a:stretch>
        </p:blipFill>
        <p:spPr>
          <a:xfrm>
            <a:off x="3943994" y="4265663"/>
            <a:ext cx="547566" cy="343138"/>
          </a:xfrm>
          <a:prstGeom prst="rect">
            <a:avLst/>
          </a:prstGeom>
          <a:noFill/>
          <a:ln>
            <a:noFill/>
          </a:ln>
        </p:spPr>
      </p:pic>
      <p:sp>
        <p:nvSpPr>
          <p:cNvPr id="875" name="Google Shape;875;p113"/>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Distributed Core</a:t>
            </a:r>
            <a:endParaRPr sz="1000">
              <a:solidFill>
                <a:srgbClr val="EFEFEF"/>
              </a:solidFill>
            </a:endParaRPr>
          </a:p>
          <a:p>
            <a:pPr marL="0" lvl="0" indent="0" algn="ctr" rtl="0">
              <a:spcBef>
                <a:spcPts val="0"/>
              </a:spcBef>
              <a:spcAft>
                <a:spcPts val="0"/>
              </a:spcAft>
              <a:buNone/>
            </a:pPr>
            <a:r>
              <a:rPr lang="en" sz="1000">
                <a:solidFill>
                  <a:srgbClr val="EFEFEF"/>
                </a:solidFill>
              </a:rPr>
              <a:t>(state management, notifications, high-availability &amp; scale-out)</a:t>
            </a:r>
            <a:endParaRPr sz="1000">
              <a:solidFill>
                <a:srgbClr val="EFEFEF"/>
              </a:solidFill>
            </a:endParaRPr>
          </a:p>
        </p:txBody>
      </p:sp>
      <p:sp>
        <p:nvSpPr>
          <p:cNvPr id="876" name="Google Shape;876;p113"/>
          <p:cNvSpPr/>
          <p:nvPr/>
        </p:nvSpPr>
        <p:spPr>
          <a:xfrm>
            <a:off x="1610275" y="2944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877" name="Google Shape;877;p113"/>
          <p:cNvSpPr/>
          <p:nvPr/>
        </p:nvSpPr>
        <p:spPr>
          <a:xfrm>
            <a:off x="1610168" y="2168516"/>
            <a:ext cx="5811000" cy="171000"/>
          </a:xfrm>
          <a:prstGeom prst="rect">
            <a:avLst/>
          </a:prstGeom>
          <a:solidFill>
            <a:srgbClr val="FF99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NB Core API</a:t>
            </a:r>
            <a:endParaRPr sz="1000">
              <a:solidFill>
                <a:srgbClr val="FFFFFF"/>
              </a:solidFill>
            </a:endParaRPr>
          </a:p>
        </p:txBody>
      </p:sp>
      <p:sp>
        <p:nvSpPr>
          <p:cNvPr id="878" name="Google Shape;878;p113"/>
          <p:cNvSpPr/>
          <p:nvPr/>
        </p:nvSpPr>
        <p:spPr>
          <a:xfrm>
            <a:off x="1636088" y="3455354"/>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3"/>
          <p:cNvSpPr/>
          <p:nvPr/>
        </p:nvSpPr>
        <p:spPr>
          <a:xfrm>
            <a:off x="2276611" y="3450977"/>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3"/>
          <p:cNvSpPr/>
          <p:nvPr/>
        </p:nvSpPr>
        <p:spPr>
          <a:xfrm>
            <a:off x="1636088" y="3145964"/>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881" name="Google Shape;881;p113"/>
          <p:cNvSpPr/>
          <p:nvPr/>
        </p:nvSpPr>
        <p:spPr>
          <a:xfrm>
            <a:off x="3154831" y="3463591"/>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3"/>
          <p:cNvSpPr/>
          <p:nvPr/>
        </p:nvSpPr>
        <p:spPr>
          <a:xfrm>
            <a:off x="3795353" y="3459214"/>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3"/>
          <p:cNvSpPr/>
          <p:nvPr/>
        </p:nvSpPr>
        <p:spPr>
          <a:xfrm>
            <a:off x="3154831" y="3154201"/>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884" name="Google Shape;884;p113"/>
          <p:cNvSpPr/>
          <p:nvPr/>
        </p:nvSpPr>
        <p:spPr>
          <a:xfrm>
            <a:off x="4673128" y="3461518"/>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13"/>
          <p:cNvSpPr/>
          <p:nvPr/>
        </p:nvSpPr>
        <p:spPr>
          <a:xfrm>
            <a:off x="5313651" y="3457142"/>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3"/>
          <p:cNvSpPr/>
          <p:nvPr/>
        </p:nvSpPr>
        <p:spPr>
          <a:xfrm>
            <a:off x="4673128" y="3152128"/>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887" name="Google Shape;887;p113"/>
          <p:cNvSpPr/>
          <p:nvPr/>
        </p:nvSpPr>
        <p:spPr>
          <a:xfrm>
            <a:off x="6191426" y="3453139"/>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3"/>
          <p:cNvSpPr/>
          <p:nvPr/>
        </p:nvSpPr>
        <p:spPr>
          <a:xfrm>
            <a:off x="6831948" y="3448763"/>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3"/>
          <p:cNvSpPr/>
          <p:nvPr/>
        </p:nvSpPr>
        <p:spPr>
          <a:xfrm>
            <a:off x="6191426" y="3143749"/>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890" name="Google Shape;890;p113"/>
          <p:cNvSpPr/>
          <p:nvPr/>
        </p:nvSpPr>
        <p:spPr>
          <a:xfrm>
            <a:off x="325025" y="1859900"/>
            <a:ext cx="1103400" cy="805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13"/>
          <p:cNvSpPr txBox="1">
            <a:spLocks noGrp="1"/>
          </p:cNvSpPr>
          <p:nvPr>
            <p:ph type="ctrTitle" idx="4294967295"/>
          </p:nvPr>
        </p:nvSpPr>
        <p:spPr>
          <a:xfrm>
            <a:off x="311725" y="754793"/>
            <a:ext cx="8520600" cy="88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a:t>Northbound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1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Northbound Abstractions</a:t>
            </a:r>
            <a:endParaRPr/>
          </a:p>
        </p:txBody>
      </p:sp>
      <p:sp>
        <p:nvSpPr>
          <p:cNvPr id="897" name="Google Shape;897;p114"/>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b="1"/>
              <a:t>Network Graph</a:t>
            </a:r>
            <a:endParaRPr b="1"/>
          </a:p>
          <a:p>
            <a:pPr marL="914400" lvl="1" indent="-342900" algn="l" rtl="0">
              <a:spcBef>
                <a:spcPts val="0"/>
              </a:spcBef>
              <a:spcAft>
                <a:spcPts val="0"/>
              </a:spcAft>
              <a:buSzPts val="1800"/>
              <a:buChar char="○"/>
            </a:pPr>
            <a:r>
              <a:rPr lang="en"/>
              <a:t>Directed, cyclic graph comprising of infrastructure devices, infrastructure links and end-station hosts</a:t>
            </a:r>
            <a:endParaRPr/>
          </a:p>
          <a:p>
            <a:pPr marL="457200" lvl="0" indent="-374650" algn="l" rtl="0">
              <a:spcBef>
                <a:spcPts val="1000"/>
              </a:spcBef>
              <a:spcAft>
                <a:spcPts val="0"/>
              </a:spcAft>
              <a:buSzPts val="2300"/>
              <a:buChar char="●"/>
            </a:pPr>
            <a:r>
              <a:rPr lang="en" b="1"/>
              <a:t>Flow Objective</a:t>
            </a:r>
            <a:endParaRPr b="1"/>
          </a:p>
          <a:p>
            <a:pPr marL="914400" lvl="1" indent="-342900" algn="l" rtl="0">
              <a:spcBef>
                <a:spcPts val="0"/>
              </a:spcBef>
              <a:spcAft>
                <a:spcPts val="0"/>
              </a:spcAft>
              <a:buSzPts val="1800"/>
              <a:buChar char="○"/>
            </a:pPr>
            <a:r>
              <a:rPr lang="en"/>
              <a:t>Device-centric abstraction for programming data-plane flows in version and vendor-independent manner</a:t>
            </a:r>
            <a:endParaRPr/>
          </a:p>
          <a:p>
            <a:pPr marL="457200" lvl="0" indent="-374650" algn="l" rtl="0">
              <a:spcBef>
                <a:spcPts val="1000"/>
              </a:spcBef>
              <a:spcAft>
                <a:spcPts val="0"/>
              </a:spcAft>
              <a:buSzPts val="2300"/>
              <a:buChar char="●"/>
            </a:pPr>
            <a:r>
              <a:rPr lang="en" b="1"/>
              <a:t>Intent</a:t>
            </a:r>
            <a:endParaRPr b="1"/>
          </a:p>
          <a:p>
            <a:pPr marL="914400" lvl="1" indent="-342900" algn="l" rtl="0">
              <a:spcBef>
                <a:spcPts val="0"/>
              </a:spcBef>
              <a:spcAft>
                <a:spcPts val="0"/>
              </a:spcAft>
              <a:buSzPts val="1800"/>
              <a:buChar char="○"/>
            </a:pPr>
            <a:r>
              <a:rPr lang="en"/>
              <a:t>Network-centric abstraction for programming data-plane in topology-independent manner </a:t>
            </a:r>
            <a:endParaRPr/>
          </a:p>
        </p:txBody>
      </p:sp>
      <p:sp>
        <p:nvSpPr>
          <p:cNvPr id="898" name="Google Shape;898;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15"/>
          <p:cNvSpPr txBox="1">
            <a:spLocks noGrp="1"/>
          </p:cNvSpPr>
          <p:nvPr>
            <p:ph type="body" idx="1"/>
          </p:nvPr>
        </p:nvSpPr>
        <p:spPr>
          <a:xfrm>
            <a:off x="311700" y="847675"/>
            <a:ext cx="8520600" cy="395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5500" b="1"/>
              <a:t>Southbound</a:t>
            </a:r>
            <a:endParaRPr/>
          </a:p>
        </p:txBody>
      </p:sp>
      <p:sp>
        <p:nvSpPr>
          <p:cNvPr id="904" name="Google Shape;904;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15</a:t>
            </a:fld>
            <a:endParaRPr/>
          </a:p>
        </p:txBody>
      </p:sp>
      <p:sp>
        <p:nvSpPr>
          <p:cNvPr id="905" name="Google Shape;905;p115"/>
          <p:cNvSpPr/>
          <p:nvPr/>
        </p:nvSpPr>
        <p:spPr>
          <a:xfrm>
            <a:off x="1587752"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5"/>
          <p:cNvSpPr/>
          <p:nvPr/>
        </p:nvSpPr>
        <p:spPr>
          <a:xfrm>
            <a:off x="3106050"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5"/>
          <p:cNvSpPr/>
          <p:nvPr/>
        </p:nvSpPr>
        <p:spPr>
          <a:xfrm>
            <a:off x="4624347"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5"/>
          <p:cNvSpPr/>
          <p:nvPr/>
        </p:nvSpPr>
        <p:spPr>
          <a:xfrm>
            <a:off x="6142645"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9" name="Google Shape;909;p115"/>
          <p:cNvCxnSpPr/>
          <p:nvPr/>
        </p:nvCxnSpPr>
        <p:spPr>
          <a:xfrm rot="10800000">
            <a:off x="2276773" y="3714024"/>
            <a:ext cx="2400" cy="410100"/>
          </a:xfrm>
          <a:prstGeom prst="straightConnector1">
            <a:avLst/>
          </a:prstGeom>
          <a:noFill/>
          <a:ln w="19050" cap="flat" cmpd="sng">
            <a:solidFill>
              <a:srgbClr val="E06666"/>
            </a:solidFill>
            <a:prstDash val="dash"/>
            <a:round/>
            <a:headEnd type="none" w="med" len="med"/>
            <a:tailEnd type="none" w="med" len="med"/>
          </a:ln>
        </p:spPr>
      </p:cxnSp>
      <p:cxnSp>
        <p:nvCxnSpPr>
          <p:cNvPr id="910" name="Google Shape;910;p115"/>
          <p:cNvCxnSpPr/>
          <p:nvPr/>
        </p:nvCxnSpPr>
        <p:spPr>
          <a:xfrm rot="10800000">
            <a:off x="2442278" y="3676702"/>
            <a:ext cx="681900" cy="715200"/>
          </a:xfrm>
          <a:prstGeom prst="straightConnector1">
            <a:avLst/>
          </a:prstGeom>
          <a:noFill/>
          <a:ln w="19050" cap="flat" cmpd="sng">
            <a:solidFill>
              <a:srgbClr val="E06666"/>
            </a:solidFill>
            <a:prstDash val="dash"/>
            <a:round/>
            <a:headEnd type="none" w="med" len="med"/>
            <a:tailEnd type="none" w="med" len="med"/>
          </a:ln>
        </p:spPr>
      </p:cxnSp>
      <p:cxnSp>
        <p:nvCxnSpPr>
          <p:cNvPr id="911" name="Google Shape;911;p115"/>
          <p:cNvCxnSpPr/>
          <p:nvPr/>
        </p:nvCxnSpPr>
        <p:spPr>
          <a:xfrm rot="10800000" flipH="1">
            <a:off x="3153443" y="3684904"/>
            <a:ext cx="293100" cy="309600"/>
          </a:xfrm>
          <a:prstGeom prst="straightConnector1">
            <a:avLst/>
          </a:prstGeom>
          <a:noFill/>
          <a:ln w="19050" cap="flat" cmpd="sng">
            <a:solidFill>
              <a:srgbClr val="E06666"/>
            </a:solidFill>
            <a:prstDash val="dash"/>
            <a:round/>
            <a:headEnd type="none" w="med" len="med"/>
            <a:tailEnd type="none" w="med" len="med"/>
          </a:ln>
        </p:spPr>
      </p:cxnSp>
      <p:cxnSp>
        <p:nvCxnSpPr>
          <p:cNvPr id="912" name="Google Shape;912;p115"/>
          <p:cNvCxnSpPr/>
          <p:nvPr/>
        </p:nvCxnSpPr>
        <p:spPr>
          <a:xfrm rot="10800000">
            <a:off x="3839310" y="3693283"/>
            <a:ext cx="188100" cy="309600"/>
          </a:xfrm>
          <a:prstGeom prst="straightConnector1">
            <a:avLst/>
          </a:prstGeom>
          <a:noFill/>
          <a:ln w="19050" cap="flat" cmpd="sng">
            <a:solidFill>
              <a:srgbClr val="E06666"/>
            </a:solidFill>
            <a:prstDash val="dash"/>
            <a:round/>
            <a:headEnd type="none" w="med" len="med"/>
            <a:tailEnd type="none" w="med" len="med"/>
          </a:ln>
        </p:spPr>
      </p:cxnSp>
      <p:cxnSp>
        <p:nvCxnSpPr>
          <p:cNvPr id="913" name="Google Shape;913;p115"/>
          <p:cNvCxnSpPr/>
          <p:nvPr/>
        </p:nvCxnSpPr>
        <p:spPr>
          <a:xfrm rot="10800000">
            <a:off x="3667678" y="3714502"/>
            <a:ext cx="443400" cy="677400"/>
          </a:xfrm>
          <a:prstGeom prst="straightConnector1">
            <a:avLst/>
          </a:prstGeom>
          <a:noFill/>
          <a:ln w="19050" cap="flat" cmpd="sng">
            <a:solidFill>
              <a:srgbClr val="E06666"/>
            </a:solidFill>
            <a:prstDash val="dash"/>
            <a:round/>
            <a:headEnd type="none" w="med" len="med"/>
            <a:tailEnd type="none" w="med" len="med"/>
          </a:ln>
        </p:spPr>
      </p:cxnSp>
      <p:cxnSp>
        <p:nvCxnSpPr>
          <p:cNvPr id="914" name="Google Shape;914;p115"/>
          <p:cNvCxnSpPr/>
          <p:nvPr/>
        </p:nvCxnSpPr>
        <p:spPr>
          <a:xfrm rot="10800000" flipH="1">
            <a:off x="4880759" y="3688916"/>
            <a:ext cx="162900" cy="426900"/>
          </a:xfrm>
          <a:prstGeom prst="straightConnector1">
            <a:avLst/>
          </a:prstGeom>
          <a:noFill/>
          <a:ln w="19050" cap="flat" cmpd="sng">
            <a:solidFill>
              <a:srgbClr val="E06666"/>
            </a:solidFill>
            <a:prstDash val="dash"/>
            <a:round/>
            <a:headEnd type="none" w="med" len="med"/>
            <a:tailEnd type="none" w="med" len="med"/>
          </a:ln>
        </p:spPr>
      </p:cxnSp>
      <p:cxnSp>
        <p:nvCxnSpPr>
          <p:cNvPr id="915" name="Google Shape;915;p115"/>
          <p:cNvCxnSpPr/>
          <p:nvPr/>
        </p:nvCxnSpPr>
        <p:spPr>
          <a:xfrm rot="10800000">
            <a:off x="5275351" y="3714205"/>
            <a:ext cx="375000" cy="669300"/>
          </a:xfrm>
          <a:prstGeom prst="straightConnector1">
            <a:avLst/>
          </a:prstGeom>
          <a:noFill/>
          <a:ln w="19050" cap="flat" cmpd="sng">
            <a:solidFill>
              <a:srgbClr val="E06666"/>
            </a:solidFill>
            <a:prstDash val="dash"/>
            <a:round/>
            <a:headEnd type="none" w="med" len="med"/>
            <a:tailEnd type="none" w="med" len="med"/>
          </a:ln>
        </p:spPr>
      </p:cxnSp>
      <p:cxnSp>
        <p:nvCxnSpPr>
          <p:cNvPr id="916" name="Google Shape;916;p115"/>
          <p:cNvCxnSpPr/>
          <p:nvPr/>
        </p:nvCxnSpPr>
        <p:spPr>
          <a:xfrm rot="10800000" flipH="1">
            <a:off x="5964172" y="3672141"/>
            <a:ext cx="426900" cy="288900"/>
          </a:xfrm>
          <a:prstGeom prst="straightConnector1">
            <a:avLst/>
          </a:prstGeom>
          <a:noFill/>
          <a:ln w="19050" cap="flat" cmpd="sng">
            <a:solidFill>
              <a:srgbClr val="E06666"/>
            </a:solidFill>
            <a:prstDash val="dash"/>
            <a:round/>
            <a:headEnd type="none" w="med" len="med"/>
            <a:tailEnd type="none" w="med" len="med"/>
          </a:ln>
        </p:spPr>
      </p:cxnSp>
      <p:cxnSp>
        <p:nvCxnSpPr>
          <p:cNvPr id="917" name="Google Shape;917;p115"/>
          <p:cNvCxnSpPr/>
          <p:nvPr/>
        </p:nvCxnSpPr>
        <p:spPr>
          <a:xfrm rot="10800000">
            <a:off x="6524993" y="3638888"/>
            <a:ext cx="225600" cy="606600"/>
          </a:xfrm>
          <a:prstGeom prst="straightConnector1">
            <a:avLst/>
          </a:prstGeom>
          <a:noFill/>
          <a:ln w="19050" cap="flat" cmpd="sng">
            <a:solidFill>
              <a:srgbClr val="E06666"/>
            </a:solidFill>
            <a:prstDash val="dash"/>
            <a:round/>
            <a:headEnd type="none" w="med" len="med"/>
            <a:tailEnd type="none" w="med" len="med"/>
          </a:ln>
        </p:spPr>
      </p:cxnSp>
      <p:sp>
        <p:nvSpPr>
          <p:cNvPr id="918" name="Google Shape;918;p115"/>
          <p:cNvSpPr/>
          <p:nvPr/>
        </p:nvSpPr>
        <p:spPr>
          <a:xfrm>
            <a:off x="1629808" y="2958455"/>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5"/>
          <p:cNvSpPr/>
          <p:nvPr/>
        </p:nvSpPr>
        <p:spPr>
          <a:xfrm>
            <a:off x="1629791" y="2182144"/>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5"/>
          <p:cNvSpPr/>
          <p:nvPr/>
        </p:nvSpPr>
        <p:spPr>
          <a:xfrm>
            <a:off x="1610168" y="2168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921" name="Google Shape;921;p115"/>
          <p:cNvSpPr/>
          <p:nvPr/>
        </p:nvSpPr>
        <p:spPr>
          <a:xfrm>
            <a:off x="1628794" y="2431989"/>
            <a:ext cx="5811000" cy="450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5"/>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FEFEF"/>
                </a:solidFill>
              </a:rPr>
              <a:t>Distributed Core</a:t>
            </a:r>
            <a:endParaRPr>
              <a:solidFill>
                <a:srgbClr val="EFEFEF"/>
              </a:solidFill>
            </a:endParaRPr>
          </a:p>
          <a:p>
            <a:pPr marL="0" lvl="0" indent="0" algn="ctr" rtl="0">
              <a:spcBef>
                <a:spcPts val="0"/>
              </a:spcBef>
              <a:spcAft>
                <a:spcPts val="0"/>
              </a:spcAft>
              <a:buNone/>
            </a:pPr>
            <a:r>
              <a:rPr lang="en" sz="1200">
                <a:solidFill>
                  <a:srgbClr val="EFEFEF"/>
                </a:solidFill>
              </a:rPr>
              <a:t>(state management, notifications, high-availability &amp; scale-out)</a:t>
            </a:r>
            <a:endParaRPr sz="1200">
              <a:solidFill>
                <a:srgbClr val="EFEFEF"/>
              </a:solidFill>
            </a:endParaRPr>
          </a:p>
        </p:txBody>
      </p:sp>
      <p:sp>
        <p:nvSpPr>
          <p:cNvPr id="923" name="Google Shape;923;p115"/>
          <p:cNvSpPr/>
          <p:nvPr/>
        </p:nvSpPr>
        <p:spPr>
          <a:xfrm>
            <a:off x="1610275" y="2944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EFEF"/>
                </a:solidFill>
              </a:rPr>
              <a:t>SB Core API</a:t>
            </a:r>
            <a:endParaRPr sz="1200">
              <a:solidFill>
                <a:srgbClr val="EFEFEF"/>
              </a:solidFill>
            </a:endParaRPr>
          </a:p>
        </p:txBody>
      </p:sp>
      <p:sp>
        <p:nvSpPr>
          <p:cNvPr id="924" name="Google Shape;924;p115"/>
          <p:cNvSpPr/>
          <p:nvPr/>
        </p:nvSpPr>
        <p:spPr>
          <a:xfrm>
            <a:off x="1635590" y="1895428"/>
            <a:ext cx="5811000" cy="2061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Apps</a:t>
            </a:r>
            <a:endParaRPr/>
          </a:p>
        </p:txBody>
      </p:sp>
      <p:sp>
        <p:nvSpPr>
          <p:cNvPr id="925" name="Google Shape;925;p115"/>
          <p:cNvSpPr/>
          <p:nvPr/>
        </p:nvSpPr>
        <p:spPr>
          <a:xfrm>
            <a:off x="1620024" y="1886577"/>
            <a:ext cx="5811000" cy="2061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Apps</a:t>
            </a:r>
            <a:endParaRPr sz="1000">
              <a:solidFill>
                <a:srgbClr val="FFFFFF"/>
              </a:solidFill>
            </a:endParaRPr>
          </a:p>
        </p:txBody>
      </p:sp>
      <p:cxnSp>
        <p:nvCxnSpPr>
          <p:cNvPr id="926" name="Google Shape;926;p115"/>
          <p:cNvCxnSpPr/>
          <p:nvPr/>
        </p:nvCxnSpPr>
        <p:spPr>
          <a:xfrm rot="10800000" flipH="1">
            <a:off x="2245425" y="3998640"/>
            <a:ext cx="912000" cy="159000"/>
          </a:xfrm>
          <a:prstGeom prst="straightConnector1">
            <a:avLst/>
          </a:prstGeom>
          <a:noFill/>
          <a:ln w="19050" cap="flat" cmpd="sng">
            <a:solidFill>
              <a:schemeClr val="dk2"/>
            </a:solidFill>
            <a:prstDash val="solid"/>
            <a:round/>
            <a:headEnd type="none" w="med" len="med"/>
            <a:tailEnd type="none" w="med" len="med"/>
          </a:ln>
        </p:spPr>
      </p:cxnSp>
      <p:cxnSp>
        <p:nvCxnSpPr>
          <p:cNvPr id="927" name="Google Shape;927;p115"/>
          <p:cNvCxnSpPr/>
          <p:nvPr/>
        </p:nvCxnSpPr>
        <p:spPr>
          <a:xfrm rot="10800000" flipH="1">
            <a:off x="3240989" y="3973581"/>
            <a:ext cx="828300" cy="4200"/>
          </a:xfrm>
          <a:prstGeom prst="straightConnector1">
            <a:avLst/>
          </a:prstGeom>
          <a:noFill/>
          <a:ln w="19050" cap="flat" cmpd="sng">
            <a:solidFill>
              <a:schemeClr val="dk2"/>
            </a:solidFill>
            <a:prstDash val="solid"/>
            <a:round/>
            <a:headEnd type="none" w="med" len="med"/>
            <a:tailEnd type="none" w="med" len="med"/>
          </a:ln>
        </p:spPr>
      </p:cxnSp>
      <p:cxnSp>
        <p:nvCxnSpPr>
          <p:cNvPr id="928" name="Google Shape;928;p115"/>
          <p:cNvCxnSpPr/>
          <p:nvPr/>
        </p:nvCxnSpPr>
        <p:spPr>
          <a:xfrm>
            <a:off x="2245425" y="4157640"/>
            <a:ext cx="907800" cy="284100"/>
          </a:xfrm>
          <a:prstGeom prst="straightConnector1">
            <a:avLst/>
          </a:prstGeom>
          <a:noFill/>
          <a:ln w="19050" cap="flat" cmpd="sng">
            <a:solidFill>
              <a:schemeClr val="dk2"/>
            </a:solidFill>
            <a:prstDash val="solid"/>
            <a:round/>
            <a:headEnd type="none" w="med" len="med"/>
            <a:tailEnd type="none" w="med" len="med"/>
          </a:ln>
        </p:spPr>
      </p:cxnSp>
      <p:cxnSp>
        <p:nvCxnSpPr>
          <p:cNvPr id="929" name="Google Shape;929;p115"/>
          <p:cNvCxnSpPr/>
          <p:nvPr/>
        </p:nvCxnSpPr>
        <p:spPr>
          <a:xfrm rot="10800000" flipH="1">
            <a:off x="3245188" y="4429507"/>
            <a:ext cx="924600" cy="8400"/>
          </a:xfrm>
          <a:prstGeom prst="straightConnector1">
            <a:avLst/>
          </a:prstGeom>
          <a:noFill/>
          <a:ln w="19050" cap="flat" cmpd="sng">
            <a:solidFill>
              <a:schemeClr val="dk2"/>
            </a:solidFill>
            <a:prstDash val="solid"/>
            <a:round/>
            <a:headEnd type="none" w="med" len="med"/>
            <a:tailEnd type="none" w="med" len="med"/>
          </a:ln>
        </p:spPr>
      </p:cxnSp>
      <p:cxnSp>
        <p:nvCxnSpPr>
          <p:cNvPr id="930" name="Google Shape;930;p115"/>
          <p:cNvCxnSpPr/>
          <p:nvPr/>
        </p:nvCxnSpPr>
        <p:spPr>
          <a:xfrm>
            <a:off x="4165446" y="3969402"/>
            <a:ext cx="828300" cy="171300"/>
          </a:xfrm>
          <a:prstGeom prst="straightConnector1">
            <a:avLst/>
          </a:prstGeom>
          <a:noFill/>
          <a:ln w="19050" cap="flat" cmpd="sng">
            <a:solidFill>
              <a:schemeClr val="dk2"/>
            </a:solidFill>
            <a:prstDash val="solid"/>
            <a:round/>
            <a:headEnd type="none" w="med" len="med"/>
            <a:tailEnd type="none" w="med" len="med"/>
          </a:ln>
        </p:spPr>
      </p:cxnSp>
      <p:cxnSp>
        <p:nvCxnSpPr>
          <p:cNvPr id="931" name="Google Shape;931;p115"/>
          <p:cNvCxnSpPr/>
          <p:nvPr/>
        </p:nvCxnSpPr>
        <p:spPr>
          <a:xfrm rot="10800000">
            <a:off x="5930714" y="3977510"/>
            <a:ext cx="811500" cy="288900"/>
          </a:xfrm>
          <a:prstGeom prst="straightConnector1">
            <a:avLst/>
          </a:prstGeom>
          <a:noFill/>
          <a:ln w="19050" cap="flat" cmpd="sng">
            <a:solidFill>
              <a:schemeClr val="dk2"/>
            </a:solidFill>
            <a:prstDash val="solid"/>
            <a:round/>
            <a:headEnd type="none" w="med" len="med"/>
            <a:tailEnd type="none" w="med" len="med"/>
          </a:ln>
        </p:spPr>
      </p:cxnSp>
      <p:cxnSp>
        <p:nvCxnSpPr>
          <p:cNvPr id="932" name="Google Shape;932;p115"/>
          <p:cNvCxnSpPr/>
          <p:nvPr/>
        </p:nvCxnSpPr>
        <p:spPr>
          <a:xfrm flipH="1">
            <a:off x="5771714" y="4266410"/>
            <a:ext cx="970500" cy="154800"/>
          </a:xfrm>
          <a:prstGeom prst="straightConnector1">
            <a:avLst/>
          </a:prstGeom>
          <a:noFill/>
          <a:ln w="19050" cap="flat" cmpd="sng">
            <a:solidFill>
              <a:schemeClr val="dk2"/>
            </a:solidFill>
            <a:prstDash val="solid"/>
            <a:round/>
            <a:headEnd type="none" w="med" len="med"/>
            <a:tailEnd type="none" w="med" len="med"/>
          </a:ln>
        </p:spPr>
      </p:cxnSp>
      <p:cxnSp>
        <p:nvCxnSpPr>
          <p:cNvPr id="933" name="Google Shape;933;p115"/>
          <p:cNvCxnSpPr/>
          <p:nvPr/>
        </p:nvCxnSpPr>
        <p:spPr>
          <a:xfrm flipH="1">
            <a:off x="5729630" y="3973601"/>
            <a:ext cx="222000" cy="44760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p115"/>
          <p:cNvCxnSpPr/>
          <p:nvPr/>
        </p:nvCxnSpPr>
        <p:spPr>
          <a:xfrm rot="10800000">
            <a:off x="5031520" y="4149046"/>
            <a:ext cx="623100" cy="28050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p115"/>
          <p:cNvCxnSpPr/>
          <p:nvPr/>
        </p:nvCxnSpPr>
        <p:spPr>
          <a:xfrm rot="10800000" flipH="1">
            <a:off x="4190548" y="4140725"/>
            <a:ext cx="774000" cy="26790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p115"/>
          <p:cNvCxnSpPr/>
          <p:nvPr/>
        </p:nvCxnSpPr>
        <p:spPr>
          <a:xfrm rot="10800000" flipH="1">
            <a:off x="3270272" y="3977544"/>
            <a:ext cx="886800" cy="426900"/>
          </a:xfrm>
          <a:prstGeom prst="straightConnector1">
            <a:avLst/>
          </a:prstGeom>
          <a:noFill/>
          <a:ln w="19050" cap="flat" cmpd="sng">
            <a:solidFill>
              <a:schemeClr val="dk2"/>
            </a:solidFill>
            <a:prstDash val="solid"/>
            <a:round/>
            <a:headEnd type="none" w="med" len="med"/>
            <a:tailEnd type="none" w="med" len="med"/>
          </a:ln>
        </p:spPr>
      </p:cxnSp>
      <p:cxnSp>
        <p:nvCxnSpPr>
          <p:cNvPr id="937" name="Google Shape;937;p115"/>
          <p:cNvCxnSpPr/>
          <p:nvPr/>
        </p:nvCxnSpPr>
        <p:spPr>
          <a:xfrm flipH="1">
            <a:off x="4976923" y="3973601"/>
            <a:ext cx="899400" cy="159000"/>
          </a:xfrm>
          <a:prstGeom prst="straightConnector1">
            <a:avLst/>
          </a:prstGeom>
          <a:noFill/>
          <a:ln w="19050" cap="flat" cmpd="sng">
            <a:solidFill>
              <a:schemeClr val="dk2"/>
            </a:solidFill>
            <a:prstDash val="solid"/>
            <a:round/>
            <a:headEnd type="none" w="med" len="med"/>
            <a:tailEnd type="none" w="med" len="med"/>
          </a:ln>
        </p:spPr>
      </p:cxnSp>
      <p:cxnSp>
        <p:nvCxnSpPr>
          <p:cNvPr id="938" name="Google Shape;938;p115"/>
          <p:cNvCxnSpPr/>
          <p:nvPr/>
        </p:nvCxnSpPr>
        <p:spPr>
          <a:xfrm>
            <a:off x="4253294" y="4421185"/>
            <a:ext cx="1430700" cy="12600"/>
          </a:xfrm>
          <a:prstGeom prst="straightConnector1">
            <a:avLst/>
          </a:prstGeom>
          <a:noFill/>
          <a:ln w="19050" cap="flat" cmpd="sng">
            <a:solidFill>
              <a:schemeClr val="dk2"/>
            </a:solidFill>
            <a:prstDash val="solid"/>
            <a:round/>
            <a:headEnd type="none" w="med" len="med"/>
            <a:tailEnd type="none" w="med" len="med"/>
          </a:ln>
        </p:spPr>
      </p:cxnSp>
      <p:pic>
        <p:nvPicPr>
          <p:cNvPr id="939" name="Google Shape;939;p115" descr="switch-icon.png"/>
          <p:cNvPicPr preferRelativeResize="0"/>
          <p:nvPr/>
        </p:nvPicPr>
        <p:blipFill>
          <a:blip r:embed="rId3">
            <a:alphaModFix/>
          </a:blip>
          <a:stretch>
            <a:fillRect/>
          </a:stretch>
        </p:blipFill>
        <p:spPr>
          <a:xfrm>
            <a:off x="1991897" y="3994540"/>
            <a:ext cx="547566" cy="343138"/>
          </a:xfrm>
          <a:prstGeom prst="rect">
            <a:avLst/>
          </a:prstGeom>
          <a:noFill/>
          <a:ln>
            <a:noFill/>
          </a:ln>
        </p:spPr>
      </p:pic>
      <p:pic>
        <p:nvPicPr>
          <p:cNvPr id="940" name="Google Shape;940;p115" descr="switch-icon.png"/>
          <p:cNvPicPr preferRelativeResize="0"/>
          <p:nvPr/>
        </p:nvPicPr>
        <p:blipFill>
          <a:blip r:embed="rId3">
            <a:alphaModFix/>
          </a:blip>
          <a:stretch>
            <a:fillRect/>
          </a:stretch>
        </p:blipFill>
        <p:spPr>
          <a:xfrm>
            <a:off x="2967945" y="4265663"/>
            <a:ext cx="547566" cy="343138"/>
          </a:xfrm>
          <a:prstGeom prst="rect">
            <a:avLst/>
          </a:prstGeom>
          <a:noFill/>
          <a:ln>
            <a:noFill/>
          </a:ln>
        </p:spPr>
      </p:pic>
      <p:pic>
        <p:nvPicPr>
          <p:cNvPr id="941" name="Google Shape;941;p115" descr="switch-icon.png"/>
          <p:cNvPicPr preferRelativeResize="0"/>
          <p:nvPr/>
        </p:nvPicPr>
        <p:blipFill>
          <a:blip r:embed="rId3">
            <a:alphaModFix/>
          </a:blip>
          <a:stretch>
            <a:fillRect/>
          </a:stretch>
        </p:blipFill>
        <p:spPr>
          <a:xfrm>
            <a:off x="6492564" y="4102989"/>
            <a:ext cx="547566" cy="343138"/>
          </a:xfrm>
          <a:prstGeom prst="rect">
            <a:avLst/>
          </a:prstGeom>
          <a:noFill/>
          <a:ln>
            <a:noFill/>
          </a:ln>
        </p:spPr>
      </p:pic>
      <p:pic>
        <p:nvPicPr>
          <p:cNvPr id="942" name="Google Shape;942;p115" descr="switch-icon.png"/>
          <p:cNvPicPr preferRelativeResize="0"/>
          <p:nvPr/>
        </p:nvPicPr>
        <p:blipFill>
          <a:blip r:embed="rId3">
            <a:alphaModFix/>
          </a:blip>
          <a:stretch>
            <a:fillRect/>
          </a:stretch>
        </p:blipFill>
        <p:spPr>
          <a:xfrm>
            <a:off x="5733416" y="3831866"/>
            <a:ext cx="547566" cy="343138"/>
          </a:xfrm>
          <a:prstGeom prst="rect">
            <a:avLst/>
          </a:prstGeom>
          <a:noFill/>
          <a:ln>
            <a:noFill/>
          </a:ln>
        </p:spPr>
      </p:pic>
      <p:pic>
        <p:nvPicPr>
          <p:cNvPr id="943" name="Google Shape;943;p115" descr="switch-icon.png"/>
          <p:cNvPicPr preferRelativeResize="0"/>
          <p:nvPr/>
        </p:nvPicPr>
        <p:blipFill>
          <a:blip r:embed="rId3">
            <a:alphaModFix/>
          </a:blip>
          <a:stretch>
            <a:fillRect/>
          </a:stretch>
        </p:blipFill>
        <p:spPr>
          <a:xfrm>
            <a:off x="5462291" y="4265663"/>
            <a:ext cx="547566" cy="343138"/>
          </a:xfrm>
          <a:prstGeom prst="rect">
            <a:avLst/>
          </a:prstGeom>
          <a:noFill/>
          <a:ln>
            <a:noFill/>
          </a:ln>
        </p:spPr>
      </p:pic>
      <p:pic>
        <p:nvPicPr>
          <p:cNvPr id="944" name="Google Shape;944;p115" descr="switch-icon.png"/>
          <p:cNvPicPr preferRelativeResize="0"/>
          <p:nvPr/>
        </p:nvPicPr>
        <p:blipFill>
          <a:blip r:embed="rId3">
            <a:alphaModFix/>
          </a:blip>
          <a:stretch>
            <a:fillRect/>
          </a:stretch>
        </p:blipFill>
        <p:spPr>
          <a:xfrm>
            <a:off x="4757367" y="3994540"/>
            <a:ext cx="547566" cy="343138"/>
          </a:xfrm>
          <a:prstGeom prst="rect">
            <a:avLst/>
          </a:prstGeom>
          <a:noFill/>
          <a:ln>
            <a:noFill/>
          </a:ln>
        </p:spPr>
      </p:pic>
      <p:pic>
        <p:nvPicPr>
          <p:cNvPr id="945" name="Google Shape;945;p115" descr="switch-icon.png"/>
          <p:cNvPicPr preferRelativeResize="0"/>
          <p:nvPr/>
        </p:nvPicPr>
        <p:blipFill>
          <a:blip r:embed="rId3">
            <a:alphaModFix/>
          </a:blip>
          <a:stretch>
            <a:fillRect/>
          </a:stretch>
        </p:blipFill>
        <p:spPr>
          <a:xfrm>
            <a:off x="3889769" y="3831866"/>
            <a:ext cx="547566" cy="343138"/>
          </a:xfrm>
          <a:prstGeom prst="rect">
            <a:avLst/>
          </a:prstGeom>
          <a:noFill/>
          <a:ln>
            <a:noFill/>
          </a:ln>
        </p:spPr>
      </p:pic>
      <p:cxnSp>
        <p:nvCxnSpPr>
          <p:cNvPr id="946" name="Google Shape;946;p115"/>
          <p:cNvCxnSpPr/>
          <p:nvPr/>
        </p:nvCxnSpPr>
        <p:spPr>
          <a:xfrm>
            <a:off x="3199164" y="3998685"/>
            <a:ext cx="970500" cy="435000"/>
          </a:xfrm>
          <a:prstGeom prst="straightConnector1">
            <a:avLst/>
          </a:prstGeom>
          <a:noFill/>
          <a:ln w="19050" cap="flat" cmpd="sng">
            <a:solidFill>
              <a:schemeClr val="dk2"/>
            </a:solidFill>
            <a:prstDash val="solid"/>
            <a:round/>
            <a:headEnd type="none" w="med" len="med"/>
            <a:tailEnd type="none" w="med" len="med"/>
          </a:ln>
        </p:spPr>
      </p:cxnSp>
      <p:pic>
        <p:nvPicPr>
          <p:cNvPr id="947" name="Google Shape;947;p115" descr="switch-icon.png"/>
          <p:cNvPicPr preferRelativeResize="0"/>
          <p:nvPr/>
        </p:nvPicPr>
        <p:blipFill>
          <a:blip r:embed="rId3">
            <a:alphaModFix/>
          </a:blip>
          <a:stretch>
            <a:fillRect/>
          </a:stretch>
        </p:blipFill>
        <p:spPr>
          <a:xfrm>
            <a:off x="2917972" y="3844426"/>
            <a:ext cx="547566" cy="343138"/>
          </a:xfrm>
          <a:prstGeom prst="rect">
            <a:avLst/>
          </a:prstGeom>
          <a:noFill/>
          <a:ln>
            <a:noFill/>
          </a:ln>
        </p:spPr>
      </p:pic>
      <p:pic>
        <p:nvPicPr>
          <p:cNvPr id="948" name="Google Shape;948;p115" descr="switch-icon.png"/>
          <p:cNvPicPr preferRelativeResize="0"/>
          <p:nvPr/>
        </p:nvPicPr>
        <p:blipFill>
          <a:blip r:embed="rId3">
            <a:alphaModFix/>
          </a:blip>
          <a:stretch>
            <a:fillRect/>
          </a:stretch>
        </p:blipFill>
        <p:spPr>
          <a:xfrm>
            <a:off x="3943994" y="4265663"/>
            <a:ext cx="547566" cy="343138"/>
          </a:xfrm>
          <a:prstGeom prst="rect">
            <a:avLst/>
          </a:prstGeom>
          <a:noFill/>
          <a:ln>
            <a:noFill/>
          </a:ln>
        </p:spPr>
      </p:pic>
      <p:sp>
        <p:nvSpPr>
          <p:cNvPr id="949" name="Google Shape;949;p115"/>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Distributed Core</a:t>
            </a:r>
            <a:endParaRPr sz="1000">
              <a:solidFill>
                <a:srgbClr val="EFEFEF"/>
              </a:solidFill>
            </a:endParaRPr>
          </a:p>
          <a:p>
            <a:pPr marL="0" lvl="0" indent="0" algn="ctr" rtl="0">
              <a:spcBef>
                <a:spcPts val="0"/>
              </a:spcBef>
              <a:spcAft>
                <a:spcPts val="0"/>
              </a:spcAft>
              <a:buNone/>
            </a:pPr>
            <a:r>
              <a:rPr lang="en" sz="1000">
                <a:solidFill>
                  <a:srgbClr val="EFEFEF"/>
                </a:solidFill>
              </a:rPr>
              <a:t>(state management, notifications, high-availability &amp; scale-out)</a:t>
            </a:r>
            <a:endParaRPr sz="1000">
              <a:solidFill>
                <a:srgbClr val="EFEFEF"/>
              </a:solidFill>
            </a:endParaRPr>
          </a:p>
        </p:txBody>
      </p:sp>
      <p:sp>
        <p:nvSpPr>
          <p:cNvPr id="950" name="Google Shape;950;p115"/>
          <p:cNvSpPr/>
          <p:nvPr/>
        </p:nvSpPr>
        <p:spPr>
          <a:xfrm>
            <a:off x="1610275" y="2944810"/>
            <a:ext cx="5811000" cy="171000"/>
          </a:xfrm>
          <a:prstGeom prst="rect">
            <a:avLst/>
          </a:prstGeom>
          <a:solidFill>
            <a:srgbClr val="38761D"/>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951" name="Google Shape;951;p115"/>
          <p:cNvSpPr/>
          <p:nvPr/>
        </p:nvSpPr>
        <p:spPr>
          <a:xfrm>
            <a:off x="1610168" y="2168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NB Core API</a:t>
            </a:r>
            <a:endParaRPr sz="1000">
              <a:solidFill>
                <a:srgbClr val="FFFFFF"/>
              </a:solidFill>
            </a:endParaRPr>
          </a:p>
        </p:txBody>
      </p:sp>
      <p:sp>
        <p:nvSpPr>
          <p:cNvPr id="952" name="Google Shape;952;p115"/>
          <p:cNvSpPr/>
          <p:nvPr/>
        </p:nvSpPr>
        <p:spPr>
          <a:xfrm>
            <a:off x="1636088" y="3455354"/>
            <a:ext cx="591900" cy="258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5"/>
          <p:cNvSpPr/>
          <p:nvPr/>
        </p:nvSpPr>
        <p:spPr>
          <a:xfrm>
            <a:off x="2276611" y="3450977"/>
            <a:ext cx="591900" cy="267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5"/>
          <p:cNvSpPr/>
          <p:nvPr/>
        </p:nvSpPr>
        <p:spPr>
          <a:xfrm>
            <a:off x="1636088" y="3145964"/>
            <a:ext cx="1232700" cy="267900"/>
          </a:xfrm>
          <a:prstGeom prst="rect">
            <a:avLst/>
          </a:prstGeom>
          <a:solidFill>
            <a:srgbClr val="CC0000"/>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955" name="Google Shape;955;p115"/>
          <p:cNvSpPr/>
          <p:nvPr/>
        </p:nvSpPr>
        <p:spPr>
          <a:xfrm>
            <a:off x="3154831" y="3463591"/>
            <a:ext cx="591900" cy="258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5"/>
          <p:cNvSpPr/>
          <p:nvPr/>
        </p:nvSpPr>
        <p:spPr>
          <a:xfrm>
            <a:off x="3795353" y="3459214"/>
            <a:ext cx="591900" cy="267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5"/>
          <p:cNvSpPr/>
          <p:nvPr/>
        </p:nvSpPr>
        <p:spPr>
          <a:xfrm>
            <a:off x="3154831" y="3154201"/>
            <a:ext cx="1232700" cy="267900"/>
          </a:xfrm>
          <a:prstGeom prst="rect">
            <a:avLst/>
          </a:prstGeom>
          <a:solidFill>
            <a:srgbClr val="CC0000"/>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958" name="Google Shape;958;p115"/>
          <p:cNvSpPr/>
          <p:nvPr/>
        </p:nvSpPr>
        <p:spPr>
          <a:xfrm>
            <a:off x="4673128" y="3461518"/>
            <a:ext cx="591900" cy="258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5"/>
          <p:cNvSpPr/>
          <p:nvPr/>
        </p:nvSpPr>
        <p:spPr>
          <a:xfrm>
            <a:off x="5313651" y="3457142"/>
            <a:ext cx="591900" cy="267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5"/>
          <p:cNvSpPr/>
          <p:nvPr/>
        </p:nvSpPr>
        <p:spPr>
          <a:xfrm>
            <a:off x="4673128" y="3152128"/>
            <a:ext cx="1232700" cy="267900"/>
          </a:xfrm>
          <a:prstGeom prst="rect">
            <a:avLst/>
          </a:prstGeom>
          <a:solidFill>
            <a:srgbClr val="CC0000"/>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961" name="Google Shape;961;p115"/>
          <p:cNvSpPr/>
          <p:nvPr/>
        </p:nvSpPr>
        <p:spPr>
          <a:xfrm>
            <a:off x="6191426" y="3453139"/>
            <a:ext cx="591900" cy="258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15"/>
          <p:cNvSpPr/>
          <p:nvPr/>
        </p:nvSpPr>
        <p:spPr>
          <a:xfrm>
            <a:off x="6831948" y="3448763"/>
            <a:ext cx="591900" cy="267900"/>
          </a:xfrm>
          <a:prstGeom prst="rect">
            <a:avLst/>
          </a:prstGeom>
          <a:solidFill>
            <a:srgbClr val="CC0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5"/>
          <p:cNvSpPr/>
          <p:nvPr/>
        </p:nvSpPr>
        <p:spPr>
          <a:xfrm>
            <a:off x="6191426" y="3143749"/>
            <a:ext cx="1232700" cy="267900"/>
          </a:xfrm>
          <a:prstGeom prst="rect">
            <a:avLst/>
          </a:prstGeom>
          <a:solidFill>
            <a:srgbClr val="CC0000"/>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964" name="Google Shape;964;p115"/>
          <p:cNvSpPr/>
          <p:nvPr/>
        </p:nvSpPr>
        <p:spPr>
          <a:xfrm>
            <a:off x="248825" y="3079100"/>
            <a:ext cx="1103400" cy="805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5"/>
          <p:cNvSpPr txBox="1">
            <a:spLocks noGrp="1"/>
          </p:cNvSpPr>
          <p:nvPr>
            <p:ph type="ctrTitle" idx="4294967295"/>
          </p:nvPr>
        </p:nvSpPr>
        <p:spPr>
          <a:xfrm>
            <a:off x="311725" y="754793"/>
            <a:ext cx="8520600" cy="88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a:t>Southbound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16"/>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Southbound protocols:</a:t>
            </a:r>
            <a:endParaRPr sz="2200"/>
          </a:p>
          <a:p>
            <a:pPr marL="457200" lvl="0" indent="-368300" algn="l" rtl="0">
              <a:spcBef>
                <a:spcPts val="0"/>
              </a:spcBef>
              <a:spcAft>
                <a:spcPts val="0"/>
              </a:spcAft>
              <a:buSzPts val="2200"/>
              <a:buChar char="●"/>
            </a:pPr>
            <a:r>
              <a:rPr lang="en" sz="2200"/>
              <a:t>OpenFlow 1.0 to 1.5 </a:t>
            </a:r>
            <a:endParaRPr sz="2200"/>
          </a:p>
          <a:p>
            <a:pPr marL="457200" lvl="0" indent="-368300" algn="l" rtl="0">
              <a:spcBef>
                <a:spcPts val="0"/>
              </a:spcBef>
              <a:spcAft>
                <a:spcPts val="0"/>
              </a:spcAft>
              <a:buSzPts val="2200"/>
              <a:buChar char="●"/>
            </a:pPr>
            <a:r>
              <a:rPr lang="en" sz="2200"/>
              <a:t>OVSDB</a:t>
            </a:r>
            <a:endParaRPr sz="2200"/>
          </a:p>
          <a:p>
            <a:pPr marL="457200" lvl="0" indent="-368300" algn="l" rtl="0">
              <a:spcBef>
                <a:spcPts val="0"/>
              </a:spcBef>
              <a:spcAft>
                <a:spcPts val="0"/>
              </a:spcAft>
              <a:buSzPts val="2200"/>
              <a:buChar char="●"/>
            </a:pPr>
            <a:r>
              <a:rPr lang="en" sz="2200"/>
              <a:t>NETCONF + YANG</a:t>
            </a:r>
            <a:endParaRPr sz="2200"/>
          </a:p>
          <a:p>
            <a:pPr marL="457200" lvl="0" indent="-368300" algn="l" rtl="0">
              <a:spcBef>
                <a:spcPts val="0"/>
              </a:spcBef>
              <a:spcAft>
                <a:spcPts val="0"/>
              </a:spcAft>
              <a:buSzPts val="2200"/>
              <a:buChar char="●"/>
            </a:pPr>
            <a:r>
              <a:rPr lang="en" sz="2200"/>
              <a:t>SNMP</a:t>
            </a:r>
            <a:endParaRPr sz="2200"/>
          </a:p>
          <a:p>
            <a:pPr marL="457200" lvl="0" indent="-368300" algn="l" rtl="0">
              <a:spcBef>
                <a:spcPts val="0"/>
              </a:spcBef>
              <a:spcAft>
                <a:spcPts val="0"/>
              </a:spcAft>
              <a:buSzPts val="2200"/>
              <a:buChar char="●"/>
            </a:pPr>
            <a:r>
              <a:rPr lang="en" sz="2200"/>
              <a:t>P4 → P4Runtime</a:t>
            </a:r>
            <a:endParaRPr sz="2200"/>
          </a:p>
          <a:p>
            <a:pPr marL="457200" lvl="0" indent="-368300" algn="l" rtl="0">
              <a:spcBef>
                <a:spcPts val="0"/>
              </a:spcBef>
              <a:spcAft>
                <a:spcPts val="0"/>
              </a:spcAft>
              <a:buSzPts val="2200"/>
              <a:buChar char="●"/>
            </a:pPr>
            <a:r>
              <a:rPr lang="en" sz="2200"/>
              <a:t>BGP, ISIS, OSPF </a:t>
            </a:r>
            <a:endParaRPr sz="2200"/>
          </a:p>
          <a:p>
            <a:pPr marL="457200" lvl="0" indent="-368300" algn="l" rtl="0">
              <a:spcBef>
                <a:spcPts val="0"/>
              </a:spcBef>
              <a:spcAft>
                <a:spcPts val="0"/>
              </a:spcAft>
              <a:buSzPts val="2200"/>
              <a:buChar char="●"/>
            </a:pPr>
            <a:r>
              <a:rPr lang="en" sz="2200"/>
              <a:t>PCEP </a:t>
            </a:r>
            <a:endParaRPr sz="2200"/>
          </a:p>
          <a:p>
            <a:pPr marL="457200" lvl="0" indent="-368300" algn="l" rtl="0">
              <a:spcBef>
                <a:spcPts val="0"/>
              </a:spcBef>
              <a:spcAft>
                <a:spcPts val="0"/>
              </a:spcAft>
              <a:buSzPts val="2200"/>
              <a:buChar char="●"/>
            </a:pPr>
            <a:r>
              <a:rPr lang="en" sz="2200"/>
              <a:t>REST</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LISP</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gNMI</a:t>
            </a:r>
            <a:endParaRPr sz="2200">
              <a:latin typeface="Arial"/>
              <a:ea typeface="Arial"/>
              <a:cs typeface="Arial"/>
              <a:sym typeface="Arial"/>
            </a:endParaRPr>
          </a:p>
        </p:txBody>
      </p:sp>
      <p:sp>
        <p:nvSpPr>
          <p:cNvPr id="971" name="Google Shape;971;p11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Southbound overview</a:t>
            </a:r>
            <a:endParaRPr/>
          </a:p>
        </p:txBody>
      </p:sp>
      <p:sp>
        <p:nvSpPr>
          <p:cNvPr id="972" name="Google Shape;972;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16</a:t>
            </a:fld>
            <a:endParaRPr/>
          </a:p>
        </p:txBody>
      </p:sp>
      <p:sp>
        <p:nvSpPr>
          <p:cNvPr id="973" name="Google Shape;973;p116"/>
          <p:cNvSpPr/>
          <p:nvPr/>
        </p:nvSpPr>
        <p:spPr>
          <a:xfrm>
            <a:off x="5164450" y="2001775"/>
            <a:ext cx="2518800" cy="1746900"/>
          </a:xfrm>
          <a:prstGeom prst="rect">
            <a:avLst/>
          </a:prstGeom>
          <a:solidFill>
            <a:srgbClr val="C9DAF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16"/>
          <p:cNvSpPr/>
          <p:nvPr/>
        </p:nvSpPr>
        <p:spPr>
          <a:xfrm>
            <a:off x="5311575" y="2164300"/>
            <a:ext cx="2259900" cy="747600"/>
          </a:xfrm>
          <a:prstGeom prst="rect">
            <a:avLst/>
          </a:prstGeom>
          <a:solidFill>
            <a:srgbClr val="66666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solidFill>
                  <a:srgbClr val="000000"/>
                </a:solidFill>
              </a:rPr>
              <a:t>ONOS Distributed Core</a:t>
            </a:r>
            <a:endParaRPr>
              <a:solidFill>
                <a:srgbClr val="000000"/>
              </a:solidFill>
            </a:endParaRPr>
          </a:p>
        </p:txBody>
      </p:sp>
      <p:sp>
        <p:nvSpPr>
          <p:cNvPr id="975" name="Google Shape;975;p116"/>
          <p:cNvSpPr/>
          <p:nvPr/>
        </p:nvSpPr>
        <p:spPr>
          <a:xfrm>
            <a:off x="5602284" y="2860026"/>
            <a:ext cx="1678500" cy="1671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976" name="Google Shape;976;p116"/>
          <p:cNvSpPr/>
          <p:nvPr/>
        </p:nvSpPr>
        <p:spPr>
          <a:xfrm>
            <a:off x="5602281" y="2113351"/>
            <a:ext cx="1678500" cy="1671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977" name="Google Shape;977;p116"/>
          <p:cNvSpPr/>
          <p:nvPr/>
        </p:nvSpPr>
        <p:spPr>
          <a:xfrm>
            <a:off x="5908452" y="1039588"/>
            <a:ext cx="1030800" cy="246600"/>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Apps</a:t>
            </a:r>
            <a:endParaRPr sz="1200"/>
          </a:p>
        </p:txBody>
      </p:sp>
      <p:cxnSp>
        <p:nvCxnSpPr>
          <p:cNvPr id="978" name="Google Shape;978;p116"/>
          <p:cNvCxnSpPr>
            <a:stCxn id="977" idx="2"/>
            <a:endCxn id="973" idx="0"/>
          </p:cNvCxnSpPr>
          <p:nvPr/>
        </p:nvCxnSpPr>
        <p:spPr>
          <a:xfrm>
            <a:off x="6423852" y="1286188"/>
            <a:ext cx="0" cy="715500"/>
          </a:xfrm>
          <a:prstGeom prst="straightConnector1">
            <a:avLst/>
          </a:prstGeom>
          <a:noFill/>
          <a:ln w="9525" cap="flat" cmpd="sng">
            <a:solidFill>
              <a:srgbClr val="000000"/>
            </a:solidFill>
            <a:prstDash val="solid"/>
            <a:round/>
            <a:headEnd type="none" w="med" len="med"/>
            <a:tailEnd type="triangle" w="med" len="med"/>
          </a:ln>
        </p:spPr>
      </p:cxnSp>
      <p:pic>
        <p:nvPicPr>
          <p:cNvPr id="979" name="Google Shape;979;p116" descr="http://www.clker.com/cliparts/6/c/4/a/1195429795336159975juanjo_Router.svg.hi.png"/>
          <p:cNvPicPr preferRelativeResize="0"/>
          <p:nvPr/>
        </p:nvPicPr>
        <p:blipFill>
          <a:blip r:embed="rId3">
            <a:alphaModFix/>
          </a:blip>
          <a:stretch>
            <a:fillRect/>
          </a:stretch>
        </p:blipFill>
        <p:spPr>
          <a:xfrm>
            <a:off x="6197666" y="4041252"/>
            <a:ext cx="487707" cy="345650"/>
          </a:xfrm>
          <a:prstGeom prst="rect">
            <a:avLst/>
          </a:prstGeom>
          <a:noFill/>
          <a:ln>
            <a:noFill/>
          </a:ln>
        </p:spPr>
      </p:pic>
      <p:sp>
        <p:nvSpPr>
          <p:cNvPr id="980" name="Google Shape;980;p116"/>
          <p:cNvSpPr/>
          <p:nvPr/>
        </p:nvSpPr>
        <p:spPr>
          <a:xfrm>
            <a:off x="5311575" y="3150388"/>
            <a:ext cx="2259900" cy="442200"/>
          </a:xfrm>
          <a:prstGeom prst="rect">
            <a:avLst/>
          </a:prstGeom>
          <a:solidFill>
            <a:srgbClr val="99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EFEFEF"/>
                </a:solidFill>
              </a:rPr>
              <a:t>Protocols and Drivers</a:t>
            </a:r>
            <a:endParaRPr sz="1600">
              <a:solidFill>
                <a:srgbClr val="EFEFEF"/>
              </a:solidFill>
            </a:endParaRPr>
          </a:p>
        </p:txBody>
      </p:sp>
      <p:cxnSp>
        <p:nvCxnSpPr>
          <p:cNvPr id="981" name="Google Shape;981;p116"/>
          <p:cNvCxnSpPr>
            <a:stCxn id="980" idx="2"/>
            <a:endCxn id="979" idx="0"/>
          </p:cNvCxnSpPr>
          <p:nvPr/>
        </p:nvCxnSpPr>
        <p:spPr>
          <a:xfrm>
            <a:off x="6441525" y="3592588"/>
            <a:ext cx="0" cy="448800"/>
          </a:xfrm>
          <a:prstGeom prst="straightConnector1">
            <a:avLst/>
          </a:prstGeom>
          <a:noFill/>
          <a:ln w="9525" cap="flat" cmpd="sng">
            <a:solidFill>
              <a:srgbClr val="000000"/>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17</a:t>
            </a:fld>
            <a:endParaRPr/>
          </a:p>
        </p:txBody>
      </p:sp>
      <p:sp>
        <p:nvSpPr>
          <p:cNvPr id="987" name="Google Shape;987;p117"/>
          <p:cNvSpPr/>
          <p:nvPr/>
        </p:nvSpPr>
        <p:spPr>
          <a:xfrm>
            <a:off x="1587752"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7"/>
          <p:cNvSpPr/>
          <p:nvPr/>
        </p:nvSpPr>
        <p:spPr>
          <a:xfrm>
            <a:off x="3106050"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7"/>
          <p:cNvSpPr/>
          <p:nvPr/>
        </p:nvSpPr>
        <p:spPr>
          <a:xfrm>
            <a:off x="4624347"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7"/>
          <p:cNvSpPr/>
          <p:nvPr/>
        </p:nvSpPr>
        <p:spPr>
          <a:xfrm>
            <a:off x="6142645" y="1818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1" name="Google Shape;991;p117"/>
          <p:cNvCxnSpPr/>
          <p:nvPr/>
        </p:nvCxnSpPr>
        <p:spPr>
          <a:xfrm rot="10800000">
            <a:off x="2276773" y="3714024"/>
            <a:ext cx="2400" cy="410100"/>
          </a:xfrm>
          <a:prstGeom prst="straightConnector1">
            <a:avLst/>
          </a:prstGeom>
          <a:noFill/>
          <a:ln w="19050" cap="flat" cmpd="sng">
            <a:solidFill>
              <a:srgbClr val="E06666"/>
            </a:solidFill>
            <a:prstDash val="dash"/>
            <a:round/>
            <a:headEnd type="none" w="med" len="med"/>
            <a:tailEnd type="none" w="med" len="med"/>
          </a:ln>
        </p:spPr>
      </p:cxnSp>
      <p:cxnSp>
        <p:nvCxnSpPr>
          <p:cNvPr id="992" name="Google Shape;992;p117"/>
          <p:cNvCxnSpPr/>
          <p:nvPr/>
        </p:nvCxnSpPr>
        <p:spPr>
          <a:xfrm rot="10800000">
            <a:off x="2442278" y="3676702"/>
            <a:ext cx="681900" cy="715200"/>
          </a:xfrm>
          <a:prstGeom prst="straightConnector1">
            <a:avLst/>
          </a:prstGeom>
          <a:noFill/>
          <a:ln w="19050" cap="flat" cmpd="sng">
            <a:solidFill>
              <a:srgbClr val="E06666"/>
            </a:solidFill>
            <a:prstDash val="dash"/>
            <a:round/>
            <a:headEnd type="none" w="med" len="med"/>
            <a:tailEnd type="none" w="med" len="med"/>
          </a:ln>
        </p:spPr>
      </p:cxnSp>
      <p:cxnSp>
        <p:nvCxnSpPr>
          <p:cNvPr id="993" name="Google Shape;993;p117"/>
          <p:cNvCxnSpPr/>
          <p:nvPr/>
        </p:nvCxnSpPr>
        <p:spPr>
          <a:xfrm rot="10800000" flipH="1">
            <a:off x="3153443" y="3684904"/>
            <a:ext cx="293100" cy="309600"/>
          </a:xfrm>
          <a:prstGeom prst="straightConnector1">
            <a:avLst/>
          </a:prstGeom>
          <a:noFill/>
          <a:ln w="19050" cap="flat" cmpd="sng">
            <a:solidFill>
              <a:srgbClr val="E06666"/>
            </a:solidFill>
            <a:prstDash val="dash"/>
            <a:round/>
            <a:headEnd type="none" w="med" len="med"/>
            <a:tailEnd type="none" w="med" len="med"/>
          </a:ln>
        </p:spPr>
      </p:cxnSp>
      <p:cxnSp>
        <p:nvCxnSpPr>
          <p:cNvPr id="994" name="Google Shape;994;p117"/>
          <p:cNvCxnSpPr/>
          <p:nvPr/>
        </p:nvCxnSpPr>
        <p:spPr>
          <a:xfrm rot="10800000">
            <a:off x="3839310" y="3693283"/>
            <a:ext cx="188100" cy="309600"/>
          </a:xfrm>
          <a:prstGeom prst="straightConnector1">
            <a:avLst/>
          </a:prstGeom>
          <a:noFill/>
          <a:ln w="19050" cap="flat" cmpd="sng">
            <a:solidFill>
              <a:srgbClr val="E06666"/>
            </a:solidFill>
            <a:prstDash val="dash"/>
            <a:round/>
            <a:headEnd type="none" w="med" len="med"/>
            <a:tailEnd type="none" w="med" len="med"/>
          </a:ln>
        </p:spPr>
      </p:cxnSp>
      <p:cxnSp>
        <p:nvCxnSpPr>
          <p:cNvPr id="995" name="Google Shape;995;p117"/>
          <p:cNvCxnSpPr/>
          <p:nvPr/>
        </p:nvCxnSpPr>
        <p:spPr>
          <a:xfrm rot="10800000">
            <a:off x="3667678" y="3714502"/>
            <a:ext cx="443400" cy="677400"/>
          </a:xfrm>
          <a:prstGeom prst="straightConnector1">
            <a:avLst/>
          </a:prstGeom>
          <a:noFill/>
          <a:ln w="19050" cap="flat" cmpd="sng">
            <a:solidFill>
              <a:srgbClr val="E06666"/>
            </a:solidFill>
            <a:prstDash val="dash"/>
            <a:round/>
            <a:headEnd type="none" w="med" len="med"/>
            <a:tailEnd type="none" w="med" len="med"/>
          </a:ln>
        </p:spPr>
      </p:cxnSp>
      <p:cxnSp>
        <p:nvCxnSpPr>
          <p:cNvPr id="996" name="Google Shape;996;p117"/>
          <p:cNvCxnSpPr/>
          <p:nvPr/>
        </p:nvCxnSpPr>
        <p:spPr>
          <a:xfrm rot="10800000" flipH="1">
            <a:off x="4880759" y="3688916"/>
            <a:ext cx="162900" cy="426900"/>
          </a:xfrm>
          <a:prstGeom prst="straightConnector1">
            <a:avLst/>
          </a:prstGeom>
          <a:noFill/>
          <a:ln w="19050" cap="flat" cmpd="sng">
            <a:solidFill>
              <a:srgbClr val="E06666"/>
            </a:solidFill>
            <a:prstDash val="dash"/>
            <a:round/>
            <a:headEnd type="none" w="med" len="med"/>
            <a:tailEnd type="none" w="med" len="med"/>
          </a:ln>
        </p:spPr>
      </p:cxnSp>
      <p:cxnSp>
        <p:nvCxnSpPr>
          <p:cNvPr id="997" name="Google Shape;997;p117"/>
          <p:cNvCxnSpPr/>
          <p:nvPr/>
        </p:nvCxnSpPr>
        <p:spPr>
          <a:xfrm rot="10800000">
            <a:off x="5275351" y="3714205"/>
            <a:ext cx="375000" cy="669300"/>
          </a:xfrm>
          <a:prstGeom prst="straightConnector1">
            <a:avLst/>
          </a:prstGeom>
          <a:noFill/>
          <a:ln w="19050" cap="flat" cmpd="sng">
            <a:solidFill>
              <a:srgbClr val="E06666"/>
            </a:solidFill>
            <a:prstDash val="dash"/>
            <a:round/>
            <a:headEnd type="none" w="med" len="med"/>
            <a:tailEnd type="none" w="med" len="med"/>
          </a:ln>
        </p:spPr>
      </p:cxnSp>
      <p:cxnSp>
        <p:nvCxnSpPr>
          <p:cNvPr id="998" name="Google Shape;998;p117"/>
          <p:cNvCxnSpPr/>
          <p:nvPr/>
        </p:nvCxnSpPr>
        <p:spPr>
          <a:xfrm rot="10800000" flipH="1">
            <a:off x="5964172" y="3672141"/>
            <a:ext cx="426900" cy="288900"/>
          </a:xfrm>
          <a:prstGeom prst="straightConnector1">
            <a:avLst/>
          </a:prstGeom>
          <a:noFill/>
          <a:ln w="19050" cap="flat" cmpd="sng">
            <a:solidFill>
              <a:srgbClr val="E06666"/>
            </a:solidFill>
            <a:prstDash val="dash"/>
            <a:round/>
            <a:headEnd type="none" w="med" len="med"/>
            <a:tailEnd type="none" w="med" len="med"/>
          </a:ln>
        </p:spPr>
      </p:cxnSp>
      <p:cxnSp>
        <p:nvCxnSpPr>
          <p:cNvPr id="999" name="Google Shape;999;p117"/>
          <p:cNvCxnSpPr/>
          <p:nvPr/>
        </p:nvCxnSpPr>
        <p:spPr>
          <a:xfrm rot="10800000">
            <a:off x="6524993" y="3638888"/>
            <a:ext cx="225600" cy="606600"/>
          </a:xfrm>
          <a:prstGeom prst="straightConnector1">
            <a:avLst/>
          </a:prstGeom>
          <a:noFill/>
          <a:ln w="19050" cap="flat" cmpd="sng">
            <a:solidFill>
              <a:srgbClr val="E06666"/>
            </a:solidFill>
            <a:prstDash val="dash"/>
            <a:round/>
            <a:headEnd type="none" w="med" len="med"/>
            <a:tailEnd type="none" w="med" len="med"/>
          </a:ln>
        </p:spPr>
      </p:cxnSp>
      <p:sp>
        <p:nvSpPr>
          <p:cNvPr id="1000" name="Google Shape;1000;p117"/>
          <p:cNvSpPr/>
          <p:nvPr/>
        </p:nvSpPr>
        <p:spPr>
          <a:xfrm>
            <a:off x="1629808" y="2958455"/>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7"/>
          <p:cNvSpPr/>
          <p:nvPr/>
        </p:nvSpPr>
        <p:spPr>
          <a:xfrm>
            <a:off x="1629791" y="2182144"/>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7"/>
          <p:cNvSpPr/>
          <p:nvPr/>
        </p:nvSpPr>
        <p:spPr>
          <a:xfrm>
            <a:off x="1610168" y="2168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1003" name="Google Shape;1003;p117"/>
          <p:cNvSpPr/>
          <p:nvPr/>
        </p:nvSpPr>
        <p:spPr>
          <a:xfrm>
            <a:off x="1628794" y="2431989"/>
            <a:ext cx="5811000" cy="450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7"/>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FEFEF"/>
                </a:solidFill>
              </a:rPr>
              <a:t>Distributed Core</a:t>
            </a:r>
            <a:endParaRPr>
              <a:solidFill>
                <a:srgbClr val="EFEFEF"/>
              </a:solidFill>
            </a:endParaRPr>
          </a:p>
          <a:p>
            <a:pPr marL="0" lvl="0" indent="0" algn="ctr" rtl="0">
              <a:spcBef>
                <a:spcPts val="0"/>
              </a:spcBef>
              <a:spcAft>
                <a:spcPts val="0"/>
              </a:spcAft>
              <a:buNone/>
            </a:pPr>
            <a:r>
              <a:rPr lang="en" sz="1200">
                <a:solidFill>
                  <a:srgbClr val="EFEFEF"/>
                </a:solidFill>
              </a:rPr>
              <a:t>(state management, notifications, high-availability &amp; scale-out)</a:t>
            </a:r>
            <a:endParaRPr sz="1200">
              <a:solidFill>
                <a:srgbClr val="EFEFEF"/>
              </a:solidFill>
            </a:endParaRPr>
          </a:p>
        </p:txBody>
      </p:sp>
      <p:sp>
        <p:nvSpPr>
          <p:cNvPr id="1005" name="Google Shape;1005;p117"/>
          <p:cNvSpPr/>
          <p:nvPr/>
        </p:nvSpPr>
        <p:spPr>
          <a:xfrm>
            <a:off x="1610275" y="2944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EFEF"/>
                </a:solidFill>
              </a:rPr>
              <a:t>SB Core API</a:t>
            </a:r>
            <a:endParaRPr sz="1200">
              <a:solidFill>
                <a:srgbClr val="EFEFEF"/>
              </a:solidFill>
            </a:endParaRPr>
          </a:p>
        </p:txBody>
      </p:sp>
      <p:sp>
        <p:nvSpPr>
          <p:cNvPr id="1006" name="Google Shape;1006;p117"/>
          <p:cNvSpPr/>
          <p:nvPr/>
        </p:nvSpPr>
        <p:spPr>
          <a:xfrm>
            <a:off x="1635590" y="1895428"/>
            <a:ext cx="5811000" cy="2061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Apps</a:t>
            </a:r>
            <a:endParaRPr/>
          </a:p>
        </p:txBody>
      </p:sp>
      <p:sp>
        <p:nvSpPr>
          <p:cNvPr id="1007" name="Google Shape;1007;p117"/>
          <p:cNvSpPr/>
          <p:nvPr/>
        </p:nvSpPr>
        <p:spPr>
          <a:xfrm>
            <a:off x="1620024" y="1886577"/>
            <a:ext cx="5811000" cy="206100"/>
          </a:xfrm>
          <a:prstGeom prst="rect">
            <a:avLst/>
          </a:prstGeom>
          <a:solidFill>
            <a:srgbClr val="1155CC"/>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Apps</a:t>
            </a:r>
            <a:endParaRPr sz="1000">
              <a:solidFill>
                <a:srgbClr val="FFFFFF"/>
              </a:solidFill>
            </a:endParaRPr>
          </a:p>
        </p:txBody>
      </p:sp>
      <p:cxnSp>
        <p:nvCxnSpPr>
          <p:cNvPr id="1008" name="Google Shape;1008;p117"/>
          <p:cNvCxnSpPr/>
          <p:nvPr/>
        </p:nvCxnSpPr>
        <p:spPr>
          <a:xfrm rot="10800000" flipH="1">
            <a:off x="2245425" y="3998640"/>
            <a:ext cx="912000" cy="159000"/>
          </a:xfrm>
          <a:prstGeom prst="straightConnector1">
            <a:avLst/>
          </a:prstGeom>
          <a:noFill/>
          <a:ln w="19050" cap="flat" cmpd="sng">
            <a:solidFill>
              <a:schemeClr val="dk2"/>
            </a:solidFill>
            <a:prstDash val="solid"/>
            <a:round/>
            <a:headEnd type="none" w="med" len="med"/>
            <a:tailEnd type="none" w="med" len="med"/>
          </a:ln>
        </p:spPr>
      </p:cxnSp>
      <p:cxnSp>
        <p:nvCxnSpPr>
          <p:cNvPr id="1009" name="Google Shape;1009;p117"/>
          <p:cNvCxnSpPr/>
          <p:nvPr/>
        </p:nvCxnSpPr>
        <p:spPr>
          <a:xfrm rot="10800000" flipH="1">
            <a:off x="3240989" y="3973581"/>
            <a:ext cx="828300" cy="4200"/>
          </a:xfrm>
          <a:prstGeom prst="straightConnector1">
            <a:avLst/>
          </a:prstGeom>
          <a:noFill/>
          <a:ln w="19050" cap="flat" cmpd="sng">
            <a:solidFill>
              <a:schemeClr val="dk2"/>
            </a:solidFill>
            <a:prstDash val="solid"/>
            <a:round/>
            <a:headEnd type="none" w="med" len="med"/>
            <a:tailEnd type="none" w="med" len="med"/>
          </a:ln>
        </p:spPr>
      </p:cxnSp>
      <p:cxnSp>
        <p:nvCxnSpPr>
          <p:cNvPr id="1010" name="Google Shape;1010;p117"/>
          <p:cNvCxnSpPr/>
          <p:nvPr/>
        </p:nvCxnSpPr>
        <p:spPr>
          <a:xfrm>
            <a:off x="2245425" y="4157640"/>
            <a:ext cx="907800" cy="284100"/>
          </a:xfrm>
          <a:prstGeom prst="straightConnector1">
            <a:avLst/>
          </a:prstGeom>
          <a:noFill/>
          <a:ln w="19050" cap="flat" cmpd="sng">
            <a:solidFill>
              <a:schemeClr val="dk2"/>
            </a:solidFill>
            <a:prstDash val="solid"/>
            <a:round/>
            <a:headEnd type="none" w="med" len="med"/>
            <a:tailEnd type="none" w="med" len="med"/>
          </a:ln>
        </p:spPr>
      </p:cxnSp>
      <p:cxnSp>
        <p:nvCxnSpPr>
          <p:cNvPr id="1011" name="Google Shape;1011;p117"/>
          <p:cNvCxnSpPr/>
          <p:nvPr/>
        </p:nvCxnSpPr>
        <p:spPr>
          <a:xfrm rot="10800000" flipH="1">
            <a:off x="3245188" y="4429507"/>
            <a:ext cx="924600" cy="8400"/>
          </a:xfrm>
          <a:prstGeom prst="straightConnector1">
            <a:avLst/>
          </a:prstGeom>
          <a:noFill/>
          <a:ln w="19050" cap="flat" cmpd="sng">
            <a:solidFill>
              <a:schemeClr val="dk2"/>
            </a:solidFill>
            <a:prstDash val="solid"/>
            <a:round/>
            <a:headEnd type="none" w="med" len="med"/>
            <a:tailEnd type="none" w="med" len="med"/>
          </a:ln>
        </p:spPr>
      </p:cxnSp>
      <p:cxnSp>
        <p:nvCxnSpPr>
          <p:cNvPr id="1012" name="Google Shape;1012;p117"/>
          <p:cNvCxnSpPr/>
          <p:nvPr/>
        </p:nvCxnSpPr>
        <p:spPr>
          <a:xfrm>
            <a:off x="4165446" y="3969402"/>
            <a:ext cx="828300" cy="171300"/>
          </a:xfrm>
          <a:prstGeom prst="straightConnector1">
            <a:avLst/>
          </a:prstGeom>
          <a:noFill/>
          <a:ln w="19050" cap="flat" cmpd="sng">
            <a:solidFill>
              <a:schemeClr val="dk2"/>
            </a:solidFill>
            <a:prstDash val="solid"/>
            <a:round/>
            <a:headEnd type="none" w="med" len="med"/>
            <a:tailEnd type="none" w="med" len="med"/>
          </a:ln>
        </p:spPr>
      </p:cxnSp>
      <p:cxnSp>
        <p:nvCxnSpPr>
          <p:cNvPr id="1013" name="Google Shape;1013;p117"/>
          <p:cNvCxnSpPr/>
          <p:nvPr/>
        </p:nvCxnSpPr>
        <p:spPr>
          <a:xfrm rot="10800000">
            <a:off x="5930714" y="3977510"/>
            <a:ext cx="811500" cy="288900"/>
          </a:xfrm>
          <a:prstGeom prst="straightConnector1">
            <a:avLst/>
          </a:prstGeom>
          <a:noFill/>
          <a:ln w="19050" cap="flat" cmpd="sng">
            <a:solidFill>
              <a:schemeClr val="dk2"/>
            </a:solidFill>
            <a:prstDash val="solid"/>
            <a:round/>
            <a:headEnd type="none" w="med" len="med"/>
            <a:tailEnd type="none" w="med" len="med"/>
          </a:ln>
        </p:spPr>
      </p:cxnSp>
      <p:cxnSp>
        <p:nvCxnSpPr>
          <p:cNvPr id="1014" name="Google Shape;1014;p117"/>
          <p:cNvCxnSpPr/>
          <p:nvPr/>
        </p:nvCxnSpPr>
        <p:spPr>
          <a:xfrm flipH="1">
            <a:off x="5771714" y="4266410"/>
            <a:ext cx="970500" cy="154800"/>
          </a:xfrm>
          <a:prstGeom prst="straightConnector1">
            <a:avLst/>
          </a:prstGeom>
          <a:noFill/>
          <a:ln w="19050" cap="flat" cmpd="sng">
            <a:solidFill>
              <a:schemeClr val="dk2"/>
            </a:solidFill>
            <a:prstDash val="solid"/>
            <a:round/>
            <a:headEnd type="none" w="med" len="med"/>
            <a:tailEnd type="none" w="med" len="med"/>
          </a:ln>
        </p:spPr>
      </p:cxnSp>
      <p:cxnSp>
        <p:nvCxnSpPr>
          <p:cNvPr id="1015" name="Google Shape;1015;p117"/>
          <p:cNvCxnSpPr/>
          <p:nvPr/>
        </p:nvCxnSpPr>
        <p:spPr>
          <a:xfrm flipH="1">
            <a:off x="5729630" y="3973601"/>
            <a:ext cx="222000" cy="447600"/>
          </a:xfrm>
          <a:prstGeom prst="straightConnector1">
            <a:avLst/>
          </a:prstGeom>
          <a:noFill/>
          <a:ln w="19050" cap="flat" cmpd="sng">
            <a:solidFill>
              <a:schemeClr val="dk2"/>
            </a:solidFill>
            <a:prstDash val="solid"/>
            <a:round/>
            <a:headEnd type="none" w="med" len="med"/>
            <a:tailEnd type="none" w="med" len="med"/>
          </a:ln>
        </p:spPr>
      </p:cxnSp>
      <p:cxnSp>
        <p:nvCxnSpPr>
          <p:cNvPr id="1016" name="Google Shape;1016;p117"/>
          <p:cNvCxnSpPr/>
          <p:nvPr/>
        </p:nvCxnSpPr>
        <p:spPr>
          <a:xfrm rot="10800000">
            <a:off x="5031520" y="4149046"/>
            <a:ext cx="623100" cy="280500"/>
          </a:xfrm>
          <a:prstGeom prst="straightConnector1">
            <a:avLst/>
          </a:prstGeom>
          <a:noFill/>
          <a:ln w="19050" cap="flat" cmpd="sng">
            <a:solidFill>
              <a:schemeClr val="dk2"/>
            </a:solidFill>
            <a:prstDash val="solid"/>
            <a:round/>
            <a:headEnd type="none" w="med" len="med"/>
            <a:tailEnd type="none" w="med" len="med"/>
          </a:ln>
        </p:spPr>
      </p:cxnSp>
      <p:cxnSp>
        <p:nvCxnSpPr>
          <p:cNvPr id="1017" name="Google Shape;1017;p117"/>
          <p:cNvCxnSpPr/>
          <p:nvPr/>
        </p:nvCxnSpPr>
        <p:spPr>
          <a:xfrm rot="10800000" flipH="1">
            <a:off x="4190548" y="4140725"/>
            <a:ext cx="774000" cy="267900"/>
          </a:xfrm>
          <a:prstGeom prst="straightConnector1">
            <a:avLst/>
          </a:prstGeom>
          <a:noFill/>
          <a:ln w="19050" cap="flat" cmpd="sng">
            <a:solidFill>
              <a:schemeClr val="dk2"/>
            </a:solidFill>
            <a:prstDash val="solid"/>
            <a:round/>
            <a:headEnd type="none" w="med" len="med"/>
            <a:tailEnd type="none" w="med" len="med"/>
          </a:ln>
        </p:spPr>
      </p:cxnSp>
      <p:cxnSp>
        <p:nvCxnSpPr>
          <p:cNvPr id="1018" name="Google Shape;1018;p117"/>
          <p:cNvCxnSpPr/>
          <p:nvPr/>
        </p:nvCxnSpPr>
        <p:spPr>
          <a:xfrm rot="10800000" flipH="1">
            <a:off x="3270272" y="3977544"/>
            <a:ext cx="886800" cy="426900"/>
          </a:xfrm>
          <a:prstGeom prst="straightConnector1">
            <a:avLst/>
          </a:prstGeom>
          <a:noFill/>
          <a:ln w="19050" cap="flat" cmpd="sng">
            <a:solidFill>
              <a:schemeClr val="dk2"/>
            </a:solidFill>
            <a:prstDash val="solid"/>
            <a:round/>
            <a:headEnd type="none" w="med" len="med"/>
            <a:tailEnd type="none" w="med" len="med"/>
          </a:ln>
        </p:spPr>
      </p:cxnSp>
      <p:cxnSp>
        <p:nvCxnSpPr>
          <p:cNvPr id="1019" name="Google Shape;1019;p117"/>
          <p:cNvCxnSpPr/>
          <p:nvPr/>
        </p:nvCxnSpPr>
        <p:spPr>
          <a:xfrm flipH="1">
            <a:off x="4976923" y="3973601"/>
            <a:ext cx="899400" cy="159000"/>
          </a:xfrm>
          <a:prstGeom prst="straightConnector1">
            <a:avLst/>
          </a:prstGeom>
          <a:noFill/>
          <a:ln w="19050" cap="flat" cmpd="sng">
            <a:solidFill>
              <a:schemeClr val="dk2"/>
            </a:solidFill>
            <a:prstDash val="solid"/>
            <a:round/>
            <a:headEnd type="none" w="med" len="med"/>
            <a:tailEnd type="none" w="med" len="med"/>
          </a:ln>
        </p:spPr>
      </p:cxnSp>
      <p:cxnSp>
        <p:nvCxnSpPr>
          <p:cNvPr id="1020" name="Google Shape;1020;p117"/>
          <p:cNvCxnSpPr/>
          <p:nvPr/>
        </p:nvCxnSpPr>
        <p:spPr>
          <a:xfrm>
            <a:off x="4253294" y="4421185"/>
            <a:ext cx="1430700" cy="12600"/>
          </a:xfrm>
          <a:prstGeom prst="straightConnector1">
            <a:avLst/>
          </a:prstGeom>
          <a:noFill/>
          <a:ln w="19050" cap="flat" cmpd="sng">
            <a:solidFill>
              <a:schemeClr val="dk2"/>
            </a:solidFill>
            <a:prstDash val="solid"/>
            <a:round/>
            <a:headEnd type="none" w="med" len="med"/>
            <a:tailEnd type="none" w="med" len="med"/>
          </a:ln>
        </p:spPr>
      </p:cxnSp>
      <p:pic>
        <p:nvPicPr>
          <p:cNvPr id="1021" name="Google Shape;1021;p117" descr="switch-icon.png"/>
          <p:cNvPicPr preferRelativeResize="0"/>
          <p:nvPr/>
        </p:nvPicPr>
        <p:blipFill>
          <a:blip r:embed="rId3">
            <a:alphaModFix/>
          </a:blip>
          <a:stretch>
            <a:fillRect/>
          </a:stretch>
        </p:blipFill>
        <p:spPr>
          <a:xfrm>
            <a:off x="1991897" y="3994540"/>
            <a:ext cx="547566" cy="343138"/>
          </a:xfrm>
          <a:prstGeom prst="rect">
            <a:avLst/>
          </a:prstGeom>
          <a:noFill/>
          <a:ln>
            <a:noFill/>
          </a:ln>
        </p:spPr>
      </p:pic>
      <p:pic>
        <p:nvPicPr>
          <p:cNvPr id="1022" name="Google Shape;1022;p117" descr="switch-icon.png"/>
          <p:cNvPicPr preferRelativeResize="0"/>
          <p:nvPr/>
        </p:nvPicPr>
        <p:blipFill>
          <a:blip r:embed="rId3">
            <a:alphaModFix/>
          </a:blip>
          <a:stretch>
            <a:fillRect/>
          </a:stretch>
        </p:blipFill>
        <p:spPr>
          <a:xfrm>
            <a:off x="2967945" y="4265663"/>
            <a:ext cx="547566" cy="343138"/>
          </a:xfrm>
          <a:prstGeom prst="rect">
            <a:avLst/>
          </a:prstGeom>
          <a:noFill/>
          <a:ln>
            <a:noFill/>
          </a:ln>
        </p:spPr>
      </p:pic>
      <p:pic>
        <p:nvPicPr>
          <p:cNvPr id="1023" name="Google Shape;1023;p117" descr="switch-icon.png"/>
          <p:cNvPicPr preferRelativeResize="0"/>
          <p:nvPr/>
        </p:nvPicPr>
        <p:blipFill>
          <a:blip r:embed="rId3">
            <a:alphaModFix/>
          </a:blip>
          <a:stretch>
            <a:fillRect/>
          </a:stretch>
        </p:blipFill>
        <p:spPr>
          <a:xfrm>
            <a:off x="6492564" y="4102989"/>
            <a:ext cx="547566" cy="343138"/>
          </a:xfrm>
          <a:prstGeom prst="rect">
            <a:avLst/>
          </a:prstGeom>
          <a:noFill/>
          <a:ln>
            <a:noFill/>
          </a:ln>
        </p:spPr>
      </p:pic>
      <p:pic>
        <p:nvPicPr>
          <p:cNvPr id="1024" name="Google Shape;1024;p117" descr="switch-icon.png"/>
          <p:cNvPicPr preferRelativeResize="0"/>
          <p:nvPr/>
        </p:nvPicPr>
        <p:blipFill>
          <a:blip r:embed="rId3">
            <a:alphaModFix/>
          </a:blip>
          <a:stretch>
            <a:fillRect/>
          </a:stretch>
        </p:blipFill>
        <p:spPr>
          <a:xfrm>
            <a:off x="5733416" y="3831866"/>
            <a:ext cx="547566" cy="343138"/>
          </a:xfrm>
          <a:prstGeom prst="rect">
            <a:avLst/>
          </a:prstGeom>
          <a:noFill/>
          <a:ln>
            <a:noFill/>
          </a:ln>
        </p:spPr>
      </p:pic>
      <p:pic>
        <p:nvPicPr>
          <p:cNvPr id="1025" name="Google Shape;1025;p117" descr="switch-icon.png"/>
          <p:cNvPicPr preferRelativeResize="0"/>
          <p:nvPr/>
        </p:nvPicPr>
        <p:blipFill>
          <a:blip r:embed="rId3">
            <a:alphaModFix/>
          </a:blip>
          <a:stretch>
            <a:fillRect/>
          </a:stretch>
        </p:blipFill>
        <p:spPr>
          <a:xfrm>
            <a:off x="5462291" y="4265663"/>
            <a:ext cx="547566" cy="343138"/>
          </a:xfrm>
          <a:prstGeom prst="rect">
            <a:avLst/>
          </a:prstGeom>
          <a:noFill/>
          <a:ln>
            <a:noFill/>
          </a:ln>
        </p:spPr>
      </p:pic>
      <p:pic>
        <p:nvPicPr>
          <p:cNvPr id="1026" name="Google Shape;1026;p117" descr="switch-icon.png"/>
          <p:cNvPicPr preferRelativeResize="0"/>
          <p:nvPr/>
        </p:nvPicPr>
        <p:blipFill>
          <a:blip r:embed="rId3">
            <a:alphaModFix/>
          </a:blip>
          <a:stretch>
            <a:fillRect/>
          </a:stretch>
        </p:blipFill>
        <p:spPr>
          <a:xfrm>
            <a:off x="4757367" y="3994540"/>
            <a:ext cx="547566" cy="343138"/>
          </a:xfrm>
          <a:prstGeom prst="rect">
            <a:avLst/>
          </a:prstGeom>
          <a:noFill/>
          <a:ln>
            <a:noFill/>
          </a:ln>
        </p:spPr>
      </p:pic>
      <p:pic>
        <p:nvPicPr>
          <p:cNvPr id="1027" name="Google Shape;1027;p117" descr="switch-icon.png"/>
          <p:cNvPicPr preferRelativeResize="0"/>
          <p:nvPr/>
        </p:nvPicPr>
        <p:blipFill>
          <a:blip r:embed="rId3">
            <a:alphaModFix/>
          </a:blip>
          <a:stretch>
            <a:fillRect/>
          </a:stretch>
        </p:blipFill>
        <p:spPr>
          <a:xfrm>
            <a:off x="3889769" y="3831866"/>
            <a:ext cx="547566" cy="343138"/>
          </a:xfrm>
          <a:prstGeom prst="rect">
            <a:avLst/>
          </a:prstGeom>
          <a:noFill/>
          <a:ln>
            <a:noFill/>
          </a:ln>
        </p:spPr>
      </p:pic>
      <p:cxnSp>
        <p:nvCxnSpPr>
          <p:cNvPr id="1028" name="Google Shape;1028;p117"/>
          <p:cNvCxnSpPr/>
          <p:nvPr/>
        </p:nvCxnSpPr>
        <p:spPr>
          <a:xfrm>
            <a:off x="3199164" y="3998685"/>
            <a:ext cx="970500" cy="435000"/>
          </a:xfrm>
          <a:prstGeom prst="straightConnector1">
            <a:avLst/>
          </a:prstGeom>
          <a:noFill/>
          <a:ln w="19050" cap="flat" cmpd="sng">
            <a:solidFill>
              <a:schemeClr val="dk2"/>
            </a:solidFill>
            <a:prstDash val="solid"/>
            <a:round/>
            <a:headEnd type="none" w="med" len="med"/>
            <a:tailEnd type="none" w="med" len="med"/>
          </a:ln>
        </p:spPr>
      </p:cxnSp>
      <p:pic>
        <p:nvPicPr>
          <p:cNvPr id="1029" name="Google Shape;1029;p117" descr="switch-icon.png"/>
          <p:cNvPicPr preferRelativeResize="0"/>
          <p:nvPr/>
        </p:nvPicPr>
        <p:blipFill>
          <a:blip r:embed="rId3">
            <a:alphaModFix/>
          </a:blip>
          <a:stretch>
            <a:fillRect/>
          </a:stretch>
        </p:blipFill>
        <p:spPr>
          <a:xfrm>
            <a:off x="2917972" y="3844426"/>
            <a:ext cx="547566" cy="343138"/>
          </a:xfrm>
          <a:prstGeom prst="rect">
            <a:avLst/>
          </a:prstGeom>
          <a:noFill/>
          <a:ln>
            <a:noFill/>
          </a:ln>
        </p:spPr>
      </p:pic>
      <p:pic>
        <p:nvPicPr>
          <p:cNvPr id="1030" name="Google Shape;1030;p117" descr="switch-icon.png"/>
          <p:cNvPicPr preferRelativeResize="0"/>
          <p:nvPr/>
        </p:nvPicPr>
        <p:blipFill>
          <a:blip r:embed="rId3">
            <a:alphaModFix/>
          </a:blip>
          <a:stretch>
            <a:fillRect/>
          </a:stretch>
        </p:blipFill>
        <p:spPr>
          <a:xfrm>
            <a:off x="3943994" y="4265663"/>
            <a:ext cx="547566" cy="343138"/>
          </a:xfrm>
          <a:prstGeom prst="rect">
            <a:avLst/>
          </a:prstGeom>
          <a:noFill/>
          <a:ln>
            <a:noFill/>
          </a:ln>
        </p:spPr>
      </p:pic>
      <p:sp>
        <p:nvSpPr>
          <p:cNvPr id="1031" name="Google Shape;1031;p117"/>
          <p:cNvSpPr/>
          <p:nvPr/>
        </p:nvSpPr>
        <p:spPr>
          <a:xfrm>
            <a:off x="1610275" y="2416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Distributed Core</a:t>
            </a:r>
            <a:endParaRPr sz="1000">
              <a:solidFill>
                <a:srgbClr val="EFEFEF"/>
              </a:solidFill>
            </a:endParaRPr>
          </a:p>
          <a:p>
            <a:pPr marL="0" lvl="0" indent="0" algn="ctr" rtl="0">
              <a:spcBef>
                <a:spcPts val="0"/>
              </a:spcBef>
              <a:spcAft>
                <a:spcPts val="0"/>
              </a:spcAft>
              <a:buNone/>
            </a:pPr>
            <a:r>
              <a:rPr lang="en" sz="1000">
                <a:solidFill>
                  <a:srgbClr val="EFEFEF"/>
                </a:solidFill>
              </a:rPr>
              <a:t>(state management, notifications, high-availability &amp; scale-out)</a:t>
            </a:r>
            <a:endParaRPr sz="1000">
              <a:solidFill>
                <a:srgbClr val="EFEFEF"/>
              </a:solidFill>
            </a:endParaRPr>
          </a:p>
        </p:txBody>
      </p:sp>
      <p:sp>
        <p:nvSpPr>
          <p:cNvPr id="1032" name="Google Shape;1032;p117"/>
          <p:cNvSpPr/>
          <p:nvPr/>
        </p:nvSpPr>
        <p:spPr>
          <a:xfrm>
            <a:off x="1610275" y="2944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1033" name="Google Shape;1033;p117"/>
          <p:cNvSpPr/>
          <p:nvPr/>
        </p:nvSpPr>
        <p:spPr>
          <a:xfrm>
            <a:off x="1610168" y="2168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NB Core API</a:t>
            </a:r>
            <a:endParaRPr sz="1000">
              <a:solidFill>
                <a:srgbClr val="FFFFFF"/>
              </a:solidFill>
            </a:endParaRPr>
          </a:p>
        </p:txBody>
      </p:sp>
      <p:sp>
        <p:nvSpPr>
          <p:cNvPr id="1034" name="Google Shape;1034;p117"/>
          <p:cNvSpPr/>
          <p:nvPr/>
        </p:nvSpPr>
        <p:spPr>
          <a:xfrm>
            <a:off x="1636088" y="3455354"/>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7"/>
          <p:cNvSpPr/>
          <p:nvPr/>
        </p:nvSpPr>
        <p:spPr>
          <a:xfrm>
            <a:off x="2276611" y="3450977"/>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7"/>
          <p:cNvSpPr/>
          <p:nvPr/>
        </p:nvSpPr>
        <p:spPr>
          <a:xfrm>
            <a:off x="1636088" y="3145964"/>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37" name="Google Shape;1037;p117"/>
          <p:cNvSpPr/>
          <p:nvPr/>
        </p:nvSpPr>
        <p:spPr>
          <a:xfrm>
            <a:off x="3154831" y="3463591"/>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7"/>
          <p:cNvSpPr/>
          <p:nvPr/>
        </p:nvSpPr>
        <p:spPr>
          <a:xfrm>
            <a:off x="3795353" y="3459214"/>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7"/>
          <p:cNvSpPr/>
          <p:nvPr/>
        </p:nvSpPr>
        <p:spPr>
          <a:xfrm>
            <a:off x="3154831" y="3154201"/>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40" name="Google Shape;1040;p117"/>
          <p:cNvSpPr/>
          <p:nvPr/>
        </p:nvSpPr>
        <p:spPr>
          <a:xfrm>
            <a:off x="4673128" y="3461518"/>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7"/>
          <p:cNvSpPr/>
          <p:nvPr/>
        </p:nvSpPr>
        <p:spPr>
          <a:xfrm>
            <a:off x="5313651" y="3457142"/>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7"/>
          <p:cNvSpPr/>
          <p:nvPr/>
        </p:nvSpPr>
        <p:spPr>
          <a:xfrm>
            <a:off x="4673128" y="3152128"/>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43" name="Google Shape;1043;p117"/>
          <p:cNvSpPr/>
          <p:nvPr/>
        </p:nvSpPr>
        <p:spPr>
          <a:xfrm>
            <a:off x="6191426" y="3453139"/>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7"/>
          <p:cNvSpPr/>
          <p:nvPr/>
        </p:nvSpPr>
        <p:spPr>
          <a:xfrm>
            <a:off x="6831948" y="3448763"/>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7"/>
          <p:cNvSpPr/>
          <p:nvPr/>
        </p:nvSpPr>
        <p:spPr>
          <a:xfrm>
            <a:off x="6191426" y="3143749"/>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46" name="Google Shape;1046;p117"/>
          <p:cNvSpPr/>
          <p:nvPr/>
        </p:nvSpPr>
        <p:spPr>
          <a:xfrm>
            <a:off x="325025" y="1555100"/>
            <a:ext cx="1103400" cy="805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7"/>
          <p:cNvSpPr txBox="1"/>
          <p:nvPr/>
        </p:nvSpPr>
        <p:spPr>
          <a:xfrm>
            <a:off x="228600" y="-152400"/>
            <a:ext cx="81777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500" b="1">
                <a:solidFill>
                  <a:schemeClr val="dk1"/>
                </a:solidFill>
                <a:latin typeface="Droid Sans"/>
                <a:ea typeface="Droid Sans"/>
                <a:cs typeface="Droid Sans"/>
                <a:sym typeface="Droid Sans"/>
              </a:rPr>
              <a:t>Applications</a:t>
            </a:r>
            <a:endParaRPr sz="3600" b="1">
              <a:solidFill>
                <a:schemeClr val="dk1"/>
              </a:solidFill>
              <a:latin typeface="Droid Sans"/>
              <a:ea typeface="Droid Sans"/>
              <a:cs typeface="Droid Sans"/>
              <a:sym typeface="Droid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1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Simplified Overlay Network Architecture</a:t>
            </a:r>
            <a:endParaRPr sz="2400"/>
          </a:p>
          <a:p>
            <a:pPr marL="0" lvl="0" indent="0" algn="l" rtl="0">
              <a:spcBef>
                <a:spcPts val="0"/>
              </a:spcBef>
              <a:spcAft>
                <a:spcPts val="0"/>
              </a:spcAft>
              <a:buNone/>
            </a:pPr>
            <a:endParaRPr sz="3000"/>
          </a:p>
        </p:txBody>
      </p:sp>
      <p:sp>
        <p:nvSpPr>
          <p:cNvPr id="1053" name="Google Shape;1053;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18</a:t>
            </a:fld>
            <a:endParaRPr/>
          </a:p>
        </p:txBody>
      </p:sp>
      <p:pic>
        <p:nvPicPr>
          <p:cNvPr id="1054" name="Google Shape;1054;p118"/>
          <p:cNvPicPr preferRelativeResize="0"/>
          <p:nvPr/>
        </p:nvPicPr>
        <p:blipFill>
          <a:blip r:embed="rId3">
            <a:alphaModFix/>
          </a:blip>
          <a:stretch>
            <a:fillRect/>
          </a:stretch>
        </p:blipFill>
        <p:spPr>
          <a:xfrm>
            <a:off x="1865950" y="912500"/>
            <a:ext cx="4975926" cy="39432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19</a:t>
            </a:fld>
            <a:endParaRPr/>
          </a:p>
        </p:txBody>
      </p:sp>
      <p:sp>
        <p:nvSpPr>
          <p:cNvPr id="1060" name="Google Shape;1060;p119"/>
          <p:cNvSpPr txBox="1">
            <a:spLocks noGrp="1"/>
          </p:cNvSpPr>
          <p:nvPr>
            <p:ph type="title"/>
          </p:nvPr>
        </p:nvSpPr>
        <p:spPr>
          <a:xfrm>
            <a:off x="311700" y="140225"/>
            <a:ext cx="8520600" cy="572700"/>
          </a:xfrm>
          <a:prstGeom prst="rect">
            <a:avLst/>
          </a:prstGeom>
          <a:noFill/>
          <a:ln>
            <a:noFill/>
          </a:ln>
        </p:spPr>
        <p:txBody>
          <a:bodyPr spcFirstLastPara="1" wrap="square" lIns="34275" tIns="34275" rIns="34275" bIns="34275" anchor="ctr" anchorCtr="0">
            <a:noAutofit/>
          </a:bodyPr>
          <a:lstStyle/>
          <a:p>
            <a:pPr marL="0" lvl="0" indent="0" algn="l" rtl="0">
              <a:spcBef>
                <a:spcPts val="0"/>
              </a:spcBef>
              <a:spcAft>
                <a:spcPts val="0"/>
              </a:spcAft>
              <a:buClr>
                <a:schemeClr val="lt1"/>
              </a:buClr>
              <a:buFont typeface="Droid Sans"/>
              <a:buNone/>
            </a:pPr>
            <a:r>
              <a:rPr lang="en" sz="2800">
                <a:solidFill>
                  <a:srgbClr val="000000"/>
                </a:solidFill>
              </a:rPr>
              <a:t>Apps/Use Cases</a:t>
            </a:r>
            <a:endParaRPr sz="2800">
              <a:solidFill>
                <a:srgbClr val="000000"/>
              </a:solidFill>
            </a:endParaRPr>
          </a:p>
        </p:txBody>
      </p:sp>
      <p:sp>
        <p:nvSpPr>
          <p:cNvPr id="1061" name="Google Shape;1061;p119"/>
          <p:cNvSpPr txBox="1"/>
          <p:nvPr/>
        </p:nvSpPr>
        <p:spPr>
          <a:xfrm>
            <a:off x="238075" y="874100"/>
            <a:ext cx="4256700" cy="39069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500" b="1"/>
              <a:t>Trellis and Segment Routing</a:t>
            </a:r>
            <a:endParaRPr sz="500"/>
          </a:p>
          <a:p>
            <a:pPr marL="457200" marR="0" lvl="0" indent="-323850" algn="l" rtl="0">
              <a:spcBef>
                <a:spcPts val="0"/>
              </a:spcBef>
              <a:spcAft>
                <a:spcPts val="0"/>
              </a:spcAft>
              <a:buSzPts val="1500"/>
              <a:buFont typeface="Arial"/>
              <a:buChar char="●"/>
            </a:pPr>
            <a:r>
              <a:rPr lang="en" sz="1500"/>
              <a:t>DC leaf-spine fabric</a:t>
            </a:r>
            <a:endParaRPr sz="500"/>
          </a:p>
          <a:p>
            <a:pPr marL="0" marR="0" lvl="0" indent="0" algn="l" rtl="0">
              <a:spcBef>
                <a:spcPts val="0"/>
              </a:spcBef>
              <a:spcAft>
                <a:spcPts val="0"/>
              </a:spcAft>
              <a:buNone/>
            </a:pPr>
            <a:endParaRPr sz="1100" b="1"/>
          </a:p>
          <a:p>
            <a:pPr marL="0" lvl="0" indent="0" algn="l" rtl="0">
              <a:spcBef>
                <a:spcPts val="0"/>
              </a:spcBef>
              <a:spcAft>
                <a:spcPts val="0"/>
              </a:spcAft>
              <a:buClr>
                <a:schemeClr val="dk1"/>
              </a:buClr>
              <a:buFont typeface="Arial"/>
              <a:buNone/>
            </a:pPr>
            <a:r>
              <a:rPr lang="en" sz="1500" b="1"/>
              <a:t>Optical Disaggregated Transport Network</a:t>
            </a:r>
            <a:endParaRPr sz="1500" b="1"/>
          </a:p>
          <a:p>
            <a:pPr marL="457200" lvl="0" indent="-323850" algn="l" rtl="0">
              <a:spcBef>
                <a:spcPts val="0"/>
              </a:spcBef>
              <a:spcAft>
                <a:spcPts val="0"/>
              </a:spcAft>
              <a:buSzPts val="1500"/>
              <a:buChar char="●"/>
            </a:pPr>
            <a:r>
              <a:rPr lang="en" sz="1500"/>
              <a:t>Control of optical devices</a:t>
            </a:r>
            <a:endParaRPr sz="1500"/>
          </a:p>
          <a:p>
            <a:pPr marL="457200" lvl="0" indent="-323850" algn="l" rtl="0">
              <a:spcBef>
                <a:spcPts val="0"/>
              </a:spcBef>
              <a:spcAft>
                <a:spcPts val="0"/>
              </a:spcAft>
              <a:buSzPts val="1500"/>
              <a:buChar char="●"/>
            </a:pPr>
            <a:r>
              <a:rPr lang="en" sz="1500"/>
              <a:t>OpenRoadm</a:t>
            </a:r>
            <a:endParaRPr sz="1500"/>
          </a:p>
          <a:p>
            <a:pPr marL="0" marR="0" lvl="0" indent="0" algn="l" rtl="0">
              <a:spcBef>
                <a:spcPts val="0"/>
              </a:spcBef>
              <a:spcAft>
                <a:spcPts val="0"/>
              </a:spcAft>
              <a:buNone/>
            </a:pPr>
            <a:endParaRPr sz="1100" b="1"/>
          </a:p>
          <a:p>
            <a:pPr marL="0" lvl="0" indent="0" algn="l" rtl="0">
              <a:spcBef>
                <a:spcPts val="0"/>
              </a:spcBef>
              <a:spcAft>
                <a:spcPts val="0"/>
              </a:spcAft>
              <a:buClr>
                <a:schemeClr val="dk1"/>
              </a:buClr>
              <a:buFont typeface="Arial"/>
              <a:buNone/>
            </a:pPr>
            <a:r>
              <a:rPr lang="en" sz="1500" b="1">
                <a:solidFill>
                  <a:schemeClr val="dk1"/>
                </a:solidFill>
              </a:rPr>
              <a:t>P4</a:t>
            </a:r>
            <a:endParaRPr sz="3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Control of Data-Plane programmable switches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INT, VNF Offloading, Fabric.P4</a:t>
            </a:r>
            <a:endParaRPr sz="1500">
              <a:solidFill>
                <a:schemeClr val="dk1"/>
              </a:solidFill>
            </a:endParaRPr>
          </a:p>
          <a:p>
            <a:pPr marL="0" lvl="0" indent="0" algn="l" rtl="0">
              <a:spcBef>
                <a:spcPts val="0"/>
              </a:spcBef>
              <a:spcAft>
                <a:spcPts val="0"/>
              </a:spcAft>
              <a:buNone/>
            </a:pPr>
            <a:endParaRPr sz="1500">
              <a:solidFill>
                <a:schemeClr val="dk1"/>
              </a:solidFill>
            </a:endParaRPr>
          </a:p>
          <a:p>
            <a:pPr marL="0" marR="0" lvl="0" indent="0" algn="l" rtl="0">
              <a:spcBef>
                <a:spcPts val="0"/>
              </a:spcBef>
              <a:spcAft>
                <a:spcPts val="0"/>
              </a:spcAft>
              <a:buNone/>
            </a:pPr>
            <a:r>
              <a:rPr lang="en" sz="1500" b="1"/>
              <a:t>vRouter</a:t>
            </a:r>
            <a:endParaRPr sz="1500"/>
          </a:p>
          <a:p>
            <a:pPr marL="457200" marR="0" lvl="0" indent="-323850" algn="l" rtl="0">
              <a:spcBef>
                <a:spcPts val="0"/>
              </a:spcBef>
              <a:spcAft>
                <a:spcPts val="0"/>
              </a:spcAft>
              <a:buSzPts val="1500"/>
              <a:buFont typeface="Arial"/>
              <a:buChar char="●"/>
            </a:pPr>
            <a:r>
              <a:rPr lang="en" sz="1500"/>
              <a:t>CORD virtual Router</a:t>
            </a:r>
            <a:endParaRPr sz="1500"/>
          </a:p>
          <a:p>
            <a:pPr marL="0" marR="0" lvl="0" indent="0" algn="l" rtl="0">
              <a:spcBef>
                <a:spcPts val="0"/>
              </a:spcBef>
              <a:spcAft>
                <a:spcPts val="0"/>
              </a:spcAft>
              <a:buNone/>
            </a:pPr>
            <a:endParaRPr sz="1500"/>
          </a:p>
          <a:p>
            <a:pPr marL="0" marR="0" lvl="0" indent="0" algn="l" rtl="0">
              <a:spcBef>
                <a:spcPts val="0"/>
              </a:spcBef>
              <a:spcAft>
                <a:spcPts val="0"/>
              </a:spcAft>
              <a:buNone/>
            </a:pPr>
            <a:r>
              <a:rPr lang="en" sz="1500" b="1"/>
              <a:t>OpenStack Integration</a:t>
            </a:r>
            <a:endParaRPr sz="1500" b="1"/>
          </a:p>
          <a:p>
            <a:pPr marL="457200" lvl="0" indent="-323850" algn="l" rtl="0">
              <a:spcBef>
                <a:spcPts val="0"/>
              </a:spcBef>
              <a:spcAft>
                <a:spcPts val="0"/>
              </a:spcAft>
              <a:buClr>
                <a:schemeClr val="dk1"/>
              </a:buClr>
              <a:buSzPts val="1500"/>
              <a:buChar char="●"/>
            </a:pPr>
            <a:r>
              <a:rPr lang="en" sz="1500">
                <a:solidFill>
                  <a:schemeClr val="dk1"/>
                </a:solidFill>
              </a:rPr>
              <a:t>Sona Project</a:t>
            </a:r>
            <a:endParaRPr sz="1500">
              <a:solidFill>
                <a:schemeClr val="dk1"/>
              </a:solidFill>
            </a:endParaRPr>
          </a:p>
          <a:p>
            <a:pPr marL="0" lvl="0" indent="0" algn="l" rtl="0">
              <a:spcBef>
                <a:spcPts val="0"/>
              </a:spcBef>
              <a:spcAft>
                <a:spcPts val="0"/>
              </a:spcAft>
              <a:buNone/>
            </a:pPr>
            <a:endParaRPr sz="1500">
              <a:solidFill>
                <a:schemeClr val="dk1"/>
              </a:solidFill>
            </a:endParaRPr>
          </a:p>
        </p:txBody>
      </p:sp>
      <p:sp>
        <p:nvSpPr>
          <p:cNvPr id="1062" name="Google Shape;1062;p119"/>
          <p:cNvSpPr txBox="1"/>
          <p:nvPr/>
        </p:nvSpPr>
        <p:spPr>
          <a:xfrm>
            <a:off x="4535750" y="893400"/>
            <a:ext cx="4256700" cy="3906900"/>
          </a:xfrm>
          <a:prstGeom prst="rect">
            <a:avLst/>
          </a:prstGeom>
          <a:noFill/>
          <a:ln>
            <a:noFill/>
          </a:ln>
        </p:spPr>
        <p:txBody>
          <a:bodyPr spcFirstLastPara="1" wrap="square" lIns="34275" tIns="17150" rIns="34275" bIns="17150" anchor="t" anchorCtr="0">
            <a:noAutofit/>
          </a:bodyPr>
          <a:lstStyle/>
          <a:p>
            <a:pPr marL="0" lvl="0" indent="0" algn="l" rtl="0">
              <a:spcBef>
                <a:spcPts val="0"/>
              </a:spcBef>
              <a:spcAft>
                <a:spcPts val="0"/>
              </a:spcAft>
              <a:buClr>
                <a:schemeClr val="dk1"/>
              </a:buClr>
              <a:buFont typeface="Arial"/>
              <a:buNone/>
            </a:pPr>
            <a:r>
              <a:rPr lang="en" sz="1500" b="1"/>
              <a:t>DHCP</a:t>
            </a:r>
            <a:endParaRPr sz="1500" b="1"/>
          </a:p>
          <a:p>
            <a:pPr marL="457200" lvl="0" indent="-323850" algn="l" rtl="0">
              <a:spcBef>
                <a:spcPts val="0"/>
              </a:spcBef>
              <a:spcAft>
                <a:spcPts val="0"/>
              </a:spcAft>
              <a:buSzPts val="1500"/>
              <a:buChar char="●"/>
            </a:pPr>
            <a:r>
              <a:rPr lang="en" sz="1500"/>
              <a:t>DHCP app </a:t>
            </a:r>
            <a:endParaRPr sz="1500"/>
          </a:p>
          <a:p>
            <a:pPr marL="457200" lvl="0" indent="-323850" algn="l" rtl="0">
              <a:spcBef>
                <a:spcPts val="0"/>
              </a:spcBef>
              <a:spcAft>
                <a:spcPts val="0"/>
              </a:spcAft>
              <a:buSzPts val="1500"/>
              <a:buChar char="●"/>
            </a:pPr>
            <a:r>
              <a:rPr lang="en" sz="1500"/>
              <a:t>DHCP relay</a:t>
            </a:r>
            <a:endParaRPr sz="1500"/>
          </a:p>
          <a:p>
            <a:pPr marL="0" marR="0" lvl="0" indent="0" algn="l" rtl="0">
              <a:spcBef>
                <a:spcPts val="0"/>
              </a:spcBef>
              <a:spcAft>
                <a:spcPts val="0"/>
              </a:spcAft>
              <a:buNone/>
            </a:pPr>
            <a:endParaRPr sz="1100" b="1"/>
          </a:p>
          <a:p>
            <a:pPr marL="0" lvl="0" indent="0" algn="l" rtl="0">
              <a:spcBef>
                <a:spcPts val="0"/>
              </a:spcBef>
              <a:spcAft>
                <a:spcPts val="0"/>
              </a:spcAft>
              <a:buClr>
                <a:schemeClr val="dk1"/>
              </a:buClr>
              <a:buFont typeface="Arial"/>
              <a:buNone/>
            </a:pPr>
            <a:endParaRPr sz="1500" b="1">
              <a:solidFill>
                <a:schemeClr val="dk1"/>
              </a:solidFill>
            </a:endParaRPr>
          </a:p>
          <a:p>
            <a:pPr marL="0" lvl="0" indent="0" algn="l" rtl="0">
              <a:spcBef>
                <a:spcPts val="0"/>
              </a:spcBef>
              <a:spcAft>
                <a:spcPts val="0"/>
              </a:spcAft>
              <a:buClr>
                <a:schemeClr val="dk1"/>
              </a:buClr>
              <a:buFont typeface="Arial"/>
              <a:buNone/>
            </a:pPr>
            <a:r>
              <a:rPr lang="en" sz="1500" b="1">
                <a:solidFill>
                  <a:schemeClr val="dk1"/>
                </a:solidFill>
              </a:rPr>
              <a:t>L2Monitoring and FaultManagement</a:t>
            </a:r>
            <a:endParaRPr sz="1500" b="1">
              <a:solidFill>
                <a:schemeClr val="dk1"/>
              </a:solidFill>
            </a:endParaRPr>
          </a:p>
          <a:p>
            <a:pPr marL="0" lvl="0" indent="0" algn="l" rtl="0">
              <a:spcBef>
                <a:spcPts val="0"/>
              </a:spcBef>
              <a:spcAft>
                <a:spcPts val="0"/>
              </a:spcAft>
              <a:buClr>
                <a:schemeClr val="dk1"/>
              </a:buClr>
              <a:buFont typeface="Arial"/>
              <a:buNone/>
            </a:pPr>
            <a:endParaRPr sz="1500" b="1">
              <a:solidFill>
                <a:schemeClr val="dk1"/>
              </a:solidFill>
            </a:endParaRPr>
          </a:p>
          <a:p>
            <a:pPr marL="0" lvl="0" indent="0" algn="l" rtl="0">
              <a:spcBef>
                <a:spcPts val="0"/>
              </a:spcBef>
              <a:spcAft>
                <a:spcPts val="0"/>
              </a:spcAft>
              <a:buClr>
                <a:schemeClr val="dk1"/>
              </a:buClr>
              <a:buSzPts val="1100"/>
              <a:buFont typeface="Arial"/>
              <a:buNone/>
            </a:pPr>
            <a:r>
              <a:rPr lang="en" sz="1500" b="1">
                <a:solidFill>
                  <a:schemeClr val="dk1"/>
                </a:solidFill>
              </a:rPr>
              <a:t>Air Traffic Control</a:t>
            </a:r>
            <a:endParaRPr sz="1500" b="1">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02"/>
          <p:cNvSpPr txBox="1">
            <a:spLocks noGrp="1"/>
          </p:cNvSpPr>
          <p:nvPr>
            <p:ph type="title"/>
          </p:nvPr>
        </p:nvSpPr>
        <p:spPr>
          <a:xfrm>
            <a:off x="311700" y="76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a:t>
            </a:r>
            <a:endParaRPr/>
          </a:p>
        </p:txBody>
      </p:sp>
      <p:sp>
        <p:nvSpPr>
          <p:cNvPr id="461" name="Google Shape;461;p102"/>
          <p:cNvSpPr txBox="1">
            <a:spLocks noGrp="1"/>
          </p:cNvSpPr>
          <p:nvPr>
            <p:ph type="body" idx="1"/>
          </p:nvPr>
        </p:nvSpPr>
        <p:spPr>
          <a:xfrm>
            <a:off x="311700" y="752100"/>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What is ONOS</a:t>
            </a:r>
            <a:endParaRPr sz="2000"/>
          </a:p>
          <a:p>
            <a:pPr marL="457200" lvl="0" indent="-355600" algn="l" rtl="0">
              <a:spcBef>
                <a:spcPts val="1000"/>
              </a:spcBef>
              <a:spcAft>
                <a:spcPts val="0"/>
              </a:spcAft>
              <a:buSzPts val="2000"/>
              <a:buChar char="●"/>
            </a:pPr>
            <a:r>
              <a:rPr lang="en" sz="2000"/>
              <a:t>Architecture</a:t>
            </a:r>
            <a:endParaRPr sz="2000"/>
          </a:p>
          <a:p>
            <a:pPr marL="457200" lvl="0" indent="-355600" algn="l" rtl="0">
              <a:spcBef>
                <a:spcPts val="1000"/>
              </a:spcBef>
              <a:spcAft>
                <a:spcPts val="0"/>
              </a:spcAft>
              <a:buSzPts val="2000"/>
              <a:buChar char="●"/>
            </a:pPr>
            <a:r>
              <a:rPr lang="en" sz="2000"/>
              <a:t>Demo</a:t>
            </a:r>
            <a:endParaRPr sz="2000"/>
          </a:p>
          <a:p>
            <a:pPr marL="457200" lvl="0" indent="-355600" algn="l" rtl="0">
              <a:spcBef>
                <a:spcPts val="1000"/>
              </a:spcBef>
              <a:spcAft>
                <a:spcPts val="0"/>
              </a:spcAft>
              <a:buSzPts val="2000"/>
              <a:buChar char="●"/>
            </a:pPr>
            <a:r>
              <a:rPr lang="en" sz="2000"/>
              <a:t>Community</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20</a:t>
            </a:fld>
            <a:endParaRPr/>
          </a:p>
        </p:txBody>
      </p:sp>
      <p:sp>
        <p:nvSpPr>
          <p:cNvPr id="1068" name="Google Shape;1068;p120"/>
          <p:cNvSpPr txBox="1">
            <a:spLocks noGrp="1"/>
          </p:cNvSpPr>
          <p:nvPr>
            <p:ph type="title"/>
          </p:nvPr>
        </p:nvSpPr>
        <p:spPr>
          <a:xfrm>
            <a:off x="311725" y="158400"/>
            <a:ext cx="8520600" cy="572700"/>
          </a:xfrm>
          <a:prstGeom prst="rect">
            <a:avLst/>
          </a:prstGeom>
          <a:noFill/>
          <a:ln>
            <a:noFill/>
          </a:ln>
        </p:spPr>
        <p:txBody>
          <a:bodyPr spcFirstLastPara="1" wrap="square" lIns="34275" tIns="34275" rIns="34275" bIns="34275" anchor="ctr" anchorCtr="0">
            <a:noAutofit/>
          </a:bodyPr>
          <a:lstStyle/>
          <a:p>
            <a:pPr marL="0" lvl="0" indent="0" algn="l" rtl="0">
              <a:spcBef>
                <a:spcPts val="0"/>
              </a:spcBef>
              <a:spcAft>
                <a:spcPts val="0"/>
              </a:spcAft>
              <a:buClr>
                <a:schemeClr val="lt1"/>
              </a:buClr>
              <a:buFont typeface="Droid Sans"/>
              <a:buNone/>
            </a:pPr>
            <a:r>
              <a:rPr lang="en" sz="2800">
                <a:solidFill>
                  <a:srgbClr val="000000"/>
                </a:solidFill>
              </a:rPr>
              <a:t>How to develop applications</a:t>
            </a:r>
            <a:endParaRPr sz="2800">
              <a:solidFill>
                <a:srgbClr val="000000"/>
              </a:solidFill>
            </a:endParaRPr>
          </a:p>
        </p:txBody>
      </p:sp>
      <p:sp>
        <p:nvSpPr>
          <p:cNvPr id="1069" name="Google Shape;1069;p120"/>
          <p:cNvSpPr txBox="1"/>
          <p:nvPr/>
        </p:nvSpPr>
        <p:spPr>
          <a:xfrm>
            <a:off x="238070" y="874089"/>
            <a:ext cx="8667900" cy="3906900"/>
          </a:xfrm>
          <a:prstGeom prst="rect">
            <a:avLst/>
          </a:prstGeom>
          <a:noFill/>
          <a:ln>
            <a:noFill/>
          </a:ln>
        </p:spPr>
        <p:txBody>
          <a:bodyPr spcFirstLastPara="1" wrap="square" lIns="34275" tIns="17150" rIns="34275" bIns="17150" anchor="t" anchorCtr="0">
            <a:noAutofit/>
          </a:bodyPr>
          <a:lstStyle/>
          <a:p>
            <a:pPr marL="0" marR="0" lvl="0" indent="0" algn="just" rtl="0">
              <a:lnSpc>
                <a:spcPct val="115000"/>
              </a:lnSpc>
              <a:spcBef>
                <a:spcPts val="0"/>
              </a:spcBef>
              <a:spcAft>
                <a:spcPts val="0"/>
              </a:spcAft>
              <a:buNone/>
            </a:pP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Clone or create new repository</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Create a temple application or clone an existing</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Write your code (Java, Javascript, etc)</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Integrate it into the buildsystem</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Build (Bazel or Maven)</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Launch ONOS</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Activate the application (OSGI)</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Test, debug, and release</a:t>
            </a:r>
            <a:endParaRPr sz="1800">
              <a:latin typeface="Droid Sans"/>
              <a:ea typeface="Droid Sans"/>
              <a:cs typeface="Droid Sans"/>
              <a:sym typeface="Droid Sans"/>
            </a:endParaRPr>
          </a:p>
          <a:p>
            <a:pPr marL="0" marR="0" lvl="0" indent="0" algn="just" rtl="0">
              <a:spcBef>
                <a:spcPts val="0"/>
              </a:spcBef>
              <a:spcAft>
                <a:spcPts val="0"/>
              </a:spcAft>
              <a:buNone/>
            </a:pPr>
            <a:endParaRPr sz="15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21"/>
          <p:cNvSpPr txBox="1">
            <a:spLocks noGrp="1"/>
          </p:cNvSpPr>
          <p:nvPr>
            <p:ph type="ctrTitle" idx="4294967295"/>
          </p:nvPr>
        </p:nvSpPr>
        <p:spPr>
          <a:xfrm>
            <a:off x="311725" y="754793"/>
            <a:ext cx="8520600" cy="88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a:t>Interact with ONOS</a:t>
            </a:r>
            <a:endParaRPr/>
          </a:p>
        </p:txBody>
      </p:sp>
      <p:sp>
        <p:nvSpPr>
          <p:cNvPr id="1075" name="Google Shape;1075;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21</a:t>
            </a:fld>
            <a:endParaRPr/>
          </a:p>
        </p:txBody>
      </p:sp>
      <p:sp>
        <p:nvSpPr>
          <p:cNvPr id="1076" name="Google Shape;1076;p121"/>
          <p:cNvSpPr/>
          <p:nvPr/>
        </p:nvSpPr>
        <p:spPr>
          <a:xfrm>
            <a:off x="1663952" y="2961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21"/>
          <p:cNvSpPr/>
          <p:nvPr/>
        </p:nvSpPr>
        <p:spPr>
          <a:xfrm>
            <a:off x="3182250" y="2961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21"/>
          <p:cNvSpPr/>
          <p:nvPr/>
        </p:nvSpPr>
        <p:spPr>
          <a:xfrm>
            <a:off x="4700547" y="2961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21"/>
          <p:cNvSpPr/>
          <p:nvPr/>
        </p:nvSpPr>
        <p:spPr>
          <a:xfrm>
            <a:off x="6218845" y="29617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21"/>
          <p:cNvSpPr/>
          <p:nvPr/>
        </p:nvSpPr>
        <p:spPr>
          <a:xfrm>
            <a:off x="1706008" y="4101455"/>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21"/>
          <p:cNvSpPr/>
          <p:nvPr/>
        </p:nvSpPr>
        <p:spPr>
          <a:xfrm>
            <a:off x="1705991" y="3325144"/>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21"/>
          <p:cNvSpPr/>
          <p:nvPr/>
        </p:nvSpPr>
        <p:spPr>
          <a:xfrm>
            <a:off x="1686368" y="3311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1083" name="Google Shape;1083;p121"/>
          <p:cNvSpPr/>
          <p:nvPr/>
        </p:nvSpPr>
        <p:spPr>
          <a:xfrm>
            <a:off x="1704994" y="3574989"/>
            <a:ext cx="5811000" cy="450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21"/>
          <p:cNvSpPr/>
          <p:nvPr/>
        </p:nvSpPr>
        <p:spPr>
          <a:xfrm>
            <a:off x="1686475" y="3559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FEFEF"/>
                </a:solidFill>
              </a:rPr>
              <a:t>Distributed Core</a:t>
            </a:r>
            <a:endParaRPr>
              <a:solidFill>
                <a:srgbClr val="EFEFEF"/>
              </a:solidFill>
            </a:endParaRPr>
          </a:p>
          <a:p>
            <a:pPr marL="0" lvl="0" indent="0" algn="ctr" rtl="0">
              <a:spcBef>
                <a:spcPts val="0"/>
              </a:spcBef>
              <a:spcAft>
                <a:spcPts val="0"/>
              </a:spcAft>
              <a:buNone/>
            </a:pPr>
            <a:r>
              <a:rPr lang="en" sz="1200">
                <a:solidFill>
                  <a:srgbClr val="EFEFEF"/>
                </a:solidFill>
              </a:rPr>
              <a:t>(state management, notifications, high-availability &amp; scale-out)</a:t>
            </a:r>
            <a:endParaRPr sz="1200">
              <a:solidFill>
                <a:srgbClr val="EFEFEF"/>
              </a:solidFill>
            </a:endParaRPr>
          </a:p>
        </p:txBody>
      </p:sp>
      <p:sp>
        <p:nvSpPr>
          <p:cNvPr id="1085" name="Google Shape;1085;p121"/>
          <p:cNvSpPr/>
          <p:nvPr/>
        </p:nvSpPr>
        <p:spPr>
          <a:xfrm>
            <a:off x="1686475" y="4087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EFEF"/>
                </a:solidFill>
              </a:rPr>
              <a:t>SB Core API</a:t>
            </a:r>
            <a:endParaRPr sz="1200">
              <a:solidFill>
                <a:srgbClr val="EFEFEF"/>
              </a:solidFill>
            </a:endParaRPr>
          </a:p>
        </p:txBody>
      </p:sp>
      <p:sp>
        <p:nvSpPr>
          <p:cNvPr id="1086" name="Google Shape;1086;p121"/>
          <p:cNvSpPr/>
          <p:nvPr/>
        </p:nvSpPr>
        <p:spPr>
          <a:xfrm>
            <a:off x="1711790" y="3038428"/>
            <a:ext cx="5811000" cy="2061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Apps</a:t>
            </a:r>
            <a:endParaRPr/>
          </a:p>
        </p:txBody>
      </p:sp>
      <p:sp>
        <p:nvSpPr>
          <p:cNvPr id="1087" name="Google Shape;1087;p121"/>
          <p:cNvSpPr/>
          <p:nvPr/>
        </p:nvSpPr>
        <p:spPr>
          <a:xfrm>
            <a:off x="1696224" y="3029577"/>
            <a:ext cx="5811000" cy="206100"/>
          </a:xfrm>
          <a:prstGeom prst="rect">
            <a:avLst/>
          </a:prstGeom>
          <a:solidFill>
            <a:srgbClr val="1155CC"/>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Apps</a:t>
            </a:r>
            <a:endParaRPr sz="1000">
              <a:solidFill>
                <a:srgbClr val="FFFFFF"/>
              </a:solidFill>
            </a:endParaRPr>
          </a:p>
        </p:txBody>
      </p:sp>
      <p:sp>
        <p:nvSpPr>
          <p:cNvPr id="1088" name="Google Shape;1088;p121"/>
          <p:cNvSpPr/>
          <p:nvPr/>
        </p:nvSpPr>
        <p:spPr>
          <a:xfrm>
            <a:off x="1686475" y="35599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Distributed Core</a:t>
            </a:r>
            <a:endParaRPr sz="1000">
              <a:solidFill>
                <a:srgbClr val="EFEFEF"/>
              </a:solidFill>
            </a:endParaRPr>
          </a:p>
          <a:p>
            <a:pPr marL="0" lvl="0" indent="0" algn="ctr" rtl="0">
              <a:spcBef>
                <a:spcPts val="0"/>
              </a:spcBef>
              <a:spcAft>
                <a:spcPts val="0"/>
              </a:spcAft>
              <a:buNone/>
            </a:pPr>
            <a:r>
              <a:rPr lang="en" sz="1000">
                <a:solidFill>
                  <a:srgbClr val="EFEFEF"/>
                </a:solidFill>
              </a:rPr>
              <a:t>(state management, notifications, high-availability &amp; scale-out)</a:t>
            </a:r>
            <a:endParaRPr sz="1000">
              <a:solidFill>
                <a:srgbClr val="EFEFEF"/>
              </a:solidFill>
            </a:endParaRPr>
          </a:p>
        </p:txBody>
      </p:sp>
      <p:sp>
        <p:nvSpPr>
          <p:cNvPr id="1089" name="Google Shape;1089;p121"/>
          <p:cNvSpPr/>
          <p:nvPr/>
        </p:nvSpPr>
        <p:spPr>
          <a:xfrm>
            <a:off x="1686475" y="40878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1090" name="Google Shape;1090;p121"/>
          <p:cNvSpPr/>
          <p:nvPr/>
        </p:nvSpPr>
        <p:spPr>
          <a:xfrm>
            <a:off x="1686368" y="33115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NB Core API</a:t>
            </a:r>
            <a:endParaRPr sz="1000">
              <a:solidFill>
                <a:srgbClr val="FFFFFF"/>
              </a:solidFill>
            </a:endParaRPr>
          </a:p>
        </p:txBody>
      </p:sp>
      <p:sp>
        <p:nvSpPr>
          <p:cNvPr id="1091" name="Google Shape;1091;p121"/>
          <p:cNvSpPr/>
          <p:nvPr/>
        </p:nvSpPr>
        <p:spPr>
          <a:xfrm>
            <a:off x="1712288" y="4598354"/>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21"/>
          <p:cNvSpPr/>
          <p:nvPr/>
        </p:nvSpPr>
        <p:spPr>
          <a:xfrm>
            <a:off x="2352811" y="4593977"/>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21"/>
          <p:cNvSpPr/>
          <p:nvPr/>
        </p:nvSpPr>
        <p:spPr>
          <a:xfrm>
            <a:off x="1712288" y="4288964"/>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94" name="Google Shape;1094;p121"/>
          <p:cNvSpPr/>
          <p:nvPr/>
        </p:nvSpPr>
        <p:spPr>
          <a:xfrm>
            <a:off x="3231031" y="4606591"/>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21"/>
          <p:cNvSpPr/>
          <p:nvPr/>
        </p:nvSpPr>
        <p:spPr>
          <a:xfrm>
            <a:off x="3871553" y="4602214"/>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21"/>
          <p:cNvSpPr/>
          <p:nvPr/>
        </p:nvSpPr>
        <p:spPr>
          <a:xfrm>
            <a:off x="3231031" y="4297201"/>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097" name="Google Shape;1097;p121"/>
          <p:cNvSpPr/>
          <p:nvPr/>
        </p:nvSpPr>
        <p:spPr>
          <a:xfrm>
            <a:off x="4749328" y="4604518"/>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21"/>
          <p:cNvSpPr/>
          <p:nvPr/>
        </p:nvSpPr>
        <p:spPr>
          <a:xfrm>
            <a:off x="5389851" y="4600142"/>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21"/>
          <p:cNvSpPr/>
          <p:nvPr/>
        </p:nvSpPr>
        <p:spPr>
          <a:xfrm>
            <a:off x="4749328" y="4295128"/>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100" name="Google Shape;1100;p121"/>
          <p:cNvSpPr/>
          <p:nvPr/>
        </p:nvSpPr>
        <p:spPr>
          <a:xfrm>
            <a:off x="6267626" y="4596139"/>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21"/>
          <p:cNvSpPr/>
          <p:nvPr/>
        </p:nvSpPr>
        <p:spPr>
          <a:xfrm>
            <a:off x="6908148" y="4591763"/>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21"/>
          <p:cNvSpPr/>
          <p:nvPr/>
        </p:nvSpPr>
        <p:spPr>
          <a:xfrm>
            <a:off x="6267626" y="4286749"/>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1103" name="Google Shape;1103;p121"/>
          <p:cNvSpPr/>
          <p:nvPr/>
        </p:nvSpPr>
        <p:spPr>
          <a:xfrm rot="5400000">
            <a:off x="4037625" y="1884750"/>
            <a:ext cx="1103400" cy="805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2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 with ONOS: GUI</a:t>
            </a:r>
            <a:endParaRPr/>
          </a:p>
        </p:txBody>
      </p:sp>
      <p:sp>
        <p:nvSpPr>
          <p:cNvPr id="1109" name="Google Shape;1109;p122"/>
          <p:cNvSpPr txBox="1"/>
          <p:nvPr/>
        </p:nvSpPr>
        <p:spPr>
          <a:xfrm>
            <a:off x="123425" y="628575"/>
            <a:ext cx="88860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Droid Sans"/>
                <a:ea typeface="Droid Sans"/>
                <a:cs typeface="Droid Sans"/>
                <a:sym typeface="Droid Sans"/>
              </a:rPr>
              <a:t>UI: &lt;onos-ip&gt;:8181/onos/ui</a:t>
            </a:r>
            <a:endParaRPr sz="2400">
              <a:latin typeface="Droid Sans"/>
              <a:ea typeface="Droid Sans"/>
              <a:cs typeface="Droid Sans"/>
              <a:sym typeface="Droid Sans"/>
            </a:endParaRPr>
          </a:p>
        </p:txBody>
      </p:sp>
      <p:pic>
        <p:nvPicPr>
          <p:cNvPr id="1110" name="Google Shape;1110;p122" descr="Screen Shot 2017-05-29 at 10.46.05 AM.png"/>
          <p:cNvPicPr preferRelativeResize="0"/>
          <p:nvPr/>
        </p:nvPicPr>
        <p:blipFill>
          <a:blip r:embed="rId3">
            <a:alphaModFix/>
          </a:blip>
          <a:stretch>
            <a:fillRect/>
          </a:stretch>
        </p:blipFill>
        <p:spPr>
          <a:xfrm>
            <a:off x="313050" y="1173375"/>
            <a:ext cx="6797704" cy="3731049"/>
          </a:xfrm>
          <a:prstGeom prst="rect">
            <a:avLst/>
          </a:prstGeom>
          <a:noFill/>
          <a:ln>
            <a:noFill/>
          </a:ln>
        </p:spPr>
      </p:pic>
      <p:sp>
        <p:nvSpPr>
          <p:cNvPr id="1111" name="Google Shape;1111;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22</a:t>
            </a:fld>
            <a:endParaRPr sz="1000">
              <a:solidFill>
                <a:schemeClr val="dk2"/>
              </a:solidFill>
            </a:endParaRPr>
          </a:p>
        </p:txBody>
      </p:sp>
      <p:pic>
        <p:nvPicPr>
          <p:cNvPr id="1112" name="Google Shape;1112;p122" descr="https://code-maven.com/img/angularjs.png"/>
          <p:cNvPicPr preferRelativeResize="0"/>
          <p:nvPr/>
        </p:nvPicPr>
        <p:blipFill rotWithShape="1">
          <a:blip r:embed="rId4">
            <a:alphaModFix/>
          </a:blip>
          <a:srcRect/>
          <a:stretch/>
        </p:blipFill>
        <p:spPr>
          <a:xfrm>
            <a:off x="7186950" y="1349301"/>
            <a:ext cx="907200" cy="907200"/>
          </a:xfrm>
          <a:prstGeom prst="rect">
            <a:avLst/>
          </a:prstGeom>
          <a:noFill/>
          <a:ln>
            <a:noFill/>
          </a:ln>
        </p:spPr>
      </p:pic>
      <p:pic>
        <p:nvPicPr>
          <p:cNvPr id="1113" name="Google Shape;1113;p122" descr="https://tarekamr.appspot.com/img/d3js-logo.png"/>
          <p:cNvPicPr preferRelativeResize="0"/>
          <p:nvPr/>
        </p:nvPicPr>
        <p:blipFill rotWithShape="1">
          <a:blip r:embed="rId5">
            <a:alphaModFix/>
          </a:blip>
          <a:srcRect/>
          <a:stretch/>
        </p:blipFill>
        <p:spPr>
          <a:xfrm>
            <a:off x="8132629" y="2131918"/>
            <a:ext cx="897300" cy="886800"/>
          </a:xfrm>
          <a:prstGeom prst="rect">
            <a:avLst/>
          </a:prstGeom>
          <a:noFill/>
          <a:ln>
            <a:noFill/>
          </a:ln>
        </p:spPr>
      </p:pic>
      <p:pic>
        <p:nvPicPr>
          <p:cNvPr id="1114" name="Google Shape;1114;p122" descr="https://www.brandsoftheworld.com/sites/default/files/styles/logo-thumbnail/public/092011/jquery.png?itok=DDeokrw9"/>
          <p:cNvPicPr preferRelativeResize="0"/>
          <p:nvPr/>
        </p:nvPicPr>
        <p:blipFill rotWithShape="1">
          <a:blip r:embed="rId6">
            <a:alphaModFix/>
          </a:blip>
          <a:srcRect/>
          <a:stretch/>
        </p:blipFill>
        <p:spPr>
          <a:xfrm>
            <a:off x="7186950" y="2715488"/>
            <a:ext cx="989100" cy="989100"/>
          </a:xfrm>
          <a:prstGeom prst="rect">
            <a:avLst/>
          </a:prstGeom>
          <a:noFill/>
          <a:ln>
            <a:noFill/>
          </a:ln>
        </p:spPr>
      </p:pic>
      <p:pic>
        <p:nvPicPr>
          <p:cNvPr id="1115" name="Google Shape;1115;p122"/>
          <p:cNvPicPr preferRelativeResize="0"/>
          <p:nvPr/>
        </p:nvPicPr>
        <p:blipFill rotWithShape="1">
          <a:blip r:embed="rId7">
            <a:alphaModFix/>
          </a:blip>
          <a:srcRect/>
          <a:stretch/>
        </p:blipFill>
        <p:spPr>
          <a:xfrm>
            <a:off x="7920785" y="3679554"/>
            <a:ext cx="990300" cy="604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2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 with ONOS: CLI</a:t>
            </a:r>
            <a:endParaRPr/>
          </a:p>
        </p:txBody>
      </p:sp>
      <p:sp>
        <p:nvSpPr>
          <p:cNvPr id="1121" name="Google Shape;1121;p123"/>
          <p:cNvSpPr txBox="1"/>
          <p:nvPr/>
        </p:nvSpPr>
        <p:spPr>
          <a:xfrm>
            <a:off x="123425" y="857175"/>
            <a:ext cx="88860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Droid Sans"/>
                <a:ea typeface="Droid Sans"/>
                <a:cs typeface="Droid Sans"/>
                <a:sym typeface="Droid Sans"/>
              </a:rPr>
              <a:t>$onos &lt;controller_address&gt;</a:t>
            </a:r>
            <a:endParaRPr sz="2400">
              <a:latin typeface="Droid Sans"/>
              <a:ea typeface="Droid Sans"/>
              <a:cs typeface="Droid Sans"/>
              <a:sym typeface="Droid Sans"/>
            </a:endParaRPr>
          </a:p>
        </p:txBody>
      </p:sp>
      <p:pic>
        <p:nvPicPr>
          <p:cNvPr id="1122" name="Google Shape;1122;p123"/>
          <p:cNvPicPr preferRelativeResize="0"/>
          <p:nvPr/>
        </p:nvPicPr>
        <p:blipFill rotWithShape="1">
          <a:blip r:embed="rId3">
            <a:alphaModFix/>
          </a:blip>
          <a:srcRect r="22197"/>
          <a:stretch/>
        </p:blipFill>
        <p:spPr>
          <a:xfrm>
            <a:off x="2080313" y="1496675"/>
            <a:ext cx="4824525" cy="3152775"/>
          </a:xfrm>
          <a:prstGeom prst="rect">
            <a:avLst/>
          </a:prstGeom>
          <a:noFill/>
          <a:ln>
            <a:noFill/>
          </a:ln>
        </p:spPr>
      </p:pic>
      <p:sp>
        <p:nvSpPr>
          <p:cNvPr id="1123" name="Google Shape;1123;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23</a:t>
            </a:fld>
            <a:endParaRPr sz="10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2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Interact with ONOS: REST and GRPC</a:t>
            </a:r>
            <a:endParaRPr sz="3000"/>
          </a:p>
        </p:txBody>
      </p:sp>
      <p:sp>
        <p:nvSpPr>
          <p:cNvPr id="1129" name="Google Shape;1129;p124"/>
          <p:cNvSpPr txBox="1"/>
          <p:nvPr/>
        </p:nvSpPr>
        <p:spPr>
          <a:xfrm>
            <a:off x="352025" y="780975"/>
            <a:ext cx="79653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Droid Sans"/>
                <a:ea typeface="Droid Sans"/>
                <a:cs typeface="Droid Sans"/>
                <a:sym typeface="Droid Sans"/>
              </a:rPr>
              <a:t>REST APIs: &lt;onos-ip&gt;:8181/onos/v1/docs/</a:t>
            </a:r>
            <a:endParaRPr sz="2000">
              <a:latin typeface="Droid Sans"/>
              <a:ea typeface="Droid Sans"/>
              <a:cs typeface="Droid Sans"/>
              <a:sym typeface="Droid Sans"/>
            </a:endParaRPr>
          </a:p>
        </p:txBody>
      </p:sp>
      <p:pic>
        <p:nvPicPr>
          <p:cNvPr id="1130" name="Google Shape;1130;p124"/>
          <p:cNvPicPr preferRelativeResize="0"/>
          <p:nvPr/>
        </p:nvPicPr>
        <p:blipFill rotWithShape="1">
          <a:blip r:embed="rId3">
            <a:alphaModFix/>
          </a:blip>
          <a:srcRect t="45698" b="19243"/>
          <a:stretch/>
        </p:blipFill>
        <p:spPr>
          <a:xfrm>
            <a:off x="1874516" y="1337475"/>
            <a:ext cx="5236124" cy="2046775"/>
          </a:xfrm>
          <a:prstGeom prst="rect">
            <a:avLst/>
          </a:prstGeom>
          <a:noFill/>
          <a:ln>
            <a:noFill/>
          </a:ln>
        </p:spPr>
      </p:pic>
      <p:sp>
        <p:nvSpPr>
          <p:cNvPr id="1131" name="Google Shape;1131;p124"/>
          <p:cNvSpPr txBox="1"/>
          <p:nvPr/>
        </p:nvSpPr>
        <p:spPr>
          <a:xfrm>
            <a:off x="147725" y="3709500"/>
            <a:ext cx="8837400" cy="88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Droid Sans"/>
                <a:ea typeface="Droid Sans"/>
                <a:cs typeface="Droid Sans"/>
                <a:sym typeface="Droid Sans"/>
              </a:rPr>
              <a:t>Northbound GRPC with protocol buffers (.proto) </a:t>
            </a:r>
            <a:endParaRPr sz="2000" b="1">
              <a:solidFill>
                <a:schemeClr val="dk1"/>
              </a:solidFill>
              <a:latin typeface="Droid Sans"/>
              <a:ea typeface="Droid Sans"/>
              <a:cs typeface="Droid Sans"/>
              <a:sym typeface="Droid Sans"/>
            </a:endParaRPr>
          </a:p>
          <a:p>
            <a:pPr marL="0" lvl="0" indent="0" algn="ctr" rtl="0">
              <a:spcBef>
                <a:spcPts val="0"/>
              </a:spcBef>
              <a:spcAft>
                <a:spcPts val="0"/>
              </a:spcAft>
              <a:buNone/>
            </a:pPr>
            <a:r>
              <a:rPr lang="en" sz="2000" b="1">
                <a:solidFill>
                  <a:schemeClr val="dk1"/>
                </a:solidFill>
                <a:latin typeface="Droid Sans"/>
                <a:ea typeface="Droid Sans"/>
                <a:cs typeface="Droid Sans"/>
                <a:sym typeface="Droid Sans"/>
              </a:rPr>
              <a:t>for ONOS network model </a:t>
            </a:r>
            <a:endParaRPr sz="2000" b="1">
              <a:solidFill>
                <a:schemeClr val="dk1"/>
              </a:solidFill>
              <a:latin typeface="Droid Sans"/>
              <a:ea typeface="Droid Sans"/>
              <a:cs typeface="Droid Sans"/>
              <a:sym typeface="Droid Sans"/>
            </a:endParaRPr>
          </a:p>
          <a:p>
            <a:pPr marL="0" lvl="0" indent="0" algn="l" rtl="0">
              <a:spcBef>
                <a:spcPts val="0"/>
              </a:spcBef>
              <a:spcAft>
                <a:spcPts val="0"/>
              </a:spcAft>
              <a:buNone/>
            </a:pPr>
            <a:endParaRPr sz="2000">
              <a:solidFill>
                <a:schemeClr val="dk1"/>
              </a:solidFill>
              <a:latin typeface="Droid Sans"/>
              <a:ea typeface="Droid Sans"/>
              <a:cs typeface="Droid Sans"/>
              <a:sym typeface="Droid Sans"/>
            </a:endParaRPr>
          </a:p>
        </p:txBody>
      </p:sp>
      <p:sp>
        <p:nvSpPr>
          <p:cNvPr id="1132" name="Google Shape;1132;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24</a:t>
            </a:fld>
            <a:endParaRPr sz="10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25"/>
          <p:cNvSpPr txBox="1">
            <a:spLocks noGrp="1"/>
          </p:cNvSpPr>
          <p:nvPr>
            <p:ph type="ctrTitle"/>
          </p:nvPr>
        </p:nvSpPr>
        <p:spPr>
          <a:xfrm>
            <a:off x="-253500" y="2154525"/>
            <a:ext cx="9181200" cy="16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Demo</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4" name="ONOS-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65662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26"/>
          <p:cNvSpPr txBox="1">
            <a:spLocks noGrp="1"/>
          </p:cNvSpPr>
          <p:nvPr>
            <p:ph type="ctrTitle"/>
          </p:nvPr>
        </p:nvSpPr>
        <p:spPr>
          <a:xfrm>
            <a:off x="108857" y="2482962"/>
            <a:ext cx="8937300" cy="1400400"/>
          </a:xfrm>
          <a:prstGeom prst="rect">
            <a:avLst/>
          </a:prstGeom>
          <a:noFill/>
          <a:ln>
            <a:noFill/>
          </a:ln>
        </p:spPr>
        <p:txBody>
          <a:bodyPr spcFirstLastPara="1" wrap="square" lIns="91425" tIns="45700" rIns="91425" bIns="45700" anchor="t" anchorCtr="0">
            <a:noAutofit/>
          </a:bodyPr>
          <a:lstStyle/>
          <a:p>
            <a:pPr marL="0" marR="0" lvl="0" indent="0" algn="ctr" rtl="0">
              <a:lnSpc>
                <a:spcPct val="106250"/>
              </a:lnSpc>
              <a:spcBef>
                <a:spcPts val="0"/>
              </a:spcBef>
              <a:spcAft>
                <a:spcPts val="0"/>
              </a:spcAft>
              <a:buClr>
                <a:schemeClr val="lt1"/>
              </a:buClr>
              <a:buSzPts val="3200"/>
              <a:buFont typeface="Calibri"/>
              <a:buNone/>
            </a:pPr>
            <a:r>
              <a:rPr lang="en" b="1"/>
              <a:t>Community</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5200C"/>
              </a:buClr>
              <a:buFont typeface="Arial"/>
              <a:buNone/>
            </a:pPr>
            <a:r>
              <a:rPr lang="en"/>
              <a:t>Ambassadors Program</a:t>
            </a:r>
            <a:endParaRPr/>
          </a:p>
        </p:txBody>
      </p:sp>
      <p:pic>
        <p:nvPicPr>
          <p:cNvPr id="1148" name="Google Shape;1148;p127"/>
          <p:cNvPicPr preferRelativeResize="0"/>
          <p:nvPr/>
        </p:nvPicPr>
        <p:blipFill>
          <a:blip r:embed="rId3">
            <a:alphaModFix/>
          </a:blip>
          <a:stretch>
            <a:fillRect/>
          </a:stretch>
        </p:blipFill>
        <p:spPr>
          <a:xfrm>
            <a:off x="1254250" y="952778"/>
            <a:ext cx="6635494" cy="3981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29</a:t>
            </a:fld>
            <a:endParaRPr/>
          </a:p>
        </p:txBody>
      </p:sp>
      <p:sp>
        <p:nvSpPr>
          <p:cNvPr id="1154" name="Google Shape;1154;p128"/>
          <p:cNvSpPr txBox="1">
            <a:spLocks noGrp="1"/>
          </p:cNvSpPr>
          <p:nvPr>
            <p:ph type="title"/>
          </p:nvPr>
        </p:nvSpPr>
        <p:spPr>
          <a:xfrm>
            <a:off x="311700" y="140225"/>
            <a:ext cx="8520600" cy="572700"/>
          </a:xfrm>
          <a:prstGeom prst="rect">
            <a:avLst/>
          </a:prstGeom>
          <a:noFill/>
          <a:ln>
            <a:noFill/>
          </a:ln>
        </p:spPr>
        <p:txBody>
          <a:bodyPr spcFirstLastPara="1" wrap="square" lIns="34275" tIns="34275" rIns="34275" bIns="34275" anchor="ctr" anchorCtr="0">
            <a:noAutofit/>
          </a:bodyPr>
          <a:lstStyle/>
          <a:p>
            <a:pPr marL="0" lvl="0" indent="0" algn="l" rtl="0">
              <a:spcBef>
                <a:spcPts val="0"/>
              </a:spcBef>
              <a:spcAft>
                <a:spcPts val="0"/>
              </a:spcAft>
              <a:buClr>
                <a:schemeClr val="lt1"/>
              </a:buClr>
              <a:buFont typeface="Droid Sans"/>
              <a:buNone/>
            </a:pPr>
            <a:r>
              <a:rPr lang="en" sz="2800">
                <a:solidFill>
                  <a:srgbClr val="000000"/>
                </a:solidFill>
              </a:rPr>
              <a:t>ONOS takeaways</a:t>
            </a:r>
            <a:endParaRPr sz="2800">
              <a:solidFill>
                <a:srgbClr val="000000"/>
              </a:solidFill>
            </a:endParaRPr>
          </a:p>
        </p:txBody>
      </p:sp>
      <p:sp>
        <p:nvSpPr>
          <p:cNvPr id="1155" name="Google Shape;1155;p128"/>
          <p:cNvSpPr txBox="1"/>
          <p:nvPr/>
        </p:nvSpPr>
        <p:spPr>
          <a:xfrm>
            <a:off x="238070" y="874089"/>
            <a:ext cx="8667900" cy="3906900"/>
          </a:xfrm>
          <a:prstGeom prst="rect">
            <a:avLst/>
          </a:prstGeom>
          <a:noFill/>
          <a:ln>
            <a:noFill/>
          </a:ln>
        </p:spPr>
        <p:txBody>
          <a:bodyPr spcFirstLastPara="1" wrap="square" lIns="34275" tIns="17150" rIns="34275" bIns="17150" anchor="t" anchorCtr="0">
            <a:noAutofit/>
          </a:bodyPr>
          <a:lstStyle/>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Production ready SDN controller</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Distributed core</a:t>
            </a:r>
            <a:r>
              <a:rPr lang="en" sz="1800">
                <a:latin typeface="Droid Sans"/>
                <a:ea typeface="Droid Sans"/>
                <a:cs typeface="Droid Sans"/>
                <a:sym typeface="Droid Sans"/>
              </a:rPr>
              <a:t> for high availability</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Modular, Clean and extensible architecture</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High Performance</a:t>
            </a:r>
            <a:endParaRPr sz="1800" b="1">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Scalability</a:t>
            </a:r>
            <a:r>
              <a:rPr lang="en" sz="1800">
                <a:latin typeface="Droid Sans"/>
                <a:ea typeface="Droid Sans"/>
                <a:cs typeface="Droid Sans"/>
                <a:sym typeface="Droid Sans"/>
              </a:rPr>
              <a:t> of the cluster</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Extensive suite of applications</a:t>
            </a:r>
            <a:r>
              <a:rPr lang="en" sz="1800">
                <a:latin typeface="Droid Sans"/>
                <a:ea typeface="Droid Sans"/>
                <a:cs typeface="Droid Sans"/>
                <a:sym typeface="Droid Sans"/>
              </a:rPr>
              <a:t> that can suit your need</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Easy to use</a:t>
            </a:r>
            <a:r>
              <a:rPr lang="en" sz="1800">
                <a:latin typeface="Droid Sans"/>
                <a:ea typeface="Droid Sans"/>
                <a:cs typeface="Droid Sans"/>
                <a:sym typeface="Droid Sans"/>
              </a:rPr>
              <a:t> through CLI, GUI and REST API</a:t>
            </a:r>
            <a:endParaRPr sz="1800">
              <a:latin typeface="Droid Sans"/>
              <a:ea typeface="Droid Sans"/>
              <a:cs typeface="Droid Sans"/>
              <a:sym typeface="Droid Sans"/>
            </a:endParaRPr>
          </a:p>
          <a:p>
            <a:pPr marL="457200" lvl="0" indent="-342900" algn="just" rtl="0">
              <a:lnSpc>
                <a:spcPct val="115000"/>
              </a:lnSpc>
              <a:spcBef>
                <a:spcPts val="0"/>
              </a:spcBef>
              <a:spcAft>
                <a:spcPts val="0"/>
              </a:spcAft>
              <a:buSzPts val="1800"/>
              <a:buFont typeface="Droid Sans"/>
              <a:buChar char="●"/>
            </a:pPr>
            <a:r>
              <a:rPr lang="en" sz="1800">
                <a:solidFill>
                  <a:schemeClr val="dk1"/>
                </a:solidFill>
                <a:latin typeface="Droid Sans"/>
                <a:ea typeface="Droid Sans"/>
                <a:cs typeface="Droid Sans"/>
                <a:sym typeface="Droid Sans"/>
              </a:rPr>
              <a:t>Drivers and protocol Subsystem to support </a:t>
            </a:r>
            <a:r>
              <a:rPr lang="en" sz="1800" b="1">
                <a:solidFill>
                  <a:schemeClr val="dk1"/>
                </a:solidFill>
                <a:latin typeface="Droid Sans"/>
                <a:ea typeface="Droid Sans"/>
                <a:cs typeface="Droid Sans"/>
                <a:sym typeface="Droid Sans"/>
              </a:rPr>
              <a:t>different devices and makers</a:t>
            </a:r>
            <a:endParaRPr sz="1800" b="1">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a:latin typeface="Droid Sans"/>
                <a:ea typeface="Droid Sans"/>
                <a:cs typeface="Droid Sans"/>
                <a:sym typeface="Droid Sans"/>
              </a:rPr>
              <a:t>Control of </a:t>
            </a:r>
            <a:r>
              <a:rPr lang="en" sz="1800" b="1">
                <a:latin typeface="Droid Sans"/>
                <a:ea typeface="Droid Sans"/>
                <a:cs typeface="Droid Sans"/>
                <a:sym typeface="Droid Sans"/>
              </a:rPr>
              <a:t>networks</a:t>
            </a:r>
            <a:r>
              <a:rPr lang="en" sz="1800">
                <a:latin typeface="Droid Sans"/>
                <a:ea typeface="Droid Sans"/>
                <a:cs typeface="Droid Sans"/>
                <a:sym typeface="Droid Sans"/>
              </a:rPr>
              <a:t> made of </a:t>
            </a:r>
            <a:r>
              <a:rPr lang="en" sz="1800" b="1">
                <a:latin typeface="Droid Sans"/>
                <a:ea typeface="Droid Sans"/>
                <a:cs typeface="Droid Sans"/>
                <a:sym typeface="Droid Sans"/>
              </a:rPr>
              <a:t>heterogeneous</a:t>
            </a:r>
            <a:r>
              <a:rPr lang="en" sz="1800">
                <a:latin typeface="Droid Sans"/>
                <a:ea typeface="Droid Sans"/>
                <a:cs typeface="Droid Sans"/>
                <a:sym typeface="Droid Sans"/>
              </a:rPr>
              <a:t> devices</a:t>
            </a:r>
            <a:endParaRPr sz="1800">
              <a:latin typeface="Droid Sans"/>
              <a:ea typeface="Droid Sans"/>
              <a:cs typeface="Droid Sans"/>
              <a:sym typeface="Droid Sans"/>
            </a:endParaRPr>
          </a:p>
          <a:p>
            <a:pPr marL="457200" lvl="0" indent="-342900" algn="just" rtl="0">
              <a:lnSpc>
                <a:spcPct val="115000"/>
              </a:lnSpc>
              <a:spcBef>
                <a:spcPts val="0"/>
              </a:spcBef>
              <a:spcAft>
                <a:spcPts val="0"/>
              </a:spcAft>
              <a:buSzPts val="1800"/>
              <a:buFont typeface="Droid Sans"/>
              <a:buChar char="●"/>
            </a:pPr>
            <a:r>
              <a:rPr lang="en" sz="1800" b="1">
                <a:solidFill>
                  <a:schemeClr val="dk1"/>
                </a:solidFill>
                <a:latin typeface="Droid Sans"/>
                <a:ea typeface="Droid Sans"/>
                <a:cs typeface="Droid Sans"/>
                <a:sym typeface="Droid Sans"/>
              </a:rPr>
              <a:t>Simplifies network control and management</a:t>
            </a:r>
            <a:endParaRPr sz="1800">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Open source</a:t>
            </a:r>
            <a:endParaRPr sz="1800" b="1">
              <a:latin typeface="Droid Sans"/>
              <a:ea typeface="Droid Sans"/>
              <a:cs typeface="Droid Sans"/>
              <a:sym typeface="Droid Sans"/>
            </a:endParaRPr>
          </a:p>
          <a:p>
            <a:pPr marL="457200" marR="0" lvl="0" indent="-342900" algn="just" rtl="0">
              <a:lnSpc>
                <a:spcPct val="115000"/>
              </a:lnSpc>
              <a:spcBef>
                <a:spcPts val="0"/>
              </a:spcBef>
              <a:spcAft>
                <a:spcPts val="0"/>
              </a:spcAft>
              <a:buSzPts val="1800"/>
              <a:buFont typeface="Droid Sans"/>
              <a:buChar char="●"/>
            </a:pPr>
            <a:r>
              <a:rPr lang="en" sz="1800" b="1">
                <a:latin typeface="Droid Sans"/>
                <a:ea typeface="Droid Sans"/>
                <a:cs typeface="Droid Sans"/>
                <a:sym typeface="Droid Sans"/>
              </a:rPr>
              <a:t>Great community</a:t>
            </a:r>
            <a:endParaRPr sz="1800" b="1">
              <a:latin typeface="Droid Sans"/>
              <a:ea typeface="Droid Sans"/>
              <a:cs typeface="Droid Sans"/>
              <a:sym typeface="Droid Sans"/>
            </a:endParaRPr>
          </a:p>
          <a:p>
            <a:pPr marL="0" marR="0" lvl="0" indent="0" algn="just" rtl="0">
              <a:spcBef>
                <a:spcPts val="0"/>
              </a:spcBef>
              <a:spcAft>
                <a:spcPts val="0"/>
              </a:spcAft>
              <a:buNone/>
            </a:pPr>
            <a:endParaRPr sz="15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0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Closed market (until 2008)</a:t>
            </a:r>
            <a:endParaRPr/>
          </a:p>
        </p:txBody>
      </p:sp>
      <p:sp>
        <p:nvSpPr>
          <p:cNvPr id="467" name="Google Shape;467;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468" name="Google Shape;468;p103"/>
          <p:cNvPicPr preferRelativeResize="0"/>
          <p:nvPr/>
        </p:nvPicPr>
        <p:blipFill>
          <a:blip r:embed="rId3">
            <a:alphaModFix/>
          </a:blip>
          <a:stretch>
            <a:fillRect/>
          </a:stretch>
        </p:blipFill>
        <p:spPr>
          <a:xfrm>
            <a:off x="207500" y="895675"/>
            <a:ext cx="2515625" cy="2805948"/>
          </a:xfrm>
          <a:prstGeom prst="rect">
            <a:avLst/>
          </a:prstGeom>
          <a:noFill/>
          <a:ln>
            <a:noFill/>
          </a:ln>
        </p:spPr>
      </p:pic>
      <p:sp>
        <p:nvSpPr>
          <p:cNvPr id="469" name="Google Shape;469;p103"/>
          <p:cNvSpPr/>
          <p:nvPr/>
        </p:nvSpPr>
        <p:spPr>
          <a:xfrm>
            <a:off x="476980" y="2834521"/>
            <a:ext cx="2300700" cy="739200"/>
          </a:xfrm>
          <a:prstGeom prst="roundRect">
            <a:avLst>
              <a:gd name="adj" fmla="val 16667"/>
            </a:avLst>
          </a:prstGeom>
          <a:solidFill>
            <a:srgbClr val="FFFFFF">
              <a:alpha val="8462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Droid Sans"/>
                <a:ea typeface="Droid Sans"/>
                <a:cs typeface="Droid Sans"/>
                <a:sym typeface="Droid Sans"/>
              </a:rPr>
              <a:t>Specialized packet forwarding HW</a:t>
            </a:r>
            <a:endParaRPr sz="1600" b="1">
              <a:latin typeface="Droid Sans"/>
              <a:ea typeface="Droid Sans"/>
              <a:cs typeface="Droid Sans"/>
              <a:sym typeface="Droid Sans"/>
            </a:endParaRPr>
          </a:p>
        </p:txBody>
      </p:sp>
      <p:sp>
        <p:nvSpPr>
          <p:cNvPr id="470" name="Google Shape;470;p103"/>
          <p:cNvSpPr/>
          <p:nvPr/>
        </p:nvSpPr>
        <p:spPr>
          <a:xfrm>
            <a:off x="476980" y="2008964"/>
            <a:ext cx="2300700" cy="739200"/>
          </a:xfrm>
          <a:prstGeom prst="roundRect">
            <a:avLst>
              <a:gd name="adj" fmla="val 16667"/>
            </a:avLst>
          </a:prstGeom>
          <a:solidFill>
            <a:srgbClr val="FFFFFF">
              <a:alpha val="8462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Droid Sans"/>
                <a:ea typeface="Droid Sans"/>
                <a:cs typeface="Droid Sans"/>
                <a:sym typeface="Droid Sans"/>
              </a:rPr>
              <a:t>Operating System</a:t>
            </a:r>
            <a:endParaRPr sz="1600" b="1">
              <a:latin typeface="Droid Sans"/>
              <a:ea typeface="Droid Sans"/>
              <a:cs typeface="Droid Sans"/>
              <a:sym typeface="Droid Sans"/>
            </a:endParaRPr>
          </a:p>
        </p:txBody>
      </p:sp>
      <p:sp>
        <p:nvSpPr>
          <p:cNvPr id="471" name="Google Shape;471;p103"/>
          <p:cNvSpPr/>
          <p:nvPr/>
        </p:nvSpPr>
        <p:spPr>
          <a:xfrm>
            <a:off x="476975" y="1186400"/>
            <a:ext cx="1095300" cy="739200"/>
          </a:xfrm>
          <a:prstGeom prst="roundRect">
            <a:avLst>
              <a:gd name="adj" fmla="val 16667"/>
            </a:avLst>
          </a:prstGeom>
          <a:solidFill>
            <a:srgbClr val="FFFFFF">
              <a:alpha val="8462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Droid Sans"/>
                <a:ea typeface="Droid Sans"/>
                <a:cs typeface="Droid Sans"/>
                <a:sym typeface="Droid Sans"/>
              </a:rPr>
              <a:t>Feature</a:t>
            </a:r>
            <a:endParaRPr sz="1600" b="1">
              <a:latin typeface="Droid Sans"/>
              <a:ea typeface="Droid Sans"/>
              <a:cs typeface="Droid Sans"/>
              <a:sym typeface="Droid Sans"/>
            </a:endParaRPr>
          </a:p>
        </p:txBody>
      </p:sp>
      <p:sp>
        <p:nvSpPr>
          <p:cNvPr id="472" name="Google Shape;472;p103"/>
          <p:cNvSpPr/>
          <p:nvPr/>
        </p:nvSpPr>
        <p:spPr>
          <a:xfrm>
            <a:off x="1682250" y="1183400"/>
            <a:ext cx="1095300" cy="739200"/>
          </a:xfrm>
          <a:prstGeom prst="roundRect">
            <a:avLst>
              <a:gd name="adj" fmla="val 16667"/>
            </a:avLst>
          </a:prstGeom>
          <a:solidFill>
            <a:srgbClr val="FFFFFF">
              <a:alpha val="8462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Droid Sans"/>
                <a:ea typeface="Droid Sans"/>
                <a:cs typeface="Droid Sans"/>
                <a:sym typeface="Droid Sans"/>
              </a:rPr>
              <a:t>Feature</a:t>
            </a:r>
            <a:endParaRPr sz="1600" b="1">
              <a:latin typeface="Droid Sans"/>
              <a:ea typeface="Droid Sans"/>
              <a:cs typeface="Droid Sans"/>
              <a:sym typeface="Droid Sans"/>
            </a:endParaRPr>
          </a:p>
        </p:txBody>
      </p:sp>
      <p:sp>
        <p:nvSpPr>
          <p:cNvPr id="473" name="Google Shape;473;p103"/>
          <p:cNvSpPr txBox="1"/>
          <p:nvPr/>
        </p:nvSpPr>
        <p:spPr>
          <a:xfrm>
            <a:off x="526075" y="3828400"/>
            <a:ext cx="8044500" cy="12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Droid Sans"/>
                <a:ea typeface="Droid Sans"/>
                <a:cs typeface="Droid Sans"/>
                <a:sym typeface="Droid Sans"/>
              </a:rPr>
              <a:t>Little ability for small players and researchers to implement or try new features. </a:t>
            </a:r>
            <a:endParaRPr sz="2400">
              <a:latin typeface="Droid Sans"/>
              <a:ea typeface="Droid Sans"/>
              <a:cs typeface="Droid Sans"/>
              <a:sym typeface="Droid Sans"/>
            </a:endParaRPr>
          </a:p>
        </p:txBody>
      </p:sp>
      <p:sp>
        <p:nvSpPr>
          <p:cNvPr id="474" name="Google Shape;474;p103"/>
          <p:cNvSpPr/>
          <p:nvPr/>
        </p:nvSpPr>
        <p:spPr>
          <a:xfrm>
            <a:off x="3711925" y="1107200"/>
            <a:ext cx="2164500" cy="2499300"/>
          </a:xfrm>
          <a:prstGeom prst="roundRect">
            <a:avLst>
              <a:gd name="adj" fmla="val 6605"/>
            </a:avLst>
          </a:prstGeom>
          <a:solidFill>
            <a:srgbClr val="D9D9D9"/>
          </a:solidFill>
          <a:ln w="9525" cap="flat" cmpd="sng">
            <a:solidFill>
              <a:srgbClr val="B7B7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0" i="0" u="none" strike="noStrike" cap="none">
              <a:solidFill>
                <a:srgbClr val="FFFFFF"/>
              </a:solidFill>
              <a:latin typeface="Calibri"/>
              <a:ea typeface="Calibri"/>
              <a:cs typeface="Calibri"/>
              <a:sym typeface="Calibri"/>
            </a:endParaRPr>
          </a:p>
        </p:txBody>
      </p:sp>
      <p:sp>
        <p:nvSpPr>
          <p:cNvPr id="475" name="Google Shape;475;p103"/>
          <p:cNvSpPr txBox="1"/>
          <p:nvPr/>
        </p:nvSpPr>
        <p:spPr>
          <a:xfrm>
            <a:off x="4498225" y="2724799"/>
            <a:ext cx="1374900" cy="61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Droid Sans"/>
              <a:buNone/>
            </a:pPr>
            <a:r>
              <a:rPr lang="en" sz="1200" b="0" i="0" u="none" strike="noStrike" cap="none">
                <a:solidFill>
                  <a:srgbClr val="000000"/>
                </a:solidFill>
                <a:latin typeface="Droid Sans"/>
                <a:ea typeface="Droid Sans"/>
                <a:cs typeface="Droid Sans"/>
                <a:sym typeface="Droid Sans"/>
              </a:rPr>
              <a:t>Router or switch operating planes</a:t>
            </a:r>
            <a:endParaRPr sz="1200" b="0" i="0" u="none" strike="noStrike" cap="none">
              <a:solidFill>
                <a:srgbClr val="000000"/>
              </a:solidFill>
              <a:latin typeface="Droid Sans"/>
              <a:ea typeface="Droid Sans"/>
              <a:cs typeface="Droid Sans"/>
              <a:sym typeface="Droid Sans"/>
            </a:endParaRPr>
          </a:p>
        </p:txBody>
      </p:sp>
      <p:sp>
        <p:nvSpPr>
          <p:cNvPr id="476" name="Google Shape;476;p103"/>
          <p:cNvSpPr/>
          <p:nvPr/>
        </p:nvSpPr>
        <p:spPr>
          <a:xfrm>
            <a:off x="3765765" y="2723798"/>
            <a:ext cx="2056800" cy="823800"/>
          </a:xfrm>
          <a:prstGeom prst="roundRect">
            <a:avLst>
              <a:gd name="adj" fmla="val 16667"/>
            </a:avLst>
          </a:prstGeom>
          <a:solidFill>
            <a:srgbClr val="538CD5"/>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Font typeface="Droid Sans"/>
              <a:buNone/>
            </a:pPr>
            <a:r>
              <a:rPr lang="en" sz="1200" b="0" i="0" u="none" strike="noStrike" cap="none">
                <a:solidFill>
                  <a:srgbClr val="FFFFFF"/>
                </a:solidFill>
                <a:latin typeface="Droid Sans"/>
                <a:ea typeface="Droid Sans"/>
                <a:cs typeface="Droid Sans"/>
                <a:sym typeface="Droid Sans"/>
              </a:rPr>
              <a:t>Data plane</a:t>
            </a:r>
            <a:endParaRPr/>
          </a:p>
        </p:txBody>
      </p:sp>
      <p:sp>
        <p:nvSpPr>
          <p:cNvPr id="477" name="Google Shape;477;p103"/>
          <p:cNvSpPr/>
          <p:nvPr/>
        </p:nvSpPr>
        <p:spPr>
          <a:xfrm>
            <a:off x="3760965" y="1182916"/>
            <a:ext cx="2066400" cy="1437900"/>
          </a:xfrm>
          <a:prstGeom prst="roundRect">
            <a:avLst>
              <a:gd name="adj" fmla="val 16667"/>
            </a:avLst>
          </a:prstGeom>
          <a:solidFill>
            <a:srgbClr val="D99593"/>
          </a:solidFill>
          <a:ln w="952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Font typeface="Calibri"/>
              <a:buNone/>
            </a:pPr>
            <a:r>
              <a:rPr lang="en" sz="1200" b="0" i="0" u="none" strike="noStrike" cap="none">
                <a:solidFill>
                  <a:srgbClr val="FFFFFF"/>
                </a:solidFill>
                <a:latin typeface="Calibri"/>
                <a:ea typeface="Calibri"/>
                <a:cs typeface="Calibri"/>
                <a:sym typeface="Calibri"/>
              </a:rPr>
              <a:t>Control plane</a:t>
            </a:r>
            <a:endParaRPr/>
          </a:p>
        </p:txBody>
      </p:sp>
      <p:grpSp>
        <p:nvGrpSpPr>
          <p:cNvPr id="478" name="Google Shape;478;p103"/>
          <p:cNvGrpSpPr/>
          <p:nvPr/>
        </p:nvGrpSpPr>
        <p:grpSpPr>
          <a:xfrm>
            <a:off x="369516" y="1034575"/>
            <a:ext cx="8488284" cy="2667000"/>
            <a:chOff x="369516" y="1034575"/>
            <a:chExt cx="8488284" cy="2667000"/>
          </a:xfrm>
        </p:grpSpPr>
        <p:sp>
          <p:nvSpPr>
            <p:cNvPr id="479" name="Google Shape;479;p103"/>
            <p:cNvSpPr/>
            <p:nvPr/>
          </p:nvSpPr>
          <p:spPr>
            <a:xfrm>
              <a:off x="3536425" y="1034575"/>
              <a:ext cx="2515500" cy="2667000"/>
            </a:xfrm>
            <a:prstGeom prst="roundRect">
              <a:avLst>
                <a:gd name="adj" fmla="val 8786"/>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3"/>
            <p:cNvSpPr txBox="1"/>
            <p:nvPr/>
          </p:nvSpPr>
          <p:spPr>
            <a:xfrm>
              <a:off x="6342300" y="1118075"/>
              <a:ext cx="2515500" cy="5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0000"/>
                  </a:solidFill>
                  <a:latin typeface="Droid Sans"/>
                  <a:ea typeface="Droid Sans"/>
                  <a:cs typeface="Droid Sans"/>
                  <a:sym typeface="Droid Sans"/>
                </a:rPr>
                <a:t>Same vendor, closed platform</a:t>
              </a:r>
              <a:endParaRPr sz="2400" b="1">
                <a:solidFill>
                  <a:srgbClr val="FF0000"/>
                </a:solidFill>
                <a:latin typeface="Droid Sans"/>
                <a:ea typeface="Droid Sans"/>
                <a:cs typeface="Droid Sans"/>
                <a:sym typeface="Droid Sans"/>
              </a:endParaRPr>
            </a:p>
          </p:txBody>
        </p:sp>
        <p:sp>
          <p:nvSpPr>
            <p:cNvPr id="481" name="Google Shape;481;p103"/>
            <p:cNvSpPr/>
            <p:nvPr/>
          </p:nvSpPr>
          <p:spPr>
            <a:xfrm>
              <a:off x="369516" y="1105419"/>
              <a:ext cx="2515500" cy="2580600"/>
            </a:xfrm>
            <a:prstGeom prst="roundRect">
              <a:avLst>
                <a:gd name="adj" fmla="val 8786"/>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29"/>
          <p:cNvSpPr txBox="1">
            <a:spLocks noGrp="1"/>
          </p:cNvSpPr>
          <p:nvPr>
            <p:ph type="title"/>
          </p:nvPr>
        </p:nvSpPr>
        <p:spPr>
          <a:xfrm>
            <a:off x="311700" y="1402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Further reading</a:t>
            </a:r>
            <a:endParaRPr/>
          </a:p>
        </p:txBody>
      </p:sp>
      <p:sp>
        <p:nvSpPr>
          <p:cNvPr id="1161" name="Google Shape;1161;p129"/>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noAutofit/>
          </a:bodyPr>
          <a:lstStyle/>
          <a:p>
            <a:pPr marL="0" lvl="0" indent="0" algn="l" rtl="0">
              <a:lnSpc>
                <a:spcPct val="100000"/>
              </a:lnSpc>
              <a:spcBef>
                <a:spcPts val="450"/>
              </a:spcBef>
              <a:spcAft>
                <a:spcPts val="0"/>
              </a:spcAft>
              <a:buNone/>
            </a:pPr>
            <a:r>
              <a:rPr lang="en" sz="2000"/>
              <a:t>ONOS website:</a:t>
            </a:r>
            <a:endParaRPr sz="2000"/>
          </a:p>
          <a:p>
            <a:pPr marL="0" lvl="0" indent="0" algn="l" rtl="0">
              <a:lnSpc>
                <a:spcPct val="100000"/>
              </a:lnSpc>
              <a:spcBef>
                <a:spcPts val="450"/>
              </a:spcBef>
              <a:spcAft>
                <a:spcPts val="0"/>
              </a:spcAft>
              <a:buNone/>
            </a:pPr>
            <a:r>
              <a:rPr lang="en" sz="2000" u="sng">
                <a:solidFill>
                  <a:srgbClr val="0000FF"/>
                </a:solidFill>
                <a:hlinkClick r:id="rId3"/>
              </a:rPr>
              <a:t>http://onosproject.org</a:t>
            </a:r>
            <a:endParaRPr sz="2000"/>
          </a:p>
          <a:p>
            <a:pPr marL="0" lvl="0" indent="0" algn="l" rtl="0">
              <a:lnSpc>
                <a:spcPct val="100000"/>
              </a:lnSpc>
              <a:spcBef>
                <a:spcPts val="450"/>
              </a:spcBef>
              <a:spcAft>
                <a:spcPts val="0"/>
              </a:spcAft>
              <a:buNone/>
            </a:pPr>
            <a:r>
              <a:rPr lang="en" sz="2000"/>
              <a:t>Tutorials, documentation and general reading at:</a:t>
            </a:r>
            <a:endParaRPr sz="2000"/>
          </a:p>
          <a:p>
            <a:pPr marL="0" lvl="0" indent="0" algn="l" rtl="0">
              <a:lnSpc>
                <a:spcPct val="100000"/>
              </a:lnSpc>
              <a:spcBef>
                <a:spcPts val="450"/>
              </a:spcBef>
              <a:spcAft>
                <a:spcPts val="0"/>
              </a:spcAft>
              <a:buNone/>
            </a:pPr>
            <a:r>
              <a:rPr lang="en" sz="2000" u="sng">
                <a:solidFill>
                  <a:srgbClr val="0000FF"/>
                </a:solidFill>
                <a:hlinkClick r:id="rId4"/>
              </a:rPr>
              <a:t>https://wiki.onosproject.org/</a:t>
            </a:r>
            <a:endParaRPr sz="2000">
              <a:solidFill>
                <a:srgbClr val="0000FF"/>
              </a:solidFill>
            </a:endParaRPr>
          </a:p>
          <a:p>
            <a:pPr marL="0" lvl="0" indent="0" algn="l" rtl="0">
              <a:lnSpc>
                <a:spcPct val="100000"/>
              </a:lnSpc>
              <a:spcBef>
                <a:spcPts val="450"/>
              </a:spcBef>
              <a:spcAft>
                <a:spcPts val="0"/>
              </a:spcAft>
              <a:buNone/>
            </a:pPr>
            <a:r>
              <a:rPr lang="en" sz="2000"/>
              <a:t>ONOS is on Github at: </a:t>
            </a:r>
            <a:endParaRPr sz="2000"/>
          </a:p>
          <a:p>
            <a:pPr marL="0" lvl="0" indent="0" algn="l" rtl="0">
              <a:lnSpc>
                <a:spcPct val="100000"/>
              </a:lnSpc>
              <a:spcBef>
                <a:spcPts val="450"/>
              </a:spcBef>
              <a:spcAft>
                <a:spcPts val="0"/>
              </a:spcAft>
              <a:buNone/>
            </a:pPr>
            <a:r>
              <a:rPr lang="en" sz="2000" u="sng">
                <a:solidFill>
                  <a:srgbClr val="0000FF"/>
                </a:solidFill>
                <a:hlinkClick r:id="rId5"/>
              </a:rPr>
              <a:t>https://github.com/opennetworkinglab/onos</a:t>
            </a:r>
            <a:endParaRPr sz="2000">
              <a:solidFill>
                <a:srgbClr val="0000FF"/>
              </a:solidFill>
            </a:endParaRPr>
          </a:p>
          <a:p>
            <a:pPr marL="0" lvl="0" indent="0" algn="l" rtl="0">
              <a:spcBef>
                <a:spcPts val="450"/>
              </a:spcBef>
              <a:spcAft>
                <a:spcPts val="0"/>
              </a:spcAft>
              <a:buClr>
                <a:schemeClr val="dk1"/>
              </a:buClr>
              <a:buSzPts val="1100"/>
              <a:buFont typeface="Arial"/>
              <a:buNone/>
            </a:pPr>
            <a:r>
              <a:rPr lang="en" sz="2000"/>
              <a:t>Setup Tutorial</a:t>
            </a:r>
            <a:endParaRPr sz="2000"/>
          </a:p>
          <a:p>
            <a:pPr marL="0" lvl="0" indent="0" algn="l" rtl="0">
              <a:spcBef>
                <a:spcPts val="450"/>
              </a:spcBef>
              <a:spcAft>
                <a:spcPts val="0"/>
              </a:spcAft>
              <a:buClr>
                <a:schemeClr val="dk1"/>
              </a:buClr>
              <a:buSzPts val="1100"/>
              <a:buFont typeface="Arial"/>
              <a:buNone/>
            </a:pPr>
            <a:r>
              <a:rPr lang="en" sz="1900" u="sng">
                <a:solidFill>
                  <a:schemeClr val="hlink"/>
                </a:solidFill>
                <a:hlinkClick r:id="rId6"/>
              </a:rPr>
              <a:t>https://wiki.onosproject.org/display/ONOS/Installing+and+Running+ONOS</a:t>
            </a:r>
            <a:endParaRPr sz="1900"/>
          </a:p>
          <a:p>
            <a:pPr marL="0" lvl="0" indent="0" algn="l" rtl="0">
              <a:spcBef>
                <a:spcPts val="450"/>
              </a:spcBef>
              <a:spcAft>
                <a:spcPts val="0"/>
              </a:spcAft>
              <a:buClr>
                <a:schemeClr val="dk1"/>
              </a:buClr>
              <a:buSzPts val="1100"/>
              <a:buFont typeface="Arial"/>
              <a:buNone/>
            </a:pPr>
            <a:r>
              <a:rPr lang="en" sz="2000"/>
              <a:t>Screencasts:</a:t>
            </a:r>
            <a:endParaRPr sz="2000"/>
          </a:p>
          <a:p>
            <a:pPr marL="0" lvl="0" indent="0" algn="l" rtl="0">
              <a:spcBef>
                <a:spcPts val="450"/>
              </a:spcBef>
              <a:spcAft>
                <a:spcPts val="0"/>
              </a:spcAft>
              <a:buNone/>
            </a:pPr>
            <a:r>
              <a:rPr lang="en" sz="2000" u="sng">
                <a:solidFill>
                  <a:schemeClr val="hlink"/>
                </a:solidFill>
                <a:hlinkClick r:id="rId7"/>
              </a:rPr>
              <a:t>https://wiki.onosproject.org/display/ONOS/Screencasts</a:t>
            </a:r>
            <a:endParaRPr/>
          </a:p>
        </p:txBody>
      </p:sp>
      <p:sp>
        <p:nvSpPr>
          <p:cNvPr id="1162" name="Google Shape;1162;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130" descr="questions.jpg"/>
          <p:cNvPicPr preferRelativeResize="0"/>
          <p:nvPr/>
        </p:nvPicPr>
        <p:blipFill>
          <a:blip r:embed="rId3">
            <a:alphaModFix/>
          </a:blip>
          <a:stretch>
            <a:fillRect/>
          </a:stretch>
        </p:blipFill>
        <p:spPr>
          <a:xfrm>
            <a:off x="1958228" y="246175"/>
            <a:ext cx="5075151" cy="3381450"/>
          </a:xfrm>
          <a:prstGeom prst="rect">
            <a:avLst/>
          </a:prstGeom>
          <a:noFill/>
          <a:ln>
            <a:noFill/>
          </a:ln>
        </p:spPr>
      </p:pic>
      <p:sp>
        <p:nvSpPr>
          <p:cNvPr id="1168" name="Google Shape;1168;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31</a:t>
            </a:fld>
            <a:endParaRPr/>
          </a:p>
        </p:txBody>
      </p:sp>
      <p:sp>
        <p:nvSpPr>
          <p:cNvPr id="1169" name="Google Shape;1169;p130"/>
          <p:cNvSpPr txBox="1"/>
          <p:nvPr/>
        </p:nvSpPr>
        <p:spPr>
          <a:xfrm>
            <a:off x="247225" y="3751825"/>
            <a:ext cx="8773800" cy="13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p>
          <a:p>
            <a:pPr marL="0" lvl="0" indent="0" algn="ctr" rtl="0">
              <a:spcBef>
                <a:spcPts val="0"/>
              </a:spcBef>
              <a:spcAft>
                <a:spcPts val="0"/>
              </a:spcAft>
              <a:buNone/>
            </a:pPr>
            <a:r>
              <a:rPr lang="en" sz="2400" u="sng">
                <a:solidFill>
                  <a:schemeClr val="hlink"/>
                </a:solidFill>
                <a:hlinkClick r:id="rId4"/>
              </a:rPr>
              <a:t>lpapp@kde.org</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0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SDN Architecture</a:t>
            </a:r>
            <a:endParaRPr sz="3200"/>
          </a:p>
        </p:txBody>
      </p:sp>
      <p:sp>
        <p:nvSpPr>
          <p:cNvPr id="487" name="Google Shape;487;p104"/>
          <p:cNvSpPr/>
          <p:nvPr/>
        </p:nvSpPr>
        <p:spPr>
          <a:xfrm>
            <a:off x="1793874" y="3440526"/>
            <a:ext cx="1221600" cy="363600"/>
          </a:xfrm>
          <a:prstGeom prst="roundRect">
            <a:avLst>
              <a:gd name="adj" fmla="val 16667"/>
            </a:avLst>
          </a:prstGeom>
          <a:solidFill>
            <a:srgbClr val="538CD5"/>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1000" b="1">
                <a:solidFill>
                  <a:srgbClr val="FFFFFF"/>
                </a:solidFill>
                <a:latin typeface="Droid Sans"/>
                <a:ea typeface="Droid Sans"/>
                <a:cs typeface="Droid Sans"/>
                <a:sym typeface="Droid Sans"/>
              </a:rPr>
              <a:t>Forwarding HW</a:t>
            </a:r>
            <a:endParaRPr sz="1200" b="1">
              <a:latin typeface="Droid Sans"/>
              <a:ea typeface="Droid Sans"/>
              <a:cs typeface="Droid Sans"/>
              <a:sym typeface="Droid Sans"/>
            </a:endParaRPr>
          </a:p>
        </p:txBody>
      </p:sp>
      <p:cxnSp>
        <p:nvCxnSpPr>
          <p:cNvPr id="488" name="Google Shape;488;p104"/>
          <p:cNvCxnSpPr>
            <a:stCxn id="487" idx="3"/>
            <a:endCxn id="489" idx="1"/>
          </p:cNvCxnSpPr>
          <p:nvPr/>
        </p:nvCxnSpPr>
        <p:spPr>
          <a:xfrm rot="10800000" flipH="1">
            <a:off x="3015474" y="3580926"/>
            <a:ext cx="1160100" cy="41400"/>
          </a:xfrm>
          <a:prstGeom prst="straightConnector1">
            <a:avLst/>
          </a:prstGeom>
          <a:noFill/>
          <a:ln w="25400" cap="flat" cmpd="sng">
            <a:solidFill>
              <a:srgbClr val="4F81BD"/>
            </a:solidFill>
            <a:prstDash val="solid"/>
            <a:round/>
            <a:headEnd type="none" w="sm" len="sm"/>
            <a:tailEnd type="none" w="sm" len="sm"/>
          </a:ln>
        </p:spPr>
      </p:cxnSp>
      <p:cxnSp>
        <p:nvCxnSpPr>
          <p:cNvPr id="490" name="Google Shape;490;p104"/>
          <p:cNvCxnSpPr>
            <a:endCxn id="487" idx="2"/>
          </p:cNvCxnSpPr>
          <p:nvPr/>
        </p:nvCxnSpPr>
        <p:spPr>
          <a:xfrm rot="10800000">
            <a:off x="2404674" y="3804126"/>
            <a:ext cx="1252800" cy="1014600"/>
          </a:xfrm>
          <a:prstGeom prst="straightConnector1">
            <a:avLst/>
          </a:prstGeom>
          <a:noFill/>
          <a:ln w="25400" cap="flat" cmpd="sng">
            <a:solidFill>
              <a:srgbClr val="4F81BD"/>
            </a:solidFill>
            <a:prstDash val="solid"/>
            <a:round/>
            <a:headEnd type="none" w="sm" len="sm"/>
            <a:tailEnd type="none" w="sm" len="sm"/>
          </a:ln>
        </p:spPr>
      </p:cxnSp>
      <p:sp>
        <p:nvSpPr>
          <p:cNvPr id="489" name="Google Shape;489;p104"/>
          <p:cNvSpPr/>
          <p:nvPr/>
        </p:nvSpPr>
        <p:spPr>
          <a:xfrm>
            <a:off x="4175520" y="3399042"/>
            <a:ext cx="1221600" cy="363600"/>
          </a:xfrm>
          <a:prstGeom prst="roundRect">
            <a:avLst>
              <a:gd name="adj" fmla="val 16667"/>
            </a:avLst>
          </a:prstGeom>
          <a:solidFill>
            <a:srgbClr val="538CD5"/>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1000" b="1">
                <a:solidFill>
                  <a:srgbClr val="FFFFFF"/>
                </a:solidFill>
                <a:latin typeface="Droid Sans"/>
                <a:ea typeface="Droid Sans"/>
                <a:cs typeface="Droid Sans"/>
                <a:sym typeface="Droid Sans"/>
              </a:rPr>
              <a:t>Forwarding HW</a:t>
            </a:r>
            <a:endParaRPr sz="1200" b="1">
              <a:solidFill>
                <a:srgbClr val="FFFFFF"/>
              </a:solidFill>
              <a:latin typeface="Droid Sans"/>
              <a:ea typeface="Droid Sans"/>
              <a:cs typeface="Droid Sans"/>
              <a:sym typeface="Droid Sans"/>
            </a:endParaRPr>
          </a:p>
        </p:txBody>
      </p:sp>
      <p:sp>
        <p:nvSpPr>
          <p:cNvPr id="491" name="Google Shape;491;p104"/>
          <p:cNvSpPr/>
          <p:nvPr/>
        </p:nvSpPr>
        <p:spPr>
          <a:xfrm>
            <a:off x="5474444" y="4082865"/>
            <a:ext cx="1221600" cy="363600"/>
          </a:xfrm>
          <a:prstGeom prst="roundRect">
            <a:avLst>
              <a:gd name="adj" fmla="val 16667"/>
            </a:avLst>
          </a:prstGeom>
          <a:solidFill>
            <a:srgbClr val="538CD5"/>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1000" b="1">
                <a:solidFill>
                  <a:srgbClr val="FFFFFF"/>
                </a:solidFill>
                <a:latin typeface="Droid Sans"/>
                <a:ea typeface="Droid Sans"/>
                <a:cs typeface="Droid Sans"/>
                <a:sym typeface="Droid Sans"/>
              </a:rPr>
              <a:t>Forwarding HW</a:t>
            </a:r>
            <a:endParaRPr sz="1200" b="1">
              <a:latin typeface="Droid Sans"/>
              <a:ea typeface="Droid Sans"/>
              <a:cs typeface="Droid Sans"/>
              <a:sym typeface="Droid Sans"/>
            </a:endParaRPr>
          </a:p>
        </p:txBody>
      </p:sp>
      <p:sp>
        <p:nvSpPr>
          <p:cNvPr id="492" name="Google Shape;492;p104"/>
          <p:cNvSpPr/>
          <p:nvPr/>
        </p:nvSpPr>
        <p:spPr>
          <a:xfrm>
            <a:off x="3657651" y="4636910"/>
            <a:ext cx="1221600" cy="363600"/>
          </a:xfrm>
          <a:prstGeom prst="roundRect">
            <a:avLst>
              <a:gd name="adj" fmla="val 16667"/>
            </a:avLst>
          </a:prstGeom>
          <a:solidFill>
            <a:srgbClr val="538CD5"/>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a:solidFill>
                  <a:srgbClr val="FFFFFF"/>
                </a:solidFill>
                <a:latin typeface="Droid Sans"/>
                <a:ea typeface="Droid Sans"/>
                <a:cs typeface="Droid Sans"/>
                <a:sym typeface="Droid Sans"/>
              </a:rPr>
              <a:t>Forwarding HW</a:t>
            </a:r>
            <a:endParaRPr sz="1000" b="1">
              <a:solidFill>
                <a:srgbClr val="FFFFFF"/>
              </a:solidFill>
              <a:latin typeface="Droid Sans"/>
              <a:ea typeface="Droid Sans"/>
              <a:cs typeface="Droid Sans"/>
              <a:sym typeface="Droid Sans"/>
            </a:endParaRPr>
          </a:p>
        </p:txBody>
      </p:sp>
      <p:cxnSp>
        <p:nvCxnSpPr>
          <p:cNvPr id="493" name="Google Shape;493;p104"/>
          <p:cNvCxnSpPr>
            <a:stCxn id="492" idx="0"/>
            <a:endCxn id="489" idx="2"/>
          </p:cNvCxnSpPr>
          <p:nvPr/>
        </p:nvCxnSpPr>
        <p:spPr>
          <a:xfrm rot="10800000" flipH="1">
            <a:off x="4268451" y="3762710"/>
            <a:ext cx="517800" cy="874200"/>
          </a:xfrm>
          <a:prstGeom prst="straightConnector1">
            <a:avLst/>
          </a:prstGeom>
          <a:noFill/>
          <a:ln w="25400" cap="flat" cmpd="sng">
            <a:solidFill>
              <a:srgbClr val="4F81BD"/>
            </a:solidFill>
            <a:prstDash val="solid"/>
            <a:round/>
            <a:headEnd type="none" w="sm" len="sm"/>
            <a:tailEnd type="none" w="sm" len="sm"/>
          </a:ln>
        </p:spPr>
      </p:cxnSp>
      <p:cxnSp>
        <p:nvCxnSpPr>
          <p:cNvPr id="494" name="Google Shape;494;p104"/>
          <p:cNvCxnSpPr>
            <a:stCxn id="492" idx="3"/>
            <a:endCxn id="491" idx="1"/>
          </p:cNvCxnSpPr>
          <p:nvPr/>
        </p:nvCxnSpPr>
        <p:spPr>
          <a:xfrm rot="10800000" flipH="1">
            <a:off x="4879251" y="4264610"/>
            <a:ext cx="595200" cy="554100"/>
          </a:xfrm>
          <a:prstGeom prst="straightConnector1">
            <a:avLst/>
          </a:prstGeom>
          <a:noFill/>
          <a:ln w="25400" cap="flat" cmpd="sng">
            <a:solidFill>
              <a:srgbClr val="4F81BD"/>
            </a:solidFill>
            <a:prstDash val="solid"/>
            <a:round/>
            <a:headEnd type="none" w="sm" len="sm"/>
            <a:tailEnd type="none" w="sm" len="sm"/>
          </a:ln>
        </p:spPr>
      </p:cxnSp>
      <p:cxnSp>
        <p:nvCxnSpPr>
          <p:cNvPr id="495" name="Google Shape;495;p104"/>
          <p:cNvCxnSpPr>
            <a:stCxn id="489" idx="3"/>
            <a:endCxn id="491" idx="0"/>
          </p:cNvCxnSpPr>
          <p:nvPr/>
        </p:nvCxnSpPr>
        <p:spPr>
          <a:xfrm>
            <a:off x="5397120" y="3580842"/>
            <a:ext cx="688200" cy="501900"/>
          </a:xfrm>
          <a:prstGeom prst="straightConnector1">
            <a:avLst/>
          </a:prstGeom>
          <a:noFill/>
          <a:ln w="25400" cap="flat" cmpd="sng">
            <a:solidFill>
              <a:srgbClr val="4F81BD"/>
            </a:solidFill>
            <a:prstDash val="solid"/>
            <a:round/>
            <a:headEnd type="none" w="sm" len="sm"/>
            <a:tailEnd type="none" w="sm" len="sm"/>
          </a:ln>
        </p:spPr>
      </p:cxnSp>
      <p:grpSp>
        <p:nvGrpSpPr>
          <p:cNvPr id="496" name="Google Shape;496;p104"/>
          <p:cNvGrpSpPr/>
          <p:nvPr/>
        </p:nvGrpSpPr>
        <p:grpSpPr>
          <a:xfrm>
            <a:off x="1880275" y="1376778"/>
            <a:ext cx="3022525" cy="520827"/>
            <a:chOff x="1073475" y="1530402"/>
            <a:chExt cx="3022525" cy="363503"/>
          </a:xfrm>
        </p:grpSpPr>
        <p:sp>
          <p:nvSpPr>
            <p:cNvPr id="497" name="Google Shape;497;p104"/>
            <p:cNvSpPr/>
            <p:nvPr/>
          </p:nvSpPr>
          <p:spPr>
            <a:xfrm>
              <a:off x="1073475" y="1530402"/>
              <a:ext cx="920100" cy="353700"/>
            </a:xfrm>
            <a:prstGeom prst="roundRect">
              <a:avLst>
                <a:gd name="adj" fmla="val 16667"/>
              </a:avLst>
            </a:prstGeom>
            <a:solidFill>
              <a:srgbClr val="C2D59B"/>
            </a:solidFill>
            <a:ln w="9525"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Droid Sans"/>
                  <a:ea typeface="Droid Sans"/>
                  <a:cs typeface="Droid Sans"/>
                  <a:sym typeface="Droid Sans"/>
                </a:rPr>
                <a:t>App</a:t>
              </a:r>
              <a:endParaRPr sz="1200" b="1">
                <a:latin typeface="Droid Sans"/>
                <a:ea typeface="Droid Sans"/>
                <a:cs typeface="Droid Sans"/>
                <a:sym typeface="Droid Sans"/>
              </a:endParaRPr>
            </a:p>
          </p:txBody>
        </p:sp>
        <p:sp>
          <p:nvSpPr>
            <p:cNvPr id="498" name="Google Shape;498;p104"/>
            <p:cNvSpPr/>
            <p:nvPr/>
          </p:nvSpPr>
          <p:spPr>
            <a:xfrm>
              <a:off x="2137226" y="1530406"/>
              <a:ext cx="920100" cy="353700"/>
            </a:xfrm>
            <a:prstGeom prst="roundRect">
              <a:avLst>
                <a:gd name="adj" fmla="val 16667"/>
              </a:avLst>
            </a:prstGeom>
            <a:solidFill>
              <a:srgbClr val="FABF8E"/>
            </a:solidFill>
            <a:ln w="9525"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Droid Sans"/>
                  <a:ea typeface="Droid Sans"/>
                  <a:cs typeface="Droid Sans"/>
                  <a:sym typeface="Droid Sans"/>
                </a:rPr>
                <a:t>App</a:t>
              </a:r>
              <a:endParaRPr sz="1200" b="1">
                <a:latin typeface="Droid Sans"/>
                <a:ea typeface="Droid Sans"/>
                <a:cs typeface="Droid Sans"/>
                <a:sym typeface="Droid Sans"/>
              </a:endParaRPr>
            </a:p>
          </p:txBody>
        </p:sp>
        <p:sp>
          <p:nvSpPr>
            <p:cNvPr id="499" name="Google Shape;499;p104"/>
            <p:cNvSpPr/>
            <p:nvPr/>
          </p:nvSpPr>
          <p:spPr>
            <a:xfrm>
              <a:off x="3175900" y="1540205"/>
              <a:ext cx="920100" cy="353700"/>
            </a:xfrm>
            <a:prstGeom prst="roundRect">
              <a:avLst>
                <a:gd name="adj" fmla="val 16667"/>
              </a:avLst>
            </a:prstGeom>
            <a:solidFill>
              <a:srgbClr val="B2A0C7"/>
            </a:solidFill>
            <a:ln w="9525" cap="flat" cmpd="sng">
              <a:solidFill>
                <a:srgbClr val="7C5F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Droid Sans"/>
                  <a:ea typeface="Droid Sans"/>
                  <a:cs typeface="Droid Sans"/>
                  <a:sym typeface="Droid Sans"/>
                </a:rPr>
                <a:t>App</a:t>
              </a:r>
              <a:endParaRPr sz="1200" b="1">
                <a:latin typeface="Droid Sans"/>
                <a:ea typeface="Droid Sans"/>
                <a:cs typeface="Droid Sans"/>
                <a:sym typeface="Droid Sans"/>
              </a:endParaRPr>
            </a:p>
          </p:txBody>
        </p:sp>
      </p:grpSp>
      <p:cxnSp>
        <p:nvCxnSpPr>
          <p:cNvPr id="500" name="Google Shape;500;p104"/>
          <p:cNvCxnSpPr/>
          <p:nvPr/>
        </p:nvCxnSpPr>
        <p:spPr>
          <a:xfrm>
            <a:off x="2538580" y="2388554"/>
            <a:ext cx="0" cy="1052100"/>
          </a:xfrm>
          <a:prstGeom prst="straightConnector1">
            <a:avLst/>
          </a:prstGeom>
          <a:noFill/>
          <a:ln w="1905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01" name="Google Shape;501;p104"/>
          <p:cNvCxnSpPr>
            <a:endCxn id="489" idx="0"/>
          </p:cNvCxnSpPr>
          <p:nvPr/>
        </p:nvCxnSpPr>
        <p:spPr>
          <a:xfrm flipH="1">
            <a:off x="4786320" y="2417142"/>
            <a:ext cx="9600" cy="981900"/>
          </a:xfrm>
          <a:prstGeom prst="straightConnector1">
            <a:avLst/>
          </a:prstGeom>
          <a:noFill/>
          <a:ln w="1905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02" name="Google Shape;502;p104"/>
          <p:cNvCxnSpPr/>
          <p:nvPr/>
        </p:nvCxnSpPr>
        <p:spPr>
          <a:xfrm>
            <a:off x="3861120" y="2388554"/>
            <a:ext cx="0" cy="2248200"/>
          </a:xfrm>
          <a:prstGeom prst="straightConnector1">
            <a:avLst/>
          </a:prstGeom>
          <a:noFill/>
          <a:ln w="1905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03" name="Google Shape;503;p104"/>
          <p:cNvCxnSpPr>
            <a:endCxn id="491" idx="0"/>
          </p:cNvCxnSpPr>
          <p:nvPr/>
        </p:nvCxnSpPr>
        <p:spPr>
          <a:xfrm flipH="1">
            <a:off x="6085244" y="2489265"/>
            <a:ext cx="23700" cy="1593600"/>
          </a:xfrm>
          <a:prstGeom prst="straightConnector1">
            <a:avLst/>
          </a:prstGeom>
          <a:noFill/>
          <a:ln w="1905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grpSp>
        <p:nvGrpSpPr>
          <p:cNvPr id="504" name="Google Shape;504;p104"/>
          <p:cNvGrpSpPr/>
          <p:nvPr/>
        </p:nvGrpSpPr>
        <p:grpSpPr>
          <a:xfrm>
            <a:off x="1835674" y="2861807"/>
            <a:ext cx="6822000" cy="364736"/>
            <a:chOff x="1835674" y="2861807"/>
            <a:chExt cx="6822000" cy="364736"/>
          </a:xfrm>
        </p:grpSpPr>
        <p:cxnSp>
          <p:nvCxnSpPr>
            <p:cNvPr id="505" name="Google Shape;505;p104"/>
            <p:cNvCxnSpPr/>
            <p:nvPr/>
          </p:nvCxnSpPr>
          <p:spPr>
            <a:xfrm>
              <a:off x="1835674" y="3226544"/>
              <a:ext cx="6822000" cy="0"/>
            </a:xfrm>
            <a:prstGeom prst="straightConnector1">
              <a:avLst/>
            </a:prstGeom>
            <a:noFill/>
            <a:ln w="25400" cap="flat" cmpd="sng">
              <a:solidFill>
                <a:srgbClr val="7F7F7F"/>
              </a:solidFill>
              <a:prstDash val="dash"/>
              <a:round/>
              <a:headEnd type="none" w="sm" len="sm"/>
              <a:tailEnd type="none" w="sm" len="sm"/>
            </a:ln>
          </p:spPr>
        </p:cxnSp>
        <p:sp>
          <p:nvSpPr>
            <p:cNvPr id="506" name="Google Shape;506;p104"/>
            <p:cNvSpPr txBox="1"/>
            <p:nvPr/>
          </p:nvSpPr>
          <p:spPr>
            <a:xfrm>
              <a:off x="6000414" y="2861807"/>
              <a:ext cx="2574900" cy="296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latin typeface="Calibri"/>
                  <a:ea typeface="Calibri"/>
                  <a:cs typeface="Calibri"/>
                  <a:sym typeface="Calibri"/>
                </a:rPr>
                <a:t>Forwarding API</a:t>
              </a:r>
              <a:endParaRPr sz="1800">
                <a:solidFill>
                  <a:srgbClr val="000000"/>
                </a:solidFill>
                <a:latin typeface="Calibri"/>
                <a:ea typeface="Calibri"/>
                <a:cs typeface="Calibri"/>
                <a:sym typeface="Calibri"/>
              </a:endParaRPr>
            </a:p>
          </p:txBody>
        </p:sp>
      </p:grpSp>
      <p:sp>
        <p:nvSpPr>
          <p:cNvPr id="507" name="Google Shape;507;p104"/>
          <p:cNvSpPr/>
          <p:nvPr/>
        </p:nvSpPr>
        <p:spPr>
          <a:xfrm>
            <a:off x="1814576" y="2162550"/>
            <a:ext cx="4682400" cy="496800"/>
          </a:xfrm>
          <a:prstGeom prst="roundRect">
            <a:avLst>
              <a:gd name="adj" fmla="val 16667"/>
            </a:avLst>
          </a:prstGeom>
          <a:solidFill>
            <a:srgbClr val="D99593"/>
          </a:solidFill>
          <a:ln w="952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a:solidFill>
                  <a:srgbClr val="FFFFFF"/>
                </a:solidFill>
                <a:latin typeface="Droid Sans"/>
                <a:ea typeface="Droid Sans"/>
                <a:cs typeface="Droid Sans"/>
                <a:sym typeface="Droid Sans"/>
              </a:rPr>
              <a:t>Network OS</a:t>
            </a:r>
            <a:endParaRPr sz="1200" b="1">
              <a:latin typeface="Droid Sans"/>
              <a:ea typeface="Droid Sans"/>
              <a:cs typeface="Droid Sans"/>
              <a:sym typeface="Droid Sans"/>
            </a:endParaRPr>
          </a:p>
        </p:txBody>
      </p:sp>
      <p:grpSp>
        <p:nvGrpSpPr>
          <p:cNvPr id="508" name="Google Shape;508;p104"/>
          <p:cNvGrpSpPr/>
          <p:nvPr/>
        </p:nvGrpSpPr>
        <p:grpSpPr>
          <a:xfrm>
            <a:off x="70194" y="977650"/>
            <a:ext cx="1666431" cy="1755300"/>
            <a:chOff x="70194" y="977650"/>
            <a:chExt cx="1666431" cy="1755300"/>
          </a:xfrm>
        </p:grpSpPr>
        <p:sp>
          <p:nvSpPr>
            <p:cNvPr id="509" name="Google Shape;509;p104"/>
            <p:cNvSpPr/>
            <p:nvPr/>
          </p:nvSpPr>
          <p:spPr>
            <a:xfrm>
              <a:off x="1577625" y="977650"/>
              <a:ext cx="159000" cy="1755300"/>
            </a:xfrm>
            <a:prstGeom prst="lef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4"/>
            <p:cNvSpPr txBox="1"/>
            <p:nvPr/>
          </p:nvSpPr>
          <p:spPr>
            <a:xfrm>
              <a:off x="70194" y="1650777"/>
              <a:ext cx="13683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latin typeface="Droid Sans"/>
                  <a:ea typeface="Droid Sans"/>
                  <a:cs typeface="Droid Sans"/>
                  <a:sym typeface="Droid Sans"/>
                </a:rPr>
                <a:t>Control plane</a:t>
              </a:r>
              <a:endParaRPr sz="1200">
                <a:latin typeface="Droid Sans"/>
                <a:ea typeface="Droid Sans"/>
                <a:cs typeface="Droid Sans"/>
                <a:sym typeface="Droid Sans"/>
              </a:endParaRPr>
            </a:p>
          </p:txBody>
        </p:sp>
      </p:grpSp>
      <p:grpSp>
        <p:nvGrpSpPr>
          <p:cNvPr id="511" name="Google Shape;511;p104"/>
          <p:cNvGrpSpPr/>
          <p:nvPr/>
        </p:nvGrpSpPr>
        <p:grpSpPr>
          <a:xfrm>
            <a:off x="506186" y="2880175"/>
            <a:ext cx="1215639" cy="1938600"/>
            <a:chOff x="506186" y="2880175"/>
            <a:chExt cx="1215639" cy="1938600"/>
          </a:xfrm>
        </p:grpSpPr>
        <p:sp>
          <p:nvSpPr>
            <p:cNvPr id="512" name="Google Shape;512;p104"/>
            <p:cNvSpPr/>
            <p:nvPr/>
          </p:nvSpPr>
          <p:spPr>
            <a:xfrm>
              <a:off x="1562825" y="2880175"/>
              <a:ext cx="159000" cy="1938600"/>
            </a:xfrm>
            <a:prstGeom prst="lef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4"/>
            <p:cNvSpPr txBox="1"/>
            <p:nvPr/>
          </p:nvSpPr>
          <p:spPr>
            <a:xfrm>
              <a:off x="506186" y="3652664"/>
              <a:ext cx="9846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latin typeface="Droid Sans"/>
                  <a:ea typeface="Droid Sans"/>
                  <a:cs typeface="Droid Sans"/>
                  <a:sym typeface="Droid Sans"/>
                </a:rPr>
                <a:t>Data  plane</a:t>
              </a:r>
              <a:endParaRPr sz="1200">
                <a:latin typeface="Droid Sans"/>
                <a:ea typeface="Droid Sans"/>
                <a:cs typeface="Droid Sans"/>
                <a:sym typeface="Droid Sans"/>
              </a:endParaRPr>
            </a:p>
          </p:txBody>
        </p:sp>
      </p:grpSp>
      <p:grpSp>
        <p:nvGrpSpPr>
          <p:cNvPr id="514" name="Google Shape;514;p104"/>
          <p:cNvGrpSpPr/>
          <p:nvPr/>
        </p:nvGrpSpPr>
        <p:grpSpPr>
          <a:xfrm>
            <a:off x="1880267" y="1642425"/>
            <a:ext cx="6875209" cy="387600"/>
            <a:chOff x="1880267" y="1642425"/>
            <a:chExt cx="6875209" cy="387600"/>
          </a:xfrm>
        </p:grpSpPr>
        <p:cxnSp>
          <p:nvCxnSpPr>
            <p:cNvPr id="515" name="Google Shape;515;p104"/>
            <p:cNvCxnSpPr/>
            <p:nvPr/>
          </p:nvCxnSpPr>
          <p:spPr>
            <a:xfrm>
              <a:off x="1880267" y="2024058"/>
              <a:ext cx="6833400" cy="0"/>
            </a:xfrm>
            <a:prstGeom prst="straightConnector1">
              <a:avLst/>
            </a:prstGeom>
            <a:noFill/>
            <a:ln w="25400" cap="flat" cmpd="sng">
              <a:solidFill>
                <a:srgbClr val="7F7F7F"/>
              </a:solidFill>
              <a:prstDash val="dash"/>
              <a:round/>
              <a:headEnd type="none" w="sm" len="sm"/>
              <a:tailEnd type="none" w="sm" len="sm"/>
            </a:ln>
          </p:spPr>
        </p:cxnSp>
        <p:sp>
          <p:nvSpPr>
            <p:cNvPr id="516" name="Google Shape;516;p104"/>
            <p:cNvSpPr txBox="1"/>
            <p:nvPr/>
          </p:nvSpPr>
          <p:spPr>
            <a:xfrm>
              <a:off x="5820276" y="1650025"/>
              <a:ext cx="2935200" cy="296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latin typeface="Calibri"/>
                  <a:ea typeface="Calibri"/>
                  <a:cs typeface="Calibri"/>
                  <a:sym typeface="Calibri"/>
                </a:rPr>
                <a:t>Topology graph + metadata</a:t>
              </a:r>
              <a:endParaRPr sz="1800">
                <a:solidFill>
                  <a:srgbClr val="000000"/>
                </a:solidFill>
                <a:latin typeface="Calibri"/>
                <a:ea typeface="Calibri"/>
                <a:cs typeface="Calibri"/>
                <a:sym typeface="Calibri"/>
              </a:endParaRPr>
            </a:p>
          </p:txBody>
        </p:sp>
        <p:grpSp>
          <p:nvGrpSpPr>
            <p:cNvPr id="517" name="Google Shape;517;p104"/>
            <p:cNvGrpSpPr/>
            <p:nvPr/>
          </p:nvGrpSpPr>
          <p:grpSpPr>
            <a:xfrm>
              <a:off x="5315400" y="1642425"/>
              <a:ext cx="692400" cy="387600"/>
              <a:chOff x="4508600" y="1566225"/>
              <a:chExt cx="692400" cy="387600"/>
            </a:xfrm>
          </p:grpSpPr>
          <p:sp>
            <p:nvSpPr>
              <p:cNvPr id="518" name="Google Shape;518;p104"/>
              <p:cNvSpPr/>
              <p:nvPr/>
            </p:nvSpPr>
            <p:spPr>
              <a:xfrm>
                <a:off x="4508600" y="1642425"/>
                <a:ext cx="159000" cy="159000"/>
              </a:xfrm>
              <a:prstGeom prst="ellipse">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4"/>
              <p:cNvSpPr/>
              <p:nvPr/>
            </p:nvSpPr>
            <p:spPr>
              <a:xfrm>
                <a:off x="4813400" y="1566225"/>
                <a:ext cx="159000" cy="159000"/>
              </a:xfrm>
              <a:prstGeom prst="ellipse">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4"/>
              <p:cNvSpPr/>
              <p:nvPr/>
            </p:nvSpPr>
            <p:spPr>
              <a:xfrm>
                <a:off x="4737200" y="1794825"/>
                <a:ext cx="159000" cy="159000"/>
              </a:xfrm>
              <a:prstGeom prst="ellipse">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4"/>
              <p:cNvSpPr/>
              <p:nvPr/>
            </p:nvSpPr>
            <p:spPr>
              <a:xfrm>
                <a:off x="5042000" y="1794825"/>
                <a:ext cx="159000" cy="159000"/>
              </a:xfrm>
              <a:prstGeom prst="ellipse">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2" name="Google Shape;522;p104"/>
              <p:cNvCxnSpPr>
                <a:stCxn id="518" idx="7"/>
                <a:endCxn id="519" idx="2"/>
              </p:cNvCxnSpPr>
              <p:nvPr/>
            </p:nvCxnSpPr>
            <p:spPr>
              <a:xfrm rot="10800000" flipH="1">
                <a:off x="4644315" y="1645610"/>
                <a:ext cx="169200" cy="20100"/>
              </a:xfrm>
              <a:prstGeom prst="straightConnector1">
                <a:avLst/>
              </a:prstGeom>
              <a:noFill/>
              <a:ln w="19050" cap="flat" cmpd="sng">
                <a:solidFill>
                  <a:srgbClr val="000000"/>
                </a:solidFill>
                <a:prstDash val="solid"/>
                <a:round/>
                <a:headEnd type="none" w="med" len="med"/>
                <a:tailEnd type="none" w="med" len="med"/>
              </a:ln>
            </p:spPr>
          </p:cxnSp>
          <p:cxnSp>
            <p:nvCxnSpPr>
              <p:cNvPr id="523" name="Google Shape;523;p104"/>
              <p:cNvCxnSpPr>
                <a:stCxn id="519" idx="5"/>
                <a:endCxn id="521" idx="1"/>
              </p:cNvCxnSpPr>
              <p:nvPr/>
            </p:nvCxnSpPr>
            <p:spPr>
              <a:xfrm>
                <a:off x="4949115" y="1701940"/>
                <a:ext cx="116100" cy="116100"/>
              </a:xfrm>
              <a:prstGeom prst="straightConnector1">
                <a:avLst/>
              </a:prstGeom>
              <a:noFill/>
              <a:ln w="19050" cap="flat" cmpd="sng">
                <a:solidFill>
                  <a:srgbClr val="000000"/>
                </a:solidFill>
                <a:prstDash val="solid"/>
                <a:round/>
                <a:headEnd type="none" w="med" len="med"/>
                <a:tailEnd type="none" w="med" len="med"/>
              </a:ln>
            </p:spPr>
          </p:cxnSp>
          <p:cxnSp>
            <p:nvCxnSpPr>
              <p:cNvPr id="524" name="Google Shape;524;p104"/>
              <p:cNvCxnSpPr>
                <a:stCxn id="521" idx="2"/>
                <a:endCxn id="520" idx="6"/>
              </p:cNvCxnSpPr>
              <p:nvPr/>
            </p:nvCxnSpPr>
            <p:spPr>
              <a:xfrm rot="10800000">
                <a:off x="4896200" y="1874325"/>
                <a:ext cx="145800" cy="0"/>
              </a:xfrm>
              <a:prstGeom prst="straightConnector1">
                <a:avLst/>
              </a:prstGeom>
              <a:noFill/>
              <a:ln w="19050" cap="flat" cmpd="sng">
                <a:solidFill>
                  <a:srgbClr val="000000"/>
                </a:solidFill>
                <a:prstDash val="solid"/>
                <a:round/>
                <a:headEnd type="none" w="med" len="med"/>
                <a:tailEnd type="none" w="med" len="med"/>
              </a:ln>
            </p:spPr>
          </p:cxnSp>
          <p:cxnSp>
            <p:nvCxnSpPr>
              <p:cNvPr id="525" name="Google Shape;525;p104"/>
              <p:cNvCxnSpPr>
                <a:stCxn id="520" idx="2"/>
                <a:endCxn id="518" idx="5"/>
              </p:cNvCxnSpPr>
              <p:nvPr/>
            </p:nvCxnSpPr>
            <p:spPr>
              <a:xfrm rot="10800000">
                <a:off x="4644200" y="1778025"/>
                <a:ext cx="93000" cy="96300"/>
              </a:xfrm>
              <a:prstGeom prst="straightConnector1">
                <a:avLst/>
              </a:prstGeom>
              <a:noFill/>
              <a:ln w="19050" cap="flat" cmpd="sng">
                <a:solidFill>
                  <a:srgbClr val="000000"/>
                </a:solidFill>
                <a:prstDash val="solid"/>
                <a:round/>
                <a:headEnd type="none" w="med" len="med"/>
                <a:tailEnd type="none" w="med" len="med"/>
              </a:ln>
            </p:spPr>
          </p:cxnSp>
          <p:cxnSp>
            <p:nvCxnSpPr>
              <p:cNvPr id="526" name="Google Shape;526;p104"/>
              <p:cNvCxnSpPr>
                <a:stCxn id="519" idx="4"/>
                <a:endCxn id="520" idx="7"/>
              </p:cNvCxnSpPr>
              <p:nvPr/>
            </p:nvCxnSpPr>
            <p:spPr>
              <a:xfrm flipH="1">
                <a:off x="4872800" y="1725225"/>
                <a:ext cx="20100" cy="93000"/>
              </a:xfrm>
              <a:prstGeom prst="straightConnector1">
                <a:avLst/>
              </a:prstGeom>
              <a:noFill/>
              <a:ln w="19050" cap="flat" cmpd="sng">
                <a:solidFill>
                  <a:srgbClr val="000000"/>
                </a:solidFill>
                <a:prstDash val="solid"/>
                <a:round/>
                <a:headEnd type="none" w="med" len="med"/>
                <a:tailEnd type="none" w="med" len="med"/>
              </a:ln>
            </p:spPr>
          </p:cxnSp>
        </p:grpSp>
      </p:grpSp>
      <p:sp>
        <p:nvSpPr>
          <p:cNvPr id="527" name="Google Shape;527;p104"/>
          <p:cNvSpPr txBox="1"/>
          <p:nvPr/>
        </p:nvSpPr>
        <p:spPr>
          <a:xfrm>
            <a:off x="-22974" y="1827250"/>
            <a:ext cx="1744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0000"/>
                </a:solidFill>
                <a:latin typeface="Droid Sans"/>
                <a:ea typeface="Droid Sans"/>
                <a:cs typeface="Droid Sans"/>
                <a:sym typeface="Droid Sans"/>
              </a:rPr>
              <a:t>Logically centralized</a:t>
            </a:r>
            <a:br>
              <a:rPr lang="en" sz="1200" b="1">
                <a:solidFill>
                  <a:srgbClr val="FF0000"/>
                </a:solidFill>
                <a:latin typeface="Droid Sans"/>
                <a:ea typeface="Droid Sans"/>
                <a:cs typeface="Droid Sans"/>
                <a:sym typeface="Droid Sans"/>
              </a:rPr>
            </a:br>
            <a:r>
              <a:rPr lang="en" sz="1200" b="1">
                <a:solidFill>
                  <a:srgbClr val="FF0000"/>
                </a:solidFill>
                <a:latin typeface="Droid Sans"/>
                <a:ea typeface="Droid Sans"/>
                <a:cs typeface="Droid Sans"/>
                <a:sym typeface="Droid Sans"/>
              </a:rPr>
              <a:t>i.e. distributed</a:t>
            </a:r>
            <a:endParaRPr sz="1200" b="1">
              <a:solidFill>
                <a:srgbClr val="FF0000"/>
              </a:solidFill>
              <a:latin typeface="Droid Sans"/>
              <a:ea typeface="Droid Sans"/>
              <a:cs typeface="Droid Sans"/>
              <a:sym typeface="Droid Sans"/>
            </a:endParaRPr>
          </a:p>
        </p:txBody>
      </p:sp>
      <p:sp>
        <p:nvSpPr>
          <p:cNvPr id="528" name="Google Shape;528;p104"/>
          <p:cNvSpPr/>
          <p:nvPr/>
        </p:nvSpPr>
        <p:spPr>
          <a:xfrm>
            <a:off x="6690600" y="2101975"/>
            <a:ext cx="2038500" cy="826800"/>
          </a:xfrm>
          <a:prstGeom prst="wedgeRectCallout">
            <a:avLst>
              <a:gd name="adj1" fmla="val -71977"/>
              <a:gd name="adj2" fmla="val -2535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Droid Sans"/>
                <a:ea typeface="Droid Sans"/>
                <a:cs typeface="Droid Sans"/>
                <a:sym typeface="Droid Sans"/>
              </a:rPr>
              <a:t>Handles state distribution, data plane configuration management, error recovery...</a:t>
            </a:r>
            <a:endParaRPr sz="1200">
              <a:latin typeface="Droid Sans"/>
              <a:ea typeface="Droid Sans"/>
              <a:cs typeface="Droid Sans"/>
              <a:sym typeface="Droid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105"/>
          <p:cNvSpPr txBox="1">
            <a:spLocks noGrp="1"/>
          </p:cNvSpPr>
          <p:nvPr>
            <p:ph type="ctrTitle"/>
          </p:nvPr>
        </p:nvSpPr>
        <p:spPr>
          <a:xfrm>
            <a:off x="-253500" y="2154525"/>
            <a:ext cx="9181200" cy="16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ONOS</a:t>
            </a:r>
            <a:endParaRPr sz="4800"/>
          </a:p>
          <a:p>
            <a:pPr marL="0" lvl="0" indent="0" algn="ctr" rtl="0">
              <a:spcBef>
                <a:spcPts val="0"/>
              </a:spcBef>
              <a:spcAft>
                <a:spcPts val="0"/>
              </a:spcAft>
              <a:buNone/>
            </a:pPr>
            <a:r>
              <a:rPr lang="en" sz="3600"/>
              <a:t>Open Network Operating System</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06"/>
          <p:cNvSpPr txBox="1">
            <a:spLocks noGrp="1"/>
          </p:cNvSpPr>
          <p:nvPr>
            <p:ph type="title"/>
          </p:nvPr>
        </p:nvSpPr>
        <p:spPr>
          <a:xfrm>
            <a:off x="311700" y="1402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What is ONOS?</a:t>
            </a:r>
            <a:endParaRPr>
              <a:solidFill>
                <a:srgbClr val="000000"/>
              </a:solidFill>
            </a:endParaRPr>
          </a:p>
        </p:txBody>
      </p:sp>
      <p:sp>
        <p:nvSpPr>
          <p:cNvPr id="539" name="Google Shape;539;p106"/>
          <p:cNvSpPr txBox="1">
            <a:spLocks noGrp="1"/>
          </p:cNvSpPr>
          <p:nvPr>
            <p:ph type="body" idx="1"/>
          </p:nvPr>
        </p:nvSpPr>
        <p:spPr>
          <a:xfrm>
            <a:off x="311700" y="847675"/>
            <a:ext cx="8520600" cy="39576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endParaRPr sz="2200"/>
          </a:p>
          <a:p>
            <a:pPr marL="0" lvl="0" indent="0" algn="ctr" rtl="0">
              <a:lnSpc>
                <a:spcPct val="120000"/>
              </a:lnSpc>
              <a:spcBef>
                <a:spcPts val="0"/>
              </a:spcBef>
              <a:spcAft>
                <a:spcPts val="0"/>
              </a:spcAft>
              <a:buClr>
                <a:schemeClr val="dk1"/>
              </a:buClr>
              <a:buSzPts val="1100"/>
              <a:buFont typeface="Arial"/>
              <a:buNone/>
            </a:pPr>
            <a:r>
              <a:rPr lang="en" sz="1500">
                <a:solidFill>
                  <a:srgbClr val="FFFFFF"/>
                </a:solidFill>
                <a:latin typeface="Arial"/>
                <a:ea typeface="Arial"/>
                <a:cs typeface="Arial"/>
                <a:sym typeface="Arial"/>
              </a:rPr>
              <a:t>SDN controller platform</a:t>
            </a:r>
            <a:endParaRPr sz="1500">
              <a:solidFill>
                <a:srgbClr val="FFFFFF"/>
              </a:solidFill>
              <a:latin typeface="Arial"/>
              <a:ea typeface="Arial"/>
              <a:cs typeface="Arial"/>
              <a:sym typeface="Arial"/>
            </a:endParaRPr>
          </a:p>
          <a:p>
            <a:pPr marL="0" lvl="0" indent="0" algn="ctr" rtl="0">
              <a:lnSpc>
                <a:spcPct val="115000"/>
              </a:lnSpc>
              <a:spcBef>
                <a:spcPts val="600"/>
              </a:spcBef>
              <a:spcAft>
                <a:spcPts val="0"/>
              </a:spcAft>
              <a:buNone/>
            </a:pPr>
            <a:r>
              <a:rPr lang="en" b="1"/>
              <a:t>SDN/NFV Controller Platform</a:t>
            </a:r>
            <a:endParaRPr sz="2200"/>
          </a:p>
          <a:p>
            <a:pPr marL="0" lvl="0" indent="0" algn="ctr" rtl="0">
              <a:spcBef>
                <a:spcPts val="600"/>
              </a:spcBef>
              <a:spcAft>
                <a:spcPts val="0"/>
              </a:spcAft>
              <a:buNone/>
            </a:pPr>
            <a:r>
              <a:rPr lang="en" b="1"/>
              <a:t>Java</a:t>
            </a:r>
            <a:endParaRPr b="1"/>
          </a:p>
          <a:p>
            <a:pPr marL="0" lvl="0" indent="0" algn="ctr" rtl="0">
              <a:spcBef>
                <a:spcPts val="600"/>
              </a:spcBef>
              <a:spcAft>
                <a:spcPts val="0"/>
              </a:spcAft>
              <a:buNone/>
            </a:pPr>
            <a:r>
              <a:rPr lang="en" b="1"/>
              <a:t>Open Source: Apache 2.0</a:t>
            </a:r>
            <a:r>
              <a:rPr lang="en"/>
              <a:t/>
            </a:r>
            <a:br>
              <a:rPr lang="en"/>
            </a:br>
            <a:r>
              <a:rPr lang="en" b="1"/>
              <a:t>Source: </a:t>
            </a:r>
            <a:r>
              <a:rPr lang="en" u="sng">
                <a:solidFill>
                  <a:schemeClr val="hlink"/>
                </a:solidFill>
                <a:hlinkClick r:id="rId3"/>
              </a:rPr>
              <a:t>https://github.com/opennetworkinglab/onos</a:t>
            </a:r>
            <a:r>
              <a:rPr lang="en"/>
              <a:t> </a:t>
            </a:r>
            <a:endParaRPr/>
          </a:p>
          <a:p>
            <a:pPr marL="0" lvl="0" indent="0" algn="ctr" rtl="0">
              <a:spcBef>
                <a:spcPts val="600"/>
              </a:spcBef>
              <a:spcAft>
                <a:spcPts val="0"/>
              </a:spcAft>
              <a:buNone/>
            </a:pPr>
            <a:endParaRPr/>
          </a:p>
          <a:p>
            <a:pPr marL="0" lvl="0" indent="0" algn="ctr" rtl="0">
              <a:spcBef>
                <a:spcPts val="600"/>
              </a:spcBef>
              <a:spcAft>
                <a:spcPts val="0"/>
              </a:spcAft>
              <a:buNone/>
            </a:pPr>
            <a:r>
              <a:rPr lang="en" sz="2000">
                <a:solidFill>
                  <a:srgbClr val="000000"/>
                </a:solidFill>
              </a:rPr>
              <a:t>Quarterly Releases, </a:t>
            </a:r>
            <a:r>
              <a:rPr lang="en" sz="2000" b="1">
                <a:solidFill>
                  <a:srgbClr val="980000"/>
                </a:solidFill>
              </a:rPr>
              <a:t>Quail </a:t>
            </a:r>
            <a:r>
              <a:rPr lang="en" sz="2000"/>
              <a:t>(2.0.0) - 2019-01</a:t>
            </a:r>
            <a:endParaRPr sz="2000" b="1">
              <a:solidFill>
                <a:srgbClr val="000000"/>
              </a:solidFill>
            </a:endParaRPr>
          </a:p>
          <a:p>
            <a:pPr marL="0" lvl="0" indent="0" algn="ctr" rtl="0">
              <a:spcBef>
                <a:spcPts val="600"/>
              </a:spcBef>
              <a:spcAft>
                <a:spcPts val="0"/>
              </a:spcAft>
              <a:buNone/>
            </a:pPr>
            <a:endParaRPr/>
          </a:p>
        </p:txBody>
      </p:sp>
      <p:sp>
        <p:nvSpPr>
          <p:cNvPr id="540" name="Google Shape;540;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546" name="Google Shape;546;p107"/>
          <p:cNvGrpSpPr/>
          <p:nvPr/>
        </p:nvGrpSpPr>
        <p:grpSpPr>
          <a:xfrm>
            <a:off x="0" y="3034260"/>
            <a:ext cx="4565100" cy="1043100"/>
            <a:chOff x="0" y="3034260"/>
            <a:chExt cx="4565100" cy="1043100"/>
          </a:xfrm>
        </p:grpSpPr>
        <p:sp>
          <p:nvSpPr>
            <p:cNvPr id="547" name="Google Shape;547;p107"/>
            <p:cNvSpPr/>
            <p:nvPr/>
          </p:nvSpPr>
          <p:spPr>
            <a:xfrm>
              <a:off x="0" y="3034260"/>
              <a:ext cx="4565100" cy="1043100"/>
            </a:xfrm>
            <a:prstGeom prst="rect">
              <a:avLst/>
            </a:prstGeom>
            <a:solidFill>
              <a:srgbClr val="BE8D47">
                <a:alpha val="32159"/>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48" name="Google Shape;548;p107"/>
            <p:cNvSpPr txBox="1"/>
            <p:nvPr/>
          </p:nvSpPr>
          <p:spPr>
            <a:xfrm>
              <a:off x="912080" y="3109563"/>
              <a:ext cx="4188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52525"/>
                </a:buClr>
                <a:buSzPts val="1200"/>
                <a:buFont typeface="Calibri"/>
                <a:buNone/>
              </a:pPr>
              <a:r>
                <a:rPr lang="en" sz="1200" b="1" i="0" u="none" strike="noStrike" cap="none">
                  <a:solidFill>
                    <a:srgbClr val="252525"/>
                  </a:solidFill>
                  <a:latin typeface="Calibri"/>
                  <a:ea typeface="Calibri"/>
                  <a:cs typeface="Calibri"/>
                  <a:sym typeface="Calibri"/>
                </a:rPr>
                <a:t>70+</a:t>
              </a:r>
              <a:endParaRPr/>
            </a:p>
          </p:txBody>
        </p:sp>
        <p:sp>
          <p:nvSpPr>
            <p:cNvPr id="549" name="Google Shape;549;p107"/>
            <p:cNvSpPr txBox="1"/>
            <p:nvPr/>
          </p:nvSpPr>
          <p:spPr>
            <a:xfrm>
              <a:off x="891857" y="3495730"/>
              <a:ext cx="4188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52525"/>
                </a:buClr>
                <a:buSzPts val="1200"/>
                <a:buFont typeface="Calibri"/>
                <a:buNone/>
              </a:pPr>
              <a:r>
                <a:rPr lang="en" sz="1200" b="1" i="0" u="none" strike="noStrike" cap="none">
                  <a:solidFill>
                    <a:srgbClr val="252525"/>
                  </a:solidFill>
                  <a:latin typeface="Calibri"/>
                  <a:ea typeface="Calibri"/>
                  <a:cs typeface="Calibri"/>
                  <a:sym typeface="Calibri"/>
                </a:rPr>
                <a:t>70+</a:t>
              </a:r>
              <a:endParaRPr/>
            </a:p>
          </p:txBody>
        </p:sp>
      </p:grpSp>
      <p:grpSp>
        <p:nvGrpSpPr>
          <p:cNvPr id="550" name="Google Shape;550;p107"/>
          <p:cNvGrpSpPr/>
          <p:nvPr/>
        </p:nvGrpSpPr>
        <p:grpSpPr>
          <a:xfrm>
            <a:off x="0" y="2410284"/>
            <a:ext cx="4565100" cy="626786"/>
            <a:chOff x="0" y="2410284"/>
            <a:chExt cx="4565100" cy="626786"/>
          </a:xfrm>
        </p:grpSpPr>
        <p:sp>
          <p:nvSpPr>
            <p:cNvPr id="551" name="Google Shape;551;p107"/>
            <p:cNvSpPr/>
            <p:nvPr/>
          </p:nvSpPr>
          <p:spPr>
            <a:xfrm>
              <a:off x="0" y="2410284"/>
              <a:ext cx="4565100" cy="623100"/>
            </a:xfrm>
            <a:prstGeom prst="rect">
              <a:avLst/>
            </a:prstGeom>
            <a:solidFill>
              <a:srgbClr val="B4CC85">
                <a:alpha val="3765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52" name="Google Shape;552;p107"/>
            <p:cNvPicPr preferRelativeResize="0"/>
            <p:nvPr/>
          </p:nvPicPr>
          <p:blipFill rotWithShape="1">
            <a:blip r:embed="rId3">
              <a:alphaModFix/>
            </a:blip>
            <a:srcRect/>
            <a:stretch/>
          </p:blipFill>
          <p:spPr>
            <a:xfrm>
              <a:off x="320524" y="2484556"/>
              <a:ext cx="521803" cy="160020"/>
            </a:xfrm>
            <a:prstGeom prst="rect">
              <a:avLst/>
            </a:prstGeom>
            <a:noFill/>
            <a:ln>
              <a:noFill/>
            </a:ln>
          </p:spPr>
        </p:pic>
        <p:pic>
          <p:nvPicPr>
            <p:cNvPr id="553" name="Google Shape;553;p107"/>
            <p:cNvPicPr preferRelativeResize="0"/>
            <p:nvPr/>
          </p:nvPicPr>
          <p:blipFill rotWithShape="1">
            <a:blip r:embed="rId4">
              <a:alphaModFix/>
            </a:blip>
            <a:srcRect/>
            <a:stretch/>
          </p:blipFill>
          <p:spPr>
            <a:xfrm>
              <a:off x="871147" y="2474302"/>
              <a:ext cx="466531" cy="182880"/>
            </a:xfrm>
            <a:prstGeom prst="rect">
              <a:avLst/>
            </a:prstGeom>
            <a:noFill/>
            <a:ln>
              <a:noFill/>
            </a:ln>
          </p:spPr>
        </p:pic>
        <p:pic>
          <p:nvPicPr>
            <p:cNvPr id="554" name="Google Shape;554;p107"/>
            <p:cNvPicPr preferRelativeResize="0"/>
            <p:nvPr/>
          </p:nvPicPr>
          <p:blipFill rotWithShape="1">
            <a:blip r:embed="rId5">
              <a:alphaModFix/>
            </a:blip>
            <a:srcRect/>
            <a:stretch/>
          </p:blipFill>
          <p:spPr>
            <a:xfrm>
              <a:off x="1754818" y="2424535"/>
              <a:ext cx="320040" cy="320040"/>
            </a:xfrm>
            <a:prstGeom prst="rect">
              <a:avLst/>
            </a:prstGeom>
            <a:noFill/>
            <a:ln>
              <a:noFill/>
            </a:ln>
          </p:spPr>
        </p:pic>
        <p:pic>
          <p:nvPicPr>
            <p:cNvPr id="555" name="Google Shape;555;p107"/>
            <p:cNvPicPr preferRelativeResize="0"/>
            <p:nvPr/>
          </p:nvPicPr>
          <p:blipFill rotWithShape="1">
            <a:blip r:embed="rId6">
              <a:alphaModFix/>
            </a:blip>
            <a:srcRect/>
            <a:stretch/>
          </p:blipFill>
          <p:spPr>
            <a:xfrm>
              <a:off x="333554" y="2631543"/>
              <a:ext cx="464163" cy="182880"/>
            </a:xfrm>
            <a:prstGeom prst="rect">
              <a:avLst/>
            </a:prstGeom>
            <a:noFill/>
            <a:ln>
              <a:noFill/>
            </a:ln>
          </p:spPr>
        </p:pic>
        <p:pic>
          <p:nvPicPr>
            <p:cNvPr id="556" name="Google Shape;556;p107"/>
            <p:cNvPicPr preferRelativeResize="0"/>
            <p:nvPr/>
          </p:nvPicPr>
          <p:blipFill rotWithShape="1">
            <a:blip r:embed="rId7">
              <a:alphaModFix/>
            </a:blip>
            <a:srcRect/>
            <a:stretch/>
          </p:blipFill>
          <p:spPr>
            <a:xfrm>
              <a:off x="809636" y="2671050"/>
              <a:ext cx="373076" cy="155448"/>
            </a:xfrm>
            <a:prstGeom prst="rect">
              <a:avLst/>
            </a:prstGeom>
            <a:noFill/>
            <a:ln>
              <a:noFill/>
            </a:ln>
          </p:spPr>
        </p:pic>
        <p:pic>
          <p:nvPicPr>
            <p:cNvPr id="557" name="Google Shape;557;p107"/>
            <p:cNvPicPr preferRelativeResize="0"/>
            <p:nvPr/>
          </p:nvPicPr>
          <p:blipFill rotWithShape="1">
            <a:blip r:embed="rId8">
              <a:alphaModFix/>
            </a:blip>
            <a:srcRect/>
            <a:stretch/>
          </p:blipFill>
          <p:spPr>
            <a:xfrm>
              <a:off x="1158395" y="2657928"/>
              <a:ext cx="526694" cy="192024"/>
            </a:xfrm>
            <a:prstGeom prst="rect">
              <a:avLst/>
            </a:prstGeom>
            <a:noFill/>
            <a:ln>
              <a:noFill/>
            </a:ln>
          </p:spPr>
        </p:pic>
        <p:pic>
          <p:nvPicPr>
            <p:cNvPr id="558" name="Google Shape;558;p107"/>
            <p:cNvPicPr preferRelativeResize="0"/>
            <p:nvPr/>
          </p:nvPicPr>
          <p:blipFill rotWithShape="1">
            <a:blip r:embed="rId9">
              <a:alphaModFix/>
            </a:blip>
            <a:srcRect/>
            <a:stretch/>
          </p:blipFill>
          <p:spPr>
            <a:xfrm>
              <a:off x="1653300" y="2718767"/>
              <a:ext cx="493059" cy="100584"/>
            </a:xfrm>
            <a:prstGeom prst="rect">
              <a:avLst/>
            </a:prstGeom>
            <a:noFill/>
            <a:ln>
              <a:noFill/>
            </a:ln>
          </p:spPr>
        </p:pic>
        <p:pic>
          <p:nvPicPr>
            <p:cNvPr id="559" name="Google Shape;559;p107"/>
            <p:cNvPicPr preferRelativeResize="0"/>
            <p:nvPr/>
          </p:nvPicPr>
          <p:blipFill rotWithShape="1">
            <a:blip r:embed="rId10">
              <a:alphaModFix/>
            </a:blip>
            <a:srcRect/>
            <a:stretch/>
          </p:blipFill>
          <p:spPr>
            <a:xfrm>
              <a:off x="97766" y="2888773"/>
              <a:ext cx="373749" cy="61461"/>
            </a:xfrm>
            <a:prstGeom prst="rect">
              <a:avLst/>
            </a:prstGeom>
            <a:noFill/>
            <a:ln>
              <a:noFill/>
            </a:ln>
          </p:spPr>
        </p:pic>
        <p:pic>
          <p:nvPicPr>
            <p:cNvPr id="560" name="Google Shape;560;p107"/>
            <p:cNvPicPr preferRelativeResize="0"/>
            <p:nvPr/>
          </p:nvPicPr>
          <p:blipFill rotWithShape="1">
            <a:blip r:embed="rId11">
              <a:alphaModFix/>
            </a:blip>
            <a:srcRect/>
            <a:stretch/>
          </p:blipFill>
          <p:spPr>
            <a:xfrm>
              <a:off x="480338" y="2878193"/>
              <a:ext cx="313286" cy="83543"/>
            </a:xfrm>
            <a:prstGeom prst="rect">
              <a:avLst/>
            </a:prstGeom>
            <a:noFill/>
            <a:ln>
              <a:noFill/>
            </a:ln>
          </p:spPr>
        </p:pic>
        <p:pic>
          <p:nvPicPr>
            <p:cNvPr id="561" name="Google Shape;561;p107"/>
            <p:cNvPicPr preferRelativeResize="0"/>
            <p:nvPr/>
          </p:nvPicPr>
          <p:blipFill rotWithShape="1">
            <a:blip r:embed="rId12">
              <a:alphaModFix/>
            </a:blip>
            <a:srcRect/>
            <a:stretch/>
          </p:blipFill>
          <p:spPr>
            <a:xfrm>
              <a:off x="836178" y="2830115"/>
              <a:ext cx="274320" cy="182880"/>
            </a:xfrm>
            <a:prstGeom prst="rect">
              <a:avLst/>
            </a:prstGeom>
            <a:noFill/>
            <a:ln>
              <a:noFill/>
            </a:ln>
          </p:spPr>
        </p:pic>
        <p:pic>
          <p:nvPicPr>
            <p:cNvPr id="562" name="Google Shape;562;p107"/>
            <p:cNvPicPr preferRelativeResize="0"/>
            <p:nvPr/>
          </p:nvPicPr>
          <p:blipFill rotWithShape="1">
            <a:blip r:embed="rId13">
              <a:alphaModFix/>
            </a:blip>
            <a:srcRect/>
            <a:stretch/>
          </p:blipFill>
          <p:spPr>
            <a:xfrm>
              <a:off x="1185747" y="2874552"/>
              <a:ext cx="408215" cy="91440"/>
            </a:xfrm>
            <a:prstGeom prst="rect">
              <a:avLst/>
            </a:prstGeom>
            <a:noFill/>
            <a:ln>
              <a:noFill/>
            </a:ln>
          </p:spPr>
        </p:pic>
        <p:pic>
          <p:nvPicPr>
            <p:cNvPr id="563" name="Google Shape;563;p107"/>
            <p:cNvPicPr preferRelativeResize="0"/>
            <p:nvPr/>
          </p:nvPicPr>
          <p:blipFill rotWithShape="1">
            <a:blip r:embed="rId14">
              <a:alphaModFix/>
            </a:blip>
            <a:srcRect/>
            <a:stretch/>
          </p:blipFill>
          <p:spPr>
            <a:xfrm>
              <a:off x="1687162" y="2852367"/>
              <a:ext cx="457940" cy="184703"/>
            </a:xfrm>
            <a:prstGeom prst="rect">
              <a:avLst/>
            </a:prstGeom>
            <a:noFill/>
            <a:ln>
              <a:noFill/>
            </a:ln>
          </p:spPr>
        </p:pic>
        <p:pic>
          <p:nvPicPr>
            <p:cNvPr id="564" name="Google Shape;564;p107"/>
            <p:cNvPicPr preferRelativeResize="0"/>
            <p:nvPr/>
          </p:nvPicPr>
          <p:blipFill rotWithShape="1">
            <a:blip r:embed="rId15">
              <a:alphaModFix/>
            </a:blip>
            <a:srcRect/>
            <a:stretch/>
          </p:blipFill>
          <p:spPr>
            <a:xfrm>
              <a:off x="1388134" y="2484048"/>
              <a:ext cx="331581" cy="132632"/>
            </a:xfrm>
            <a:prstGeom prst="rect">
              <a:avLst/>
            </a:prstGeom>
            <a:noFill/>
            <a:ln>
              <a:noFill/>
            </a:ln>
          </p:spPr>
        </p:pic>
      </p:grpSp>
      <p:grpSp>
        <p:nvGrpSpPr>
          <p:cNvPr id="565" name="Google Shape;565;p107"/>
          <p:cNvGrpSpPr/>
          <p:nvPr/>
        </p:nvGrpSpPr>
        <p:grpSpPr>
          <a:xfrm>
            <a:off x="0" y="1872827"/>
            <a:ext cx="4565100" cy="538500"/>
            <a:chOff x="0" y="1872827"/>
            <a:chExt cx="4565100" cy="538500"/>
          </a:xfrm>
        </p:grpSpPr>
        <p:sp>
          <p:nvSpPr>
            <p:cNvPr id="566" name="Google Shape;566;p107"/>
            <p:cNvSpPr/>
            <p:nvPr/>
          </p:nvSpPr>
          <p:spPr>
            <a:xfrm>
              <a:off x="0" y="1872827"/>
              <a:ext cx="4565100" cy="538500"/>
            </a:xfrm>
            <a:prstGeom prst="rect">
              <a:avLst/>
            </a:prstGeom>
            <a:solidFill>
              <a:srgbClr val="5CA2D4">
                <a:alpha val="3412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67" name="Google Shape;567;p107"/>
            <p:cNvPicPr preferRelativeResize="0"/>
            <p:nvPr/>
          </p:nvPicPr>
          <p:blipFill rotWithShape="1">
            <a:blip r:embed="rId16">
              <a:alphaModFix/>
            </a:blip>
            <a:srcRect/>
            <a:stretch/>
          </p:blipFill>
          <p:spPr>
            <a:xfrm>
              <a:off x="317579" y="1986360"/>
              <a:ext cx="456055" cy="109728"/>
            </a:xfrm>
            <a:prstGeom prst="rect">
              <a:avLst/>
            </a:prstGeom>
            <a:noFill/>
            <a:ln>
              <a:noFill/>
            </a:ln>
          </p:spPr>
        </p:pic>
        <p:pic>
          <p:nvPicPr>
            <p:cNvPr id="568" name="Google Shape;568;p107"/>
            <p:cNvPicPr preferRelativeResize="0"/>
            <p:nvPr/>
          </p:nvPicPr>
          <p:blipFill rotWithShape="1">
            <a:blip r:embed="rId17">
              <a:alphaModFix/>
            </a:blip>
            <a:srcRect/>
            <a:stretch/>
          </p:blipFill>
          <p:spPr>
            <a:xfrm>
              <a:off x="814825" y="1981468"/>
              <a:ext cx="355354" cy="118872"/>
            </a:xfrm>
            <a:prstGeom prst="rect">
              <a:avLst/>
            </a:prstGeom>
            <a:noFill/>
            <a:ln>
              <a:noFill/>
            </a:ln>
          </p:spPr>
        </p:pic>
        <p:pic>
          <p:nvPicPr>
            <p:cNvPr id="569" name="Google Shape;569;p107"/>
            <p:cNvPicPr preferRelativeResize="0"/>
            <p:nvPr/>
          </p:nvPicPr>
          <p:blipFill rotWithShape="1">
            <a:blip r:embed="rId18">
              <a:alphaModFix/>
            </a:blip>
            <a:srcRect/>
            <a:stretch/>
          </p:blipFill>
          <p:spPr>
            <a:xfrm>
              <a:off x="322323" y="2175456"/>
              <a:ext cx="275423" cy="182880"/>
            </a:xfrm>
            <a:prstGeom prst="rect">
              <a:avLst/>
            </a:prstGeom>
            <a:noFill/>
            <a:ln>
              <a:noFill/>
            </a:ln>
          </p:spPr>
        </p:pic>
        <p:pic>
          <p:nvPicPr>
            <p:cNvPr id="570" name="Google Shape;570;p107"/>
            <p:cNvPicPr preferRelativeResize="0"/>
            <p:nvPr/>
          </p:nvPicPr>
          <p:blipFill rotWithShape="1">
            <a:blip r:embed="rId19">
              <a:alphaModFix/>
            </a:blip>
            <a:srcRect/>
            <a:stretch/>
          </p:blipFill>
          <p:spPr>
            <a:xfrm>
              <a:off x="615741" y="2203133"/>
              <a:ext cx="453173" cy="137160"/>
            </a:xfrm>
            <a:prstGeom prst="rect">
              <a:avLst/>
            </a:prstGeom>
            <a:noFill/>
            <a:ln>
              <a:noFill/>
            </a:ln>
          </p:spPr>
        </p:pic>
        <p:pic>
          <p:nvPicPr>
            <p:cNvPr id="571" name="Google Shape;571;p107"/>
            <p:cNvPicPr preferRelativeResize="0"/>
            <p:nvPr/>
          </p:nvPicPr>
          <p:blipFill rotWithShape="1">
            <a:blip r:embed="rId20">
              <a:alphaModFix/>
            </a:blip>
            <a:srcRect/>
            <a:stretch/>
          </p:blipFill>
          <p:spPr>
            <a:xfrm>
              <a:off x="1141492" y="2211593"/>
              <a:ext cx="424206" cy="109728"/>
            </a:xfrm>
            <a:prstGeom prst="rect">
              <a:avLst/>
            </a:prstGeom>
            <a:noFill/>
            <a:ln>
              <a:noFill/>
            </a:ln>
          </p:spPr>
        </p:pic>
        <p:pic>
          <p:nvPicPr>
            <p:cNvPr id="572" name="Google Shape;572;p107"/>
            <p:cNvPicPr preferRelativeResize="0"/>
            <p:nvPr/>
          </p:nvPicPr>
          <p:blipFill rotWithShape="1">
            <a:blip r:embed="rId21">
              <a:alphaModFix/>
            </a:blip>
            <a:srcRect/>
            <a:stretch/>
          </p:blipFill>
          <p:spPr>
            <a:xfrm>
              <a:off x="1211368" y="2015934"/>
              <a:ext cx="438911" cy="73152"/>
            </a:xfrm>
            <a:prstGeom prst="rect">
              <a:avLst/>
            </a:prstGeom>
            <a:noFill/>
            <a:ln>
              <a:noFill/>
            </a:ln>
          </p:spPr>
        </p:pic>
        <p:pic>
          <p:nvPicPr>
            <p:cNvPr id="573" name="Google Shape;573;p107"/>
            <p:cNvPicPr preferRelativeResize="0"/>
            <p:nvPr/>
          </p:nvPicPr>
          <p:blipFill rotWithShape="1">
            <a:blip r:embed="rId22">
              <a:alphaModFix/>
            </a:blip>
            <a:srcRect/>
            <a:stretch/>
          </p:blipFill>
          <p:spPr>
            <a:xfrm>
              <a:off x="1691225" y="1986093"/>
              <a:ext cx="569889" cy="137160"/>
            </a:xfrm>
            <a:prstGeom prst="rect">
              <a:avLst/>
            </a:prstGeom>
            <a:noFill/>
            <a:ln>
              <a:noFill/>
            </a:ln>
          </p:spPr>
        </p:pic>
        <p:pic>
          <p:nvPicPr>
            <p:cNvPr id="574" name="Google Shape;574;p107"/>
            <p:cNvPicPr preferRelativeResize="0"/>
            <p:nvPr/>
          </p:nvPicPr>
          <p:blipFill rotWithShape="1">
            <a:blip r:embed="rId23">
              <a:alphaModFix/>
            </a:blip>
            <a:srcRect/>
            <a:stretch/>
          </p:blipFill>
          <p:spPr>
            <a:xfrm>
              <a:off x="1630035" y="2210560"/>
              <a:ext cx="653141" cy="109728"/>
            </a:xfrm>
            <a:prstGeom prst="rect">
              <a:avLst/>
            </a:prstGeom>
            <a:noFill/>
            <a:ln>
              <a:noFill/>
            </a:ln>
          </p:spPr>
        </p:pic>
      </p:grpSp>
      <p:sp>
        <p:nvSpPr>
          <p:cNvPr id="575" name="Google Shape;575;p107"/>
          <p:cNvSpPr/>
          <p:nvPr/>
        </p:nvSpPr>
        <p:spPr>
          <a:xfrm>
            <a:off x="-1" y="1253067"/>
            <a:ext cx="4565100" cy="623100"/>
          </a:xfrm>
          <a:prstGeom prst="rect">
            <a:avLst/>
          </a:prstGeom>
          <a:solidFill>
            <a:srgbClr val="37C9AB">
              <a:alpha val="2549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6" name="Google Shape;576;p107"/>
          <p:cNvSpPr txBox="1">
            <a:spLocks noGrp="1"/>
          </p:cNvSpPr>
          <p:nvPr>
            <p:ph type="title"/>
          </p:nvPr>
        </p:nvSpPr>
        <p:spPr>
          <a:xfrm>
            <a:off x="457200" y="72933"/>
            <a:ext cx="8229600" cy="532500"/>
          </a:xfrm>
          <a:prstGeom prst="rect">
            <a:avLst/>
          </a:prstGeom>
          <a:noFill/>
          <a:ln>
            <a:noFill/>
          </a:ln>
        </p:spPr>
        <p:txBody>
          <a:bodyPr spcFirstLastPara="1" wrap="square" lIns="91425" tIns="45700" rIns="91425" bIns="45700" anchor="t" anchorCtr="0">
            <a:noAutofit/>
          </a:bodyPr>
          <a:lstStyle/>
          <a:p>
            <a:pPr marL="0" marR="0" lvl="0" indent="0" algn="ctr" rtl="0">
              <a:lnSpc>
                <a:spcPct val="113333"/>
              </a:lnSpc>
              <a:spcBef>
                <a:spcPts val="0"/>
              </a:spcBef>
              <a:spcAft>
                <a:spcPts val="0"/>
              </a:spcAft>
              <a:buClr>
                <a:srgbClr val="007DAF"/>
              </a:buClr>
              <a:buSzPts val="3000"/>
              <a:buFont typeface="Calibri"/>
              <a:buNone/>
            </a:pPr>
            <a:r>
              <a:rPr lang="en" sz="3000" b="0" i="0" u="none" strike="noStrike" cap="none">
                <a:solidFill>
                  <a:srgbClr val="007DAF"/>
                </a:solidFill>
                <a:latin typeface="Calibri"/>
                <a:ea typeface="Calibri"/>
                <a:cs typeface="Calibri"/>
                <a:sym typeface="Calibri"/>
              </a:rPr>
              <a:t>The ONF Ecosystem – 160+ Members Strong </a:t>
            </a:r>
            <a:endParaRPr/>
          </a:p>
        </p:txBody>
      </p:sp>
      <p:sp>
        <p:nvSpPr>
          <p:cNvPr id="577" name="Google Shape;577;p107"/>
          <p:cNvSpPr txBox="1">
            <a:spLocks noGrp="1"/>
          </p:cNvSpPr>
          <p:nvPr>
            <p:ph type="sldNum" idx="12"/>
          </p:nvPr>
        </p:nvSpPr>
        <p:spPr>
          <a:xfrm>
            <a:off x="3505200" y="4851021"/>
            <a:ext cx="2133600" cy="273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5A5A5"/>
              </a:buClr>
              <a:buSzPts val="800"/>
              <a:buFont typeface="Calibri"/>
              <a:buNone/>
            </a:pPr>
            <a:fld id="{00000000-1234-1234-1234-123412341234}" type="slidenum">
              <a:rPr lang="en" sz="800" b="0" i="0" u="none" strike="noStrike" cap="none">
                <a:solidFill>
                  <a:srgbClr val="A5A5A5"/>
                </a:solidFill>
                <a:latin typeface="Calibri"/>
                <a:ea typeface="Calibri"/>
                <a:cs typeface="Calibri"/>
                <a:sym typeface="Calibri"/>
              </a:rPr>
              <a:t>7</a:t>
            </a:fld>
            <a:endParaRPr sz="800" b="0" i="0" u="none" strike="noStrike" cap="none">
              <a:solidFill>
                <a:srgbClr val="A5A5A5"/>
              </a:solidFill>
              <a:latin typeface="Calibri"/>
              <a:ea typeface="Calibri"/>
              <a:cs typeface="Calibri"/>
              <a:sym typeface="Calibri"/>
            </a:endParaRPr>
          </a:p>
        </p:txBody>
      </p:sp>
      <p:sp>
        <p:nvSpPr>
          <p:cNvPr id="578" name="Google Shape;578;p107"/>
          <p:cNvSpPr txBox="1">
            <a:spLocks noGrp="1"/>
          </p:cNvSpPr>
          <p:nvPr>
            <p:ph type="body" idx="1"/>
          </p:nvPr>
        </p:nvSpPr>
        <p:spPr>
          <a:xfrm>
            <a:off x="457200" y="544603"/>
            <a:ext cx="8229600" cy="427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2"/>
              </a:buClr>
              <a:buSzPts val="1360"/>
              <a:buFont typeface="Arial"/>
              <a:buNone/>
            </a:pPr>
            <a:r>
              <a:rPr lang="en" sz="1600" b="0" i="0" u="none" strike="noStrike" cap="none">
                <a:solidFill>
                  <a:srgbClr val="007DAF"/>
                </a:solidFill>
                <a:latin typeface="Calibri"/>
                <a:ea typeface="Calibri"/>
                <a:cs typeface="Calibri"/>
                <a:sym typeface="Calibri"/>
              </a:rPr>
              <a:t>Vibrant Operator Led Consortium Positioned for Success</a:t>
            </a:r>
            <a:endParaRPr/>
          </a:p>
        </p:txBody>
      </p:sp>
      <p:grpSp>
        <p:nvGrpSpPr>
          <p:cNvPr id="579" name="Google Shape;579;p107"/>
          <p:cNvGrpSpPr/>
          <p:nvPr/>
        </p:nvGrpSpPr>
        <p:grpSpPr>
          <a:xfrm>
            <a:off x="2331208" y="1238879"/>
            <a:ext cx="4168825" cy="3748962"/>
            <a:chOff x="2331208" y="1238879"/>
            <a:chExt cx="4168825" cy="3748962"/>
          </a:xfrm>
        </p:grpSpPr>
        <p:grpSp>
          <p:nvGrpSpPr>
            <p:cNvPr id="580" name="Google Shape;580;p107"/>
            <p:cNvGrpSpPr/>
            <p:nvPr/>
          </p:nvGrpSpPr>
          <p:grpSpPr>
            <a:xfrm>
              <a:off x="2643776" y="1238879"/>
              <a:ext cx="3856258" cy="3748962"/>
              <a:chOff x="3392307" y="1552034"/>
              <a:chExt cx="4864099" cy="4728761"/>
            </a:xfrm>
          </p:grpSpPr>
          <p:pic>
            <p:nvPicPr>
              <p:cNvPr id="581" name="Google Shape;581;p107"/>
              <p:cNvPicPr preferRelativeResize="0"/>
              <p:nvPr/>
            </p:nvPicPr>
            <p:blipFill rotWithShape="1">
              <a:blip r:embed="rId24">
                <a:alphaModFix/>
              </a:blip>
              <a:srcRect/>
              <a:stretch/>
            </p:blipFill>
            <p:spPr>
              <a:xfrm>
                <a:off x="3392307" y="4464695"/>
                <a:ext cx="4864099" cy="1816100"/>
              </a:xfrm>
              <a:prstGeom prst="rect">
                <a:avLst/>
              </a:prstGeom>
              <a:noFill/>
              <a:ln>
                <a:noFill/>
              </a:ln>
            </p:spPr>
          </p:pic>
          <p:pic>
            <p:nvPicPr>
              <p:cNvPr id="582" name="Google Shape;582;p107"/>
              <p:cNvPicPr preferRelativeResize="0"/>
              <p:nvPr/>
            </p:nvPicPr>
            <p:blipFill rotWithShape="1">
              <a:blip r:embed="rId25">
                <a:alphaModFix/>
              </a:blip>
              <a:srcRect/>
              <a:stretch/>
            </p:blipFill>
            <p:spPr>
              <a:xfrm>
                <a:off x="3868557" y="3778895"/>
                <a:ext cx="3911600" cy="1371600"/>
              </a:xfrm>
              <a:prstGeom prst="rect">
                <a:avLst/>
              </a:prstGeom>
              <a:noFill/>
              <a:ln>
                <a:noFill/>
              </a:ln>
            </p:spPr>
          </p:pic>
          <p:pic>
            <p:nvPicPr>
              <p:cNvPr id="583" name="Google Shape;583;p107"/>
              <p:cNvPicPr preferRelativeResize="0"/>
              <p:nvPr/>
            </p:nvPicPr>
            <p:blipFill rotWithShape="1">
              <a:blip r:embed="rId26">
                <a:alphaModFix/>
              </a:blip>
              <a:srcRect/>
              <a:stretch/>
            </p:blipFill>
            <p:spPr>
              <a:xfrm>
                <a:off x="4351157" y="3047854"/>
                <a:ext cx="2946400" cy="1206500"/>
              </a:xfrm>
              <a:prstGeom prst="rect">
                <a:avLst/>
              </a:prstGeom>
              <a:noFill/>
              <a:ln>
                <a:noFill/>
              </a:ln>
            </p:spPr>
          </p:pic>
          <p:pic>
            <p:nvPicPr>
              <p:cNvPr id="584" name="Google Shape;584;p107"/>
              <p:cNvPicPr preferRelativeResize="0"/>
              <p:nvPr/>
            </p:nvPicPr>
            <p:blipFill rotWithShape="1">
              <a:blip r:embed="rId27">
                <a:alphaModFix/>
              </a:blip>
              <a:srcRect/>
              <a:stretch/>
            </p:blipFill>
            <p:spPr>
              <a:xfrm>
                <a:off x="4833757" y="2323163"/>
                <a:ext cx="1981200" cy="1028700"/>
              </a:xfrm>
              <a:prstGeom prst="rect">
                <a:avLst/>
              </a:prstGeom>
              <a:noFill/>
              <a:ln>
                <a:noFill/>
              </a:ln>
            </p:spPr>
          </p:pic>
          <p:pic>
            <p:nvPicPr>
              <p:cNvPr id="585" name="Google Shape;585;p107"/>
              <p:cNvPicPr preferRelativeResize="0"/>
              <p:nvPr/>
            </p:nvPicPr>
            <p:blipFill rotWithShape="1">
              <a:blip r:embed="rId28">
                <a:alphaModFix/>
              </a:blip>
              <a:srcRect/>
              <a:stretch/>
            </p:blipFill>
            <p:spPr>
              <a:xfrm>
                <a:off x="5316357" y="1552034"/>
                <a:ext cx="1016000" cy="927100"/>
              </a:xfrm>
              <a:prstGeom prst="rect">
                <a:avLst/>
              </a:prstGeom>
              <a:noFill/>
              <a:ln>
                <a:noFill/>
              </a:ln>
            </p:spPr>
          </p:pic>
        </p:grpSp>
        <p:sp>
          <p:nvSpPr>
            <p:cNvPr id="586" name="Google Shape;586;p107"/>
            <p:cNvSpPr/>
            <p:nvPr/>
          </p:nvSpPr>
          <p:spPr>
            <a:xfrm>
              <a:off x="4409368" y="1574410"/>
              <a:ext cx="63900" cy="63900"/>
            </a:xfrm>
            <a:prstGeom prst="ellipse">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7" name="Google Shape;587;p107"/>
            <p:cNvSpPr/>
            <p:nvPr/>
          </p:nvSpPr>
          <p:spPr>
            <a:xfrm>
              <a:off x="4031061" y="2135362"/>
              <a:ext cx="63900" cy="63900"/>
            </a:xfrm>
            <a:prstGeom prst="ellipse">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8" name="Google Shape;588;p107"/>
            <p:cNvSpPr/>
            <p:nvPr/>
          </p:nvSpPr>
          <p:spPr>
            <a:xfrm>
              <a:off x="3649522" y="2709333"/>
              <a:ext cx="63900" cy="63900"/>
            </a:xfrm>
            <a:prstGeom prst="ellipse">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9" name="Google Shape;589;p107"/>
            <p:cNvSpPr/>
            <p:nvPr/>
          </p:nvSpPr>
          <p:spPr>
            <a:xfrm>
              <a:off x="3265157" y="3273914"/>
              <a:ext cx="63900" cy="63900"/>
            </a:xfrm>
            <a:prstGeom prst="ellipse">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0" name="Google Shape;590;p107"/>
            <p:cNvSpPr/>
            <p:nvPr/>
          </p:nvSpPr>
          <p:spPr>
            <a:xfrm>
              <a:off x="2908938" y="3796562"/>
              <a:ext cx="63900" cy="63900"/>
            </a:xfrm>
            <a:prstGeom prst="ellipse">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91" name="Google Shape;591;p107"/>
            <p:cNvCxnSpPr/>
            <p:nvPr/>
          </p:nvCxnSpPr>
          <p:spPr>
            <a:xfrm>
              <a:off x="2331208" y="1606165"/>
              <a:ext cx="2078100" cy="0"/>
            </a:xfrm>
            <a:prstGeom prst="straightConnector1">
              <a:avLst/>
            </a:prstGeom>
            <a:noFill/>
            <a:ln w="12700" cap="rnd" cmpd="sng">
              <a:solidFill>
                <a:srgbClr val="939393"/>
              </a:solidFill>
              <a:prstDash val="dash"/>
              <a:round/>
              <a:headEnd type="none" w="sm" len="sm"/>
              <a:tailEnd type="none" w="sm" len="sm"/>
            </a:ln>
            <a:effectLst>
              <a:outerShdw blurRad="50800" dist="38100" dir="2700000" algn="tl" rotWithShape="0">
                <a:srgbClr val="000000">
                  <a:alpha val="40000"/>
                </a:srgbClr>
              </a:outerShdw>
            </a:effectLst>
          </p:spPr>
        </p:cxnSp>
        <p:cxnSp>
          <p:nvCxnSpPr>
            <p:cNvPr id="592" name="Google Shape;592;p107"/>
            <p:cNvCxnSpPr/>
            <p:nvPr/>
          </p:nvCxnSpPr>
          <p:spPr>
            <a:xfrm rot="10800000" flipH="1">
              <a:off x="2331208" y="2165266"/>
              <a:ext cx="1699800" cy="2100"/>
            </a:xfrm>
            <a:prstGeom prst="straightConnector1">
              <a:avLst/>
            </a:prstGeom>
            <a:noFill/>
            <a:ln w="12700" cap="rnd" cmpd="sng">
              <a:solidFill>
                <a:srgbClr val="939393"/>
              </a:solidFill>
              <a:prstDash val="dash"/>
              <a:round/>
              <a:headEnd type="none" w="sm" len="sm"/>
              <a:tailEnd type="none" w="sm" len="sm"/>
            </a:ln>
            <a:effectLst>
              <a:outerShdw blurRad="50800" dist="38100" dir="2700000" algn="tl" rotWithShape="0">
                <a:srgbClr val="000000">
                  <a:alpha val="40000"/>
                </a:srgbClr>
              </a:outerShdw>
            </a:effectLst>
          </p:spPr>
        </p:cxnSp>
        <p:cxnSp>
          <p:nvCxnSpPr>
            <p:cNvPr id="593" name="Google Shape;593;p107"/>
            <p:cNvCxnSpPr/>
            <p:nvPr/>
          </p:nvCxnSpPr>
          <p:spPr>
            <a:xfrm>
              <a:off x="2331208" y="2739872"/>
              <a:ext cx="1318200" cy="0"/>
            </a:xfrm>
            <a:prstGeom prst="straightConnector1">
              <a:avLst/>
            </a:prstGeom>
            <a:noFill/>
            <a:ln w="12700" cap="rnd" cmpd="sng">
              <a:solidFill>
                <a:srgbClr val="939393"/>
              </a:solidFill>
              <a:prstDash val="dash"/>
              <a:round/>
              <a:headEnd type="none" w="sm" len="sm"/>
              <a:tailEnd type="none" w="sm" len="sm"/>
            </a:ln>
            <a:effectLst>
              <a:outerShdw blurRad="50800" dist="38100" dir="2700000" algn="tl" rotWithShape="0">
                <a:srgbClr val="000000">
                  <a:alpha val="40000"/>
                </a:srgbClr>
              </a:outerShdw>
            </a:effectLst>
          </p:spPr>
        </p:cxnSp>
        <p:cxnSp>
          <p:nvCxnSpPr>
            <p:cNvPr id="594" name="Google Shape;594;p107"/>
            <p:cNvCxnSpPr/>
            <p:nvPr/>
          </p:nvCxnSpPr>
          <p:spPr>
            <a:xfrm>
              <a:off x="2331208" y="3305918"/>
              <a:ext cx="903000" cy="0"/>
            </a:xfrm>
            <a:prstGeom prst="straightConnector1">
              <a:avLst/>
            </a:prstGeom>
            <a:noFill/>
            <a:ln w="12700" cap="rnd" cmpd="sng">
              <a:solidFill>
                <a:srgbClr val="939393"/>
              </a:solidFill>
              <a:prstDash val="dash"/>
              <a:round/>
              <a:headEnd type="none" w="sm" len="sm"/>
              <a:tailEnd type="none" w="sm" len="sm"/>
            </a:ln>
            <a:effectLst>
              <a:outerShdw blurRad="50800" dist="38100" dir="2700000" algn="tl" rotWithShape="0">
                <a:srgbClr val="000000">
                  <a:alpha val="40000"/>
                </a:srgbClr>
              </a:outerShdw>
            </a:effectLst>
          </p:spPr>
        </p:cxnSp>
        <p:cxnSp>
          <p:nvCxnSpPr>
            <p:cNvPr id="595" name="Google Shape;595;p107"/>
            <p:cNvCxnSpPr/>
            <p:nvPr/>
          </p:nvCxnSpPr>
          <p:spPr>
            <a:xfrm>
              <a:off x="2331208" y="3831293"/>
              <a:ext cx="577800" cy="0"/>
            </a:xfrm>
            <a:prstGeom prst="straightConnector1">
              <a:avLst/>
            </a:prstGeom>
            <a:noFill/>
            <a:ln w="12700" cap="rnd" cmpd="sng">
              <a:solidFill>
                <a:srgbClr val="939393"/>
              </a:solidFill>
              <a:prstDash val="dash"/>
              <a:round/>
              <a:headEnd type="none" w="sm" len="sm"/>
              <a:tailEnd type="none" w="sm" len="sm"/>
            </a:ln>
            <a:effectLst>
              <a:outerShdw blurRad="50800" dist="38100" dir="2700000" algn="tl" rotWithShape="0">
                <a:srgbClr val="000000">
                  <a:alpha val="40000"/>
                </a:srgbClr>
              </a:outerShdw>
            </a:effectLst>
          </p:spPr>
        </p:cxnSp>
      </p:grpSp>
      <p:sp>
        <p:nvSpPr>
          <p:cNvPr id="596" name="Google Shape;596;p107"/>
          <p:cNvSpPr txBox="1"/>
          <p:nvPr/>
        </p:nvSpPr>
        <p:spPr>
          <a:xfrm>
            <a:off x="3031884" y="1369735"/>
            <a:ext cx="13341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08973"/>
              </a:buClr>
              <a:buSzPts val="1200"/>
              <a:buFont typeface="Calibri"/>
              <a:buNone/>
            </a:pPr>
            <a:r>
              <a:rPr lang="en" sz="1200" b="1" i="0" u="none" strike="noStrike" cap="none">
                <a:solidFill>
                  <a:srgbClr val="208973"/>
                </a:solidFill>
                <a:latin typeface="Calibri"/>
                <a:ea typeface="Calibri"/>
                <a:cs typeface="Calibri"/>
                <a:sym typeface="Calibri"/>
              </a:rPr>
              <a:t>Operator Partners</a:t>
            </a:r>
            <a:endParaRPr/>
          </a:p>
        </p:txBody>
      </p:sp>
      <p:pic>
        <p:nvPicPr>
          <p:cNvPr id="597" name="Google Shape;597;p107"/>
          <p:cNvPicPr preferRelativeResize="0"/>
          <p:nvPr/>
        </p:nvPicPr>
        <p:blipFill rotWithShape="1">
          <a:blip r:embed="rId29">
            <a:alphaModFix/>
          </a:blip>
          <a:srcRect/>
          <a:stretch/>
        </p:blipFill>
        <p:spPr>
          <a:xfrm>
            <a:off x="323156" y="1378445"/>
            <a:ext cx="446049" cy="182880"/>
          </a:xfrm>
          <a:prstGeom prst="rect">
            <a:avLst/>
          </a:prstGeom>
          <a:noFill/>
          <a:ln>
            <a:noFill/>
          </a:ln>
        </p:spPr>
      </p:pic>
      <p:pic>
        <p:nvPicPr>
          <p:cNvPr id="598" name="Google Shape;598;p107"/>
          <p:cNvPicPr preferRelativeResize="0"/>
          <p:nvPr/>
        </p:nvPicPr>
        <p:blipFill rotWithShape="1">
          <a:blip r:embed="rId30">
            <a:alphaModFix/>
          </a:blip>
          <a:srcRect/>
          <a:stretch/>
        </p:blipFill>
        <p:spPr>
          <a:xfrm>
            <a:off x="828366" y="1287005"/>
            <a:ext cx="502417" cy="274320"/>
          </a:xfrm>
          <a:prstGeom prst="rect">
            <a:avLst/>
          </a:prstGeom>
          <a:noFill/>
          <a:ln>
            <a:noFill/>
          </a:ln>
        </p:spPr>
      </p:pic>
      <p:pic>
        <p:nvPicPr>
          <p:cNvPr id="599" name="Google Shape;599;p107"/>
          <p:cNvPicPr preferRelativeResize="0"/>
          <p:nvPr/>
        </p:nvPicPr>
        <p:blipFill rotWithShape="1">
          <a:blip r:embed="rId31">
            <a:alphaModFix/>
          </a:blip>
          <a:srcRect/>
          <a:stretch/>
        </p:blipFill>
        <p:spPr>
          <a:xfrm>
            <a:off x="1772558" y="1354672"/>
            <a:ext cx="515638" cy="182880"/>
          </a:xfrm>
          <a:prstGeom prst="rect">
            <a:avLst/>
          </a:prstGeom>
          <a:noFill/>
          <a:ln>
            <a:noFill/>
          </a:ln>
        </p:spPr>
      </p:pic>
      <p:pic>
        <p:nvPicPr>
          <p:cNvPr id="600" name="Google Shape;600;p107"/>
          <p:cNvPicPr preferRelativeResize="0"/>
          <p:nvPr/>
        </p:nvPicPr>
        <p:blipFill rotWithShape="1">
          <a:blip r:embed="rId32">
            <a:alphaModFix/>
          </a:blip>
          <a:srcRect/>
          <a:stretch/>
        </p:blipFill>
        <p:spPr>
          <a:xfrm>
            <a:off x="317579" y="1655277"/>
            <a:ext cx="432000" cy="146304"/>
          </a:xfrm>
          <a:prstGeom prst="rect">
            <a:avLst/>
          </a:prstGeom>
          <a:noFill/>
          <a:ln>
            <a:noFill/>
          </a:ln>
        </p:spPr>
      </p:pic>
      <p:pic>
        <p:nvPicPr>
          <p:cNvPr id="601" name="Google Shape;601;p107"/>
          <p:cNvPicPr preferRelativeResize="0"/>
          <p:nvPr/>
        </p:nvPicPr>
        <p:blipFill rotWithShape="1">
          <a:blip r:embed="rId33">
            <a:alphaModFix/>
          </a:blip>
          <a:srcRect/>
          <a:stretch/>
        </p:blipFill>
        <p:spPr>
          <a:xfrm>
            <a:off x="821229" y="1650042"/>
            <a:ext cx="622899" cy="146304"/>
          </a:xfrm>
          <a:prstGeom prst="rect">
            <a:avLst/>
          </a:prstGeom>
          <a:noFill/>
          <a:ln>
            <a:noFill/>
          </a:ln>
        </p:spPr>
      </p:pic>
      <p:pic>
        <p:nvPicPr>
          <p:cNvPr id="602" name="Google Shape;602;p107"/>
          <p:cNvPicPr preferRelativeResize="0"/>
          <p:nvPr/>
        </p:nvPicPr>
        <p:blipFill rotWithShape="1">
          <a:blip r:embed="rId34">
            <a:alphaModFix/>
          </a:blip>
          <a:srcRect/>
          <a:stretch/>
        </p:blipFill>
        <p:spPr>
          <a:xfrm>
            <a:off x="1519100" y="1608894"/>
            <a:ext cx="662233" cy="228600"/>
          </a:xfrm>
          <a:prstGeom prst="rect">
            <a:avLst/>
          </a:prstGeom>
          <a:noFill/>
          <a:ln>
            <a:noFill/>
          </a:ln>
        </p:spPr>
      </p:pic>
      <p:pic>
        <p:nvPicPr>
          <p:cNvPr id="603" name="Google Shape;603;p107"/>
          <p:cNvPicPr preferRelativeResize="0"/>
          <p:nvPr/>
        </p:nvPicPr>
        <p:blipFill rotWithShape="1">
          <a:blip r:embed="rId35">
            <a:alphaModFix/>
          </a:blip>
          <a:srcRect/>
          <a:stretch/>
        </p:blipFill>
        <p:spPr>
          <a:xfrm>
            <a:off x="1389945" y="1380557"/>
            <a:ext cx="323453" cy="159138"/>
          </a:xfrm>
          <a:prstGeom prst="rect">
            <a:avLst/>
          </a:prstGeom>
          <a:noFill/>
          <a:ln>
            <a:noFill/>
          </a:ln>
        </p:spPr>
      </p:pic>
      <p:sp>
        <p:nvSpPr>
          <p:cNvPr id="604" name="Google Shape;604;p107"/>
          <p:cNvSpPr txBox="1"/>
          <p:nvPr/>
        </p:nvSpPr>
        <p:spPr>
          <a:xfrm>
            <a:off x="2781966" y="1923655"/>
            <a:ext cx="12204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96590"/>
              </a:buClr>
              <a:buSzPts val="1200"/>
              <a:buFont typeface="Calibri"/>
              <a:buNone/>
            </a:pPr>
            <a:r>
              <a:rPr lang="en" sz="1200" b="1" i="0" u="none" strike="noStrike" cap="none">
                <a:solidFill>
                  <a:srgbClr val="296590"/>
                </a:solidFill>
                <a:latin typeface="Calibri"/>
                <a:ea typeface="Calibri"/>
                <a:cs typeface="Calibri"/>
                <a:sym typeface="Calibri"/>
              </a:rPr>
              <a:t>Vendor Partners</a:t>
            </a:r>
            <a:endParaRPr/>
          </a:p>
        </p:txBody>
      </p:sp>
      <p:sp>
        <p:nvSpPr>
          <p:cNvPr id="605" name="Google Shape;605;p107"/>
          <p:cNvSpPr txBox="1"/>
          <p:nvPr/>
        </p:nvSpPr>
        <p:spPr>
          <a:xfrm>
            <a:off x="2118093" y="2502176"/>
            <a:ext cx="14823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68E46"/>
              </a:buClr>
              <a:buSzPts val="1200"/>
              <a:buFont typeface="Calibri"/>
              <a:buNone/>
            </a:pPr>
            <a:r>
              <a:rPr lang="en" sz="1200" b="1" i="0" u="none" strike="noStrike" cap="none">
                <a:solidFill>
                  <a:srgbClr val="768E46"/>
                </a:solidFill>
                <a:latin typeface="Calibri"/>
                <a:ea typeface="Calibri"/>
                <a:cs typeface="Calibri"/>
                <a:sym typeface="Calibri"/>
              </a:rPr>
              <a:t>Innovator Operators</a:t>
            </a:r>
            <a:endParaRPr/>
          </a:p>
        </p:txBody>
      </p:sp>
      <p:sp>
        <p:nvSpPr>
          <p:cNvPr id="606" name="Google Shape;606;p107"/>
          <p:cNvSpPr txBox="1"/>
          <p:nvPr/>
        </p:nvSpPr>
        <p:spPr>
          <a:xfrm>
            <a:off x="1859340" y="3070218"/>
            <a:ext cx="13683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68E46"/>
              </a:buClr>
              <a:buSzPts val="1200"/>
              <a:buFont typeface="Calibri"/>
              <a:buNone/>
            </a:pPr>
            <a:r>
              <a:rPr lang="en" sz="1200" b="1" i="0" u="none" strike="noStrike" cap="none">
                <a:solidFill>
                  <a:srgbClr val="768E46"/>
                </a:solidFill>
                <a:latin typeface="Calibri"/>
                <a:ea typeface="Calibri"/>
                <a:cs typeface="Calibri"/>
                <a:sym typeface="Calibri"/>
              </a:rPr>
              <a:t>Innovator Vendors</a:t>
            </a:r>
            <a:endParaRPr/>
          </a:p>
        </p:txBody>
      </p:sp>
      <p:sp>
        <p:nvSpPr>
          <p:cNvPr id="607" name="Google Shape;607;p107"/>
          <p:cNvSpPr txBox="1"/>
          <p:nvPr/>
        </p:nvSpPr>
        <p:spPr>
          <a:xfrm>
            <a:off x="1866793" y="3580492"/>
            <a:ext cx="1042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68E46"/>
              </a:buClr>
              <a:buSzPts val="1200"/>
              <a:buFont typeface="Calibri"/>
              <a:buNone/>
            </a:pPr>
            <a:r>
              <a:rPr lang="en" sz="1200" b="1" i="0" u="none" strike="noStrike" cap="none">
                <a:solidFill>
                  <a:srgbClr val="768E46"/>
                </a:solidFill>
                <a:latin typeface="Calibri"/>
                <a:ea typeface="Calibri"/>
                <a:cs typeface="Calibri"/>
                <a:sym typeface="Calibri"/>
              </a:rPr>
              <a:t>Collaborators</a:t>
            </a:r>
            <a:endParaRPr/>
          </a:p>
        </p:txBody>
      </p:sp>
      <p:grpSp>
        <p:nvGrpSpPr>
          <p:cNvPr id="608" name="Google Shape;608;p107"/>
          <p:cNvGrpSpPr/>
          <p:nvPr/>
        </p:nvGrpSpPr>
        <p:grpSpPr>
          <a:xfrm>
            <a:off x="6190960" y="899503"/>
            <a:ext cx="2696148" cy="3048080"/>
            <a:chOff x="6190960" y="899503"/>
            <a:chExt cx="2696148" cy="3048080"/>
          </a:xfrm>
        </p:grpSpPr>
        <p:grpSp>
          <p:nvGrpSpPr>
            <p:cNvPr id="609" name="Google Shape;609;p107"/>
            <p:cNvGrpSpPr/>
            <p:nvPr/>
          </p:nvGrpSpPr>
          <p:grpSpPr>
            <a:xfrm>
              <a:off x="6572602" y="1222903"/>
              <a:ext cx="2314506" cy="2724680"/>
              <a:chOff x="6865837" y="1222903"/>
              <a:chExt cx="2314506" cy="2724680"/>
            </a:xfrm>
          </p:grpSpPr>
          <p:pic>
            <p:nvPicPr>
              <p:cNvPr id="610" name="Google Shape;610;p107"/>
              <p:cNvPicPr preferRelativeResize="0"/>
              <p:nvPr/>
            </p:nvPicPr>
            <p:blipFill rotWithShape="1">
              <a:blip r:embed="rId8">
                <a:alphaModFix/>
              </a:blip>
              <a:srcRect/>
              <a:stretch/>
            </p:blipFill>
            <p:spPr>
              <a:xfrm>
                <a:off x="6865837" y="2886473"/>
                <a:ext cx="770675" cy="280975"/>
              </a:xfrm>
              <a:prstGeom prst="rect">
                <a:avLst/>
              </a:prstGeom>
              <a:noFill/>
              <a:ln>
                <a:noFill/>
              </a:ln>
            </p:spPr>
          </p:pic>
          <p:pic>
            <p:nvPicPr>
              <p:cNvPr id="611" name="Google Shape;611;p107"/>
              <p:cNvPicPr preferRelativeResize="0"/>
              <p:nvPr/>
            </p:nvPicPr>
            <p:blipFill rotWithShape="1">
              <a:blip r:embed="rId33">
                <a:alphaModFix/>
              </a:blip>
              <a:srcRect/>
              <a:stretch/>
            </p:blipFill>
            <p:spPr>
              <a:xfrm>
                <a:off x="6939724" y="2100340"/>
                <a:ext cx="622899" cy="146304"/>
              </a:xfrm>
              <a:prstGeom prst="rect">
                <a:avLst/>
              </a:prstGeom>
              <a:noFill/>
              <a:ln>
                <a:noFill/>
              </a:ln>
            </p:spPr>
          </p:pic>
          <p:sp>
            <p:nvSpPr>
              <p:cNvPr id="612" name="Google Shape;612;p107"/>
              <p:cNvSpPr txBox="1"/>
              <p:nvPr/>
            </p:nvSpPr>
            <p:spPr>
              <a:xfrm>
                <a:off x="7697128" y="3701283"/>
                <a:ext cx="14109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Guru Parulkar, Exec Dir</a:t>
                </a:r>
                <a:endParaRPr/>
              </a:p>
            </p:txBody>
          </p:sp>
          <p:sp>
            <p:nvSpPr>
              <p:cNvPr id="613" name="Google Shape;613;p107"/>
              <p:cNvSpPr txBox="1"/>
              <p:nvPr/>
            </p:nvSpPr>
            <p:spPr>
              <a:xfrm>
                <a:off x="7846207" y="1222903"/>
                <a:ext cx="1261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Andre Feutsch - CTO</a:t>
                </a:r>
                <a:endParaRPr/>
              </a:p>
            </p:txBody>
          </p:sp>
          <p:sp>
            <p:nvSpPr>
              <p:cNvPr id="614" name="Google Shape;614;p107"/>
              <p:cNvSpPr txBox="1"/>
              <p:nvPr/>
            </p:nvSpPr>
            <p:spPr>
              <a:xfrm>
                <a:off x="7977653" y="1498279"/>
                <a:ext cx="11304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Jochen Appel - VP</a:t>
                </a:r>
                <a:endParaRPr/>
              </a:p>
            </p:txBody>
          </p:sp>
          <p:sp>
            <p:nvSpPr>
              <p:cNvPr id="615" name="Google Shape;615;p107"/>
              <p:cNvSpPr txBox="1"/>
              <p:nvPr/>
            </p:nvSpPr>
            <p:spPr>
              <a:xfrm>
                <a:off x="7780483" y="1773655"/>
                <a:ext cx="13275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Amin Vahdat - Fellow</a:t>
                </a:r>
                <a:endParaRPr/>
              </a:p>
            </p:txBody>
          </p:sp>
          <p:sp>
            <p:nvSpPr>
              <p:cNvPr id="616" name="Google Shape;616;p107"/>
              <p:cNvSpPr txBox="1"/>
              <p:nvPr/>
            </p:nvSpPr>
            <p:spPr>
              <a:xfrm>
                <a:off x="7746821" y="2049031"/>
                <a:ext cx="13614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Dai Kashiwa - Director</a:t>
                </a:r>
                <a:endParaRPr/>
              </a:p>
            </p:txBody>
          </p:sp>
          <p:sp>
            <p:nvSpPr>
              <p:cNvPr id="617" name="Google Shape;617;p107"/>
              <p:cNvSpPr txBox="1"/>
              <p:nvPr/>
            </p:nvSpPr>
            <p:spPr>
              <a:xfrm>
                <a:off x="8035361" y="2324407"/>
                <a:ext cx="1072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Rob Howald - VP</a:t>
                </a:r>
                <a:endParaRPr/>
              </a:p>
            </p:txBody>
          </p:sp>
          <p:sp>
            <p:nvSpPr>
              <p:cNvPr id="618" name="Google Shape;618;p107"/>
              <p:cNvSpPr txBox="1"/>
              <p:nvPr/>
            </p:nvSpPr>
            <p:spPr>
              <a:xfrm>
                <a:off x="7887885" y="2599783"/>
                <a:ext cx="1220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Shao Guanglu - SVP</a:t>
                </a:r>
                <a:endParaRPr/>
              </a:p>
            </p:txBody>
          </p:sp>
          <p:sp>
            <p:nvSpPr>
              <p:cNvPr id="619" name="Google Shape;619;p107"/>
              <p:cNvSpPr txBox="1"/>
              <p:nvPr/>
            </p:nvSpPr>
            <p:spPr>
              <a:xfrm>
                <a:off x="8040170" y="2875159"/>
                <a:ext cx="1068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Patric Lopez - VP</a:t>
                </a:r>
                <a:endParaRPr/>
              </a:p>
            </p:txBody>
          </p:sp>
          <p:sp>
            <p:nvSpPr>
              <p:cNvPr id="620" name="Google Shape;620;p107"/>
              <p:cNvSpPr txBox="1"/>
              <p:nvPr/>
            </p:nvSpPr>
            <p:spPr>
              <a:xfrm>
                <a:off x="7865443" y="3150535"/>
                <a:ext cx="1314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Firay Yaman Er - CSO </a:t>
                </a:r>
                <a:endParaRPr/>
              </a:p>
            </p:txBody>
          </p:sp>
          <p:sp>
            <p:nvSpPr>
              <p:cNvPr id="621" name="Google Shape;621;p107"/>
              <p:cNvSpPr txBox="1"/>
              <p:nvPr/>
            </p:nvSpPr>
            <p:spPr>
              <a:xfrm>
                <a:off x="7810450" y="3425911"/>
                <a:ext cx="1297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2525"/>
                  </a:buClr>
                  <a:buSzPts val="1000"/>
                  <a:buFont typeface="Calibri"/>
                  <a:buNone/>
                </a:pPr>
                <a:r>
                  <a:rPr lang="en" sz="1000" b="1" i="0" u="none" strike="noStrike" cap="none">
                    <a:solidFill>
                      <a:srgbClr val="252525"/>
                    </a:solidFill>
                    <a:latin typeface="Calibri"/>
                    <a:ea typeface="Calibri"/>
                    <a:cs typeface="Calibri"/>
                    <a:sym typeface="Calibri"/>
                  </a:rPr>
                  <a:t>Nick McKeown - Prof</a:t>
                </a:r>
                <a:endParaRPr/>
              </a:p>
            </p:txBody>
          </p:sp>
          <p:pic>
            <p:nvPicPr>
              <p:cNvPr id="622" name="Google Shape;622;p107"/>
              <p:cNvPicPr preferRelativeResize="0"/>
              <p:nvPr/>
            </p:nvPicPr>
            <p:blipFill rotWithShape="1">
              <a:blip r:embed="rId29">
                <a:alphaModFix/>
              </a:blip>
              <a:srcRect/>
              <a:stretch/>
            </p:blipFill>
            <p:spPr>
              <a:xfrm>
                <a:off x="7028150" y="1257885"/>
                <a:ext cx="446049" cy="182880"/>
              </a:xfrm>
              <a:prstGeom prst="rect">
                <a:avLst/>
              </a:prstGeom>
              <a:noFill/>
              <a:ln>
                <a:noFill/>
              </a:ln>
            </p:spPr>
          </p:pic>
          <p:pic>
            <p:nvPicPr>
              <p:cNvPr id="623" name="Google Shape;623;p107"/>
              <p:cNvPicPr preferRelativeResize="0"/>
              <p:nvPr/>
            </p:nvPicPr>
            <p:blipFill rotWithShape="1">
              <a:blip r:embed="rId35">
                <a:alphaModFix/>
              </a:blip>
              <a:srcRect/>
              <a:stretch/>
            </p:blipFill>
            <p:spPr>
              <a:xfrm>
                <a:off x="7089448" y="1537508"/>
                <a:ext cx="323452" cy="159138"/>
              </a:xfrm>
              <a:prstGeom prst="rect">
                <a:avLst/>
              </a:prstGeom>
              <a:noFill/>
              <a:ln>
                <a:noFill/>
              </a:ln>
            </p:spPr>
          </p:pic>
          <p:pic>
            <p:nvPicPr>
              <p:cNvPr id="624" name="Google Shape;624;p107"/>
              <p:cNvPicPr preferRelativeResize="0"/>
              <p:nvPr/>
            </p:nvPicPr>
            <p:blipFill rotWithShape="1">
              <a:blip r:embed="rId32">
                <a:alphaModFix/>
              </a:blip>
              <a:srcRect/>
              <a:stretch/>
            </p:blipFill>
            <p:spPr>
              <a:xfrm>
                <a:off x="7035174" y="1823613"/>
                <a:ext cx="432000" cy="146304"/>
              </a:xfrm>
              <a:prstGeom prst="rect">
                <a:avLst/>
              </a:prstGeom>
              <a:noFill/>
              <a:ln>
                <a:noFill/>
              </a:ln>
            </p:spPr>
          </p:pic>
          <p:pic>
            <p:nvPicPr>
              <p:cNvPr id="625" name="Google Shape;625;p107"/>
              <p:cNvPicPr preferRelativeResize="0"/>
              <p:nvPr/>
            </p:nvPicPr>
            <p:blipFill rotWithShape="1">
              <a:blip r:embed="rId31">
                <a:alphaModFix/>
              </a:blip>
              <a:srcRect/>
              <a:stretch/>
            </p:blipFill>
            <p:spPr>
              <a:xfrm>
                <a:off x="6993355" y="2336707"/>
                <a:ext cx="515638" cy="182880"/>
              </a:xfrm>
              <a:prstGeom prst="rect">
                <a:avLst/>
              </a:prstGeom>
              <a:noFill/>
              <a:ln>
                <a:noFill/>
              </a:ln>
            </p:spPr>
          </p:pic>
          <p:pic>
            <p:nvPicPr>
              <p:cNvPr id="626" name="Google Shape;626;p107"/>
              <p:cNvPicPr preferRelativeResize="0"/>
              <p:nvPr/>
            </p:nvPicPr>
            <p:blipFill rotWithShape="1">
              <a:blip r:embed="rId30">
                <a:alphaModFix/>
              </a:blip>
              <a:srcRect/>
              <a:stretch/>
            </p:blipFill>
            <p:spPr>
              <a:xfrm>
                <a:off x="6999965" y="2581565"/>
                <a:ext cx="502418" cy="274320"/>
              </a:xfrm>
              <a:prstGeom prst="rect">
                <a:avLst/>
              </a:prstGeom>
              <a:noFill/>
              <a:ln>
                <a:noFill/>
              </a:ln>
            </p:spPr>
          </p:pic>
          <p:pic>
            <p:nvPicPr>
              <p:cNvPr id="627" name="Google Shape;627;p107"/>
              <p:cNvPicPr preferRelativeResize="0"/>
              <p:nvPr/>
            </p:nvPicPr>
            <p:blipFill rotWithShape="1">
              <a:blip r:embed="rId34">
                <a:alphaModFix/>
              </a:blip>
              <a:srcRect/>
              <a:stretch/>
            </p:blipFill>
            <p:spPr>
              <a:xfrm>
                <a:off x="6897958" y="3170956"/>
                <a:ext cx="706432" cy="243857"/>
              </a:xfrm>
              <a:prstGeom prst="rect">
                <a:avLst/>
              </a:prstGeom>
              <a:noFill/>
              <a:ln>
                <a:noFill/>
              </a:ln>
            </p:spPr>
          </p:pic>
          <p:pic>
            <p:nvPicPr>
              <p:cNvPr id="628" name="Google Shape;628;p107"/>
              <p:cNvPicPr preferRelativeResize="0"/>
              <p:nvPr/>
            </p:nvPicPr>
            <p:blipFill rotWithShape="1">
              <a:blip r:embed="rId36">
                <a:alphaModFix/>
              </a:blip>
              <a:srcRect/>
              <a:stretch/>
            </p:blipFill>
            <p:spPr>
              <a:xfrm>
                <a:off x="7100397" y="3440940"/>
                <a:ext cx="301554" cy="231192"/>
              </a:xfrm>
              <a:prstGeom prst="rect">
                <a:avLst/>
              </a:prstGeom>
              <a:noFill/>
              <a:ln>
                <a:noFill/>
              </a:ln>
            </p:spPr>
          </p:pic>
          <p:grpSp>
            <p:nvGrpSpPr>
              <p:cNvPr id="629" name="Google Shape;629;p107"/>
              <p:cNvGrpSpPr/>
              <p:nvPr/>
            </p:nvGrpSpPr>
            <p:grpSpPr>
              <a:xfrm>
                <a:off x="6929523" y="3709433"/>
                <a:ext cx="643303" cy="214062"/>
                <a:chOff x="6867177" y="3709433"/>
                <a:chExt cx="643303" cy="214062"/>
              </a:xfrm>
            </p:grpSpPr>
            <p:pic>
              <p:nvPicPr>
                <p:cNvPr id="630" name="Google Shape;630;p107"/>
                <p:cNvPicPr preferRelativeResize="0"/>
                <p:nvPr/>
              </p:nvPicPr>
              <p:blipFill rotWithShape="1">
                <a:blip r:embed="rId37">
                  <a:alphaModFix/>
                </a:blip>
                <a:srcRect/>
                <a:stretch/>
              </p:blipFill>
              <p:spPr>
                <a:xfrm>
                  <a:off x="6867177" y="3709433"/>
                  <a:ext cx="375547" cy="214062"/>
                </a:xfrm>
                <a:prstGeom prst="rect">
                  <a:avLst/>
                </a:prstGeom>
                <a:noFill/>
                <a:ln>
                  <a:noFill/>
                </a:ln>
              </p:spPr>
            </p:pic>
            <p:pic>
              <p:nvPicPr>
                <p:cNvPr id="631" name="Google Shape;631;p107"/>
                <p:cNvPicPr preferRelativeResize="0"/>
                <p:nvPr/>
              </p:nvPicPr>
              <p:blipFill rotWithShape="1">
                <a:blip r:embed="rId36">
                  <a:alphaModFix/>
                </a:blip>
                <a:srcRect/>
                <a:stretch/>
              </p:blipFill>
              <p:spPr>
                <a:xfrm>
                  <a:off x="7275341" y="3731835"/>
                  <a:ext cx="235139" cy="180274"/>
                </a:xfrm>
                <a:prstGeom prst="rect">
                  <a:avLst/>
                </a:prstGeom>
                <a:noFill/>
                <a:ln>
                  <a:noFill/>
                </a:ln>
              </p:spPr>
            </p:pic>
          </p:grpSp>
        </p:grpSp>
        <p:sp>
          <p:nvSpPr>
            <p:cNvPr id="632" name="Google Shape;632;p107"/>
            <p:cNvSpPr txBox="1"/>
            <p:nvPr/>
          </p:nvSpPr>
          <p:spPr>
            <a:xfrm>
              <a:off x="6190960" y="1200812"/>
              <a:ext cx="550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5A5A5"/>
                </a:buClr>
                <a:buSzPts val="1000"/>
                <a:buFont typeface="Calibri"/>
                <a:buNone/>
              </a:pPr>
              <a:r>
                <a:rPr lang="en" sz="1000" b="1" i="0" u="none" strike="noStrike" cap="none">
                  <a:solidFill>
                    <a:srgbClr val="A5A5A5"/>
                  </a:solidFill>
                  <a:latin typeface="Calibri"/>
                  <a:ea typeface="Calibri"/>
                  <a:cs typeface="Calibri"/>
                  <a:sym typeface="Calibri"/>
                </a:rPr>
                <a:t>CHAIR:</a:t>
              </a:r>
              <a:endParaRPr/>
            </a:p>
          </p:txBody>
        </p:sp>
        <p:sp>
          <p:nvSpPr>
            <p:cNvPr id="633" name="Google Shape;633;p107"/>
            <p:cNvSpPr txBox="1"/>
            <p:nvPr/>
          </p:nvSpPr>
          <p:spPr>
            <a:xfrm>
              <a:off x="7299643" y="899503"/>
              <a:ext cx="961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83838"/>
                </a:buClr>
                <a:buSzPts val="1200"/>
                <a:buFont typeface="Calibri"/>
                <a:buNone/>
              </a:pPr>
              <a:r>
                <a:rPr lang="en" sz="1200" b="1" i="0" u="none" strike="noStrike" cap="none">
                  <a:solidFill>
                    <a:srgbClr val="383838"/>
                  </a:solidFill>
                  <a:latin typeface="Calibri"/>
                  <a:ea typeface="Calibri"/>
                  <a:cs typeface="Calibri"/>
                  <a:sym typeface="Calibri"/>
                </a:rPr>
                <a:t>ONF BOARD</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8"/>
          <p:cNvSpPr txBox="1">
            <a:spLocks noGrp="1"/>
          </p:cNvSpPr>
          <p:nvPr>
            <p:ph type="body" idx="1"/>
          </p:nvPr>
        </p:nvSpPr>
        <p:spPr>
          <a:xfrm>
            <a:off x="311700" y="847675"/>
            <a:ext cx="8520600" cy="395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5500" b="1"/>
              <a:t>Distributed Core</a:t>
            </a:r>
            <a:endParaRPr sz="5500" b="1"/>
          </a:p>
        </p:txBody>
      </p:sp>
      <p:sp>
        <p:nvSpPr>
          <p:cNvPr id="639" name="Google Shape;639;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8</a:t>
            </a:fld>
            <a:endParaRPr/>
          </a:p>
        </p:txBody>
      </p:sp>
      <p:sp>
        <p:nvSpPr>
          <p:cNvPr id="640" name="Google Shape;640;p108"/>
          <p:cNvSpPr/>
          <p:nvPr/>
        </p:nvSpPr>
        <p:spPr>
          <a:xfrm>
            <a:off x="1663952" y="17425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8"/>
          <p:cNvSpPr/>
          <p:nvPr/>
        </p:nvSpPr>
        <p:spPr>
          <a:xfrm>
            <a:off x="3182250" y="17425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8"/>
          <p:cNvSpPr/>
          <p:nvPr/>
        </p:nvSpPr>
        <p:spPr>
          <a:xfrm>
            <a:off x="4700547" y="17425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8"/>
          <p:cNvSpPr/>
          <p:nvPr/>
        </p:nvSpPr>
        <p:spPr>
          <a:xfrm>
            <a:off x="6218845" y="1742525"/>
            <a:ext cx="1330200" cy="1947600"/>
          </a:xfrm>
          <a:prstGeom prst="rect">
            <a:avLst/>
          </a:prstGeom>
          <a:solidFill>
            <a:srgbClr val="EFEFE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4" name="Google Shape;644;p108"/>
          <p:cNvCxnSpPr/>
          <p:nvPr/>
        </p:nvCxnSpPr>
        <p:spPr>
          <a:xfrm rot="10800000">
            <a:off x="2352973" y="3637824"/>
            <a:ext cx="2400" cy="410100"/>
          </a:xfrm>
          <a:prstGeom prst="straightConnector1">
            <a:avLst/>
          </a:prstGeom>
          <a:noFill/>
          <a:ln w="19050" cap="flat" cmpd="sng">
            <a:solidFill>
              <a:srgbClr val="E06666"/>
            </a:solidFill>
            <a:prstDash val="dash"/>
            <a:round/>
            <a:headEnd type="none" w="med" len="med"/>
            <a:tailEnd type="none" w="med" len="med"/>
          </a:ln>
        </p:spPr>
      </p:cxnSp>
      <p:cxnSp>
        <p:nvCxnSpPr>
          <p:cNvPr id="645" name="Google Shape;645;p108"/>
          <p:cNvCxnSpPr/>
          <p:nvPr/>
        </p:nvCxnSpPr>
        <p:spPr>
          <a:xfrm rot="10800000">
            <a:off x="2518478" y="3600502"/>
            <a:ext cx="681900" cy="715200"/>
          </a:xfrm>
          <a:prstGeom prst="straightConnector1">
            <a:avLst/>
          </a:prstGeom>
          <a:noFill/>
          <a:ln w="19050" cap="flat" cmpd="sng">
            <a:solidFill>
              <a:srgbClr val="E06666"/>
            </a:solidFill>
            <a:prstDash val="dash"/>
            <a:round/>
            <a:headEnd type="none" w="med" len="med"/>
            <a:tailEnd type="none" w="med" len="med"/>
          </a:ln>
        </p:spPr>
      </p:cxnSp>
      <p:cxnSp>
        <p:nvCxnSpPr>
          <p:cNvPr id="646" name="Google Shape;646;p108"/>
          <p:cNvCxnSpPr/>
          <p:nvPr/>
        </p:nvCxnSpPr>
        <p:spPr>
          <a:xfrm rot="10800000" flipH="1">
            <a:off x="3229643" y="3608704"/>
            <a:ext cx="293100" cy="309600"/>
          </a:xfrm>
          <a:prstGeom prst="straightConnector1">
            <a:avLst/>
          </a:prstGeom>
          <a:noFill/>
          <a:ln w="19050" cap="flat" cmpd="sng">
            <a:solidFill>
              <a:srgbClr val="E06666"/>
            </a:solidFill>
            <a:prstDash val="dash"/>
            <a:round/>
            <a:headEnd type="none" w="med" len="med"/>
            <a:tailEnd type="none" w="med" len="med"/>
          </a:ln>
        </p:spPr>
      </p:cxnSp>
      <p:cxnSp>
        <p:nvCxnSpPr>
          <p:cNvPr id="647" name="Google Shape;647;p108"/>
          <p:cNvCxnSpPr/>
          <p:nvPr/>
        </p:nvCxnSpPr>
        <p:spPr>
          <a:xfrm rot="10800000">
            <a:off x="3915510" y="3617083"/>
            <a:ext cx="188100" cy="309600"/>
          </a:xfrm>
          <a:prstGeom prst="straightConnector1">
            <a:avLst/>
          </a:prstGeom>
          <a:noFill/>
          <a:ln w="19050" cap="flat" cmpd="sng">
            <a:solidFill>
              <a:srgbClr val="E06666"/>
            </a:solidFill>
            <a:prstDash val="dash"/>
            <a:round/>
            <a:headEnd type="none" w="med" len="med"/>
            <a:tailEnd type="none" w="med" len="med"/>
          </a:ln>
        </p:spPr>
      </p:cxnSp>
      <p:cxnSp>
        <p:nvCxnSpPr>
          <p:cNvPr id="648" name="Google Shape;648;p108"/>
          <p:cNvCxnSpPr/>
          <p:nvPr/>
        </p:nvCxnSpPr>
        <p:spPr>
          <a:xfrm rot="10800000">
            <a:off x="3743878" y="3638302"/>
            <a:ext cx="443400" cy="677400"/>
          </a:xfrm>
          <a:prstGeom prst="straightConnector1">
            <a:avLst/>
          </a:prstGeom>
          <a:noFill/>
          <a:ln w="19050" cap="flat" cmpd="sng">
            <a:solidFill>
              <a:srgbClr val="E06666"/>
            </a:solidFill>
            <a:prstDash val="dash"/>
            <a:round/>
            <a:headEnd type="none" w="med" len="med"/>
            <a:tailEnd type="none" w="med" len="med"/>
          </a:ln>
        </p:spPr>
      </p:cxnSp>
      <p:cxnSp>
        <p:nvCxnSpPr>
          <p:cNvPr id="649" name="Google Shape;649;p108"/>
          <p:cNvCxnSpPr/>
          <p:nvPr/>
        </p:nvCxnSpPr>
        <p:spPr>
          <a:xfrm rot="10800000" flipH="1">
            <a:off x="4956959" y="3612716"/>
            <a:ext cx="162900" cy="426900"/>
          </a:xfrm>
          <a:prstGeom prst="straightConnector1">
            <a:avLst/>
          </a:prstGeom>
          <a:noFill/>
          <a:ln w="19050" cap="flat" cmpd="sng">
            <a:solidFill>
              <a:srgbClr val="E06666"/>
            </a:solidFill>
            <a:prstDash val="dash"/>
            <a:round/>
            <a:headEnd type="none" w="med" len="med"/>
            <a:tailEnd type="none" w="med" len="med"/>
          </a:ln>
        </p:spPr>
      </p:cxnSp>
      <p:cxnSp>
        <p:nvCxnSpPr>
          <p:cNvPr id="650" name="Google Shape;650;p108"/>
          <p:cNvCxnSpPr/>
          <p:nvPr/>
        </p:nvCxnSpPr>
        <p:spPr>
          <a:xfrm rot="10800000">
            <a:off x="5351551" y="3638005"/>
            <a:ext cx="375000" cy="669300"/>
          </a:xfrm>
          <a:prstGeom prst="straightConnector1">
            <a:avLst/>
          </a:prstGeom>
          <a:noFill/>
          <a:ln w="19050" cap="flat" cmpd="sng">
            <a:solidFill>
              <a:srgbClr val="E06666"/>
            </a:solidFill>
            <a:prstDash val="dash"/>
            <a:round/>
            <a:headEnd type="none" w="med" len="med"/>
            <a:tailEnd type="none" w="med" len="med"/>
          </a:ln>
        </p:spPr>
      </p:cxnSp>
      <p:cxnSp>
        <p:nvCxnSpPr>
          <p:cNvPr id="651" name="Google Shape;651;p108"/>
          <p:cNvCxnSpPr/>
          <p:nvPr/>
        </p:nvCxnSpPr>
        <p:spPr>
          <a:xfrm rot="10800000" flipH="1">
            <a:off x="6040372" y="3595941"/>
            <a:ext cx="426900" cy="288900"/>
          </a:xfrm>
          <a:prstGeom prst="straightConnector1">
            <a:avLst/>
          </a:prstGeom>
          <a:noFill/>
          <a:ln w="19050" cap="flat" cmpd="sng">
            <a:solidFill>
              <a:srgbClr val="E06666"/>
            </a:solidFill>
            <a:prstDash val="dash"/>
            <a:round/>
            <a:headEnd type="none" w="med" len="med"/>
            <a:tailEnd type="none" w="med" len="med"/>
          </a:ln>
        </p:spPr>
      </p:cxnSp>
      <p:cxnSp>
        <p:nvCxnSpPr>
          <p:cNvPr id="652" name="Google Shape;652;p108"/>
          <p:cNvCxnSpPr/>
          <p:nvPr/>
        </p:nvCxnSpPr>
        <p:spPr>
          <a:xfrm rot="10800000">
            <a:off x="6601193" y="3562688"/>
            <a:ext cx="225600" cy="606600"/>
          </a:xfrm>
          <a:prstGeom prst="straightConnector1">
            <a:avLst/>
          </a:prstGeom>
          <a:noFill/>
          <a:ln w="19050" cap="flat" cmpd="sng">
            <a:solidFill>
              <a:srgbClr val="E06666"/>
            </a:solidFill>
            <a:prstDash val="dash"/>
            <a:round/>
            <a:headEnd type="none" w="med" len="med"/>
            <a:tailEnd type="none" w="med" len="med"/>
          </a:ln>
        </p:spPr>
      </p:cxnSp>
      <p:sp>
        <p:nvSpPr>
          <p:cNvPr id="653" name="Google Shape;653;p108"/>
          <p:cNvSpPr/>
          <p:nvPr/>
        </p:nvSpPr>
        <p:spPr>
          <a:xfrm>
            <a:off x="1706008" y="2882255"/>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08"/>
          <p:cNvSpPr/>
          <p:nvPr/>
        </p:nvSpPr>
        <p:spPr>
          <a:xfrm>
            <a:off x="1705991" y="2105944"/>
            <a:ext cx="5811000" cy="171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08"/>
          <p:cNvSpPr/>
          <p:nvPr/>
        </p:nvSpPr>
        <p:spPr>
          <a:xfrm>
            <a:off x="1686368" y="20923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NB Core API</a:t>
            </a:r>
            <a:endParaRPr sz="1200">
              <a:solidFill>
                <a:srgbClr val="FFFFFF"/>
              </a:solidFill>
            </a:endParaRPr>
          </a:p>
        </p:txBody>
      </p:sp>
      <p:sp>
        <p:nvSpPr>
          <p:cNvPr id="656" name="Google Shape;656;p108"/>
          <p:cNvSpPr/>
          <p:nvPr/>
        </p:nvSpPr>
        <p:spPr>
          <a:xfrm>
            <a:off x="1704994" y="2355789"/>
            <a:ext cx="5811000" cy="450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08"/>
          <p:cNvSpPr/>
          <p:nvPr/>
        </p:nvSpPr>
        <p:spPr>
          <a:xfrm>
            <a:off x="1686475" y="2340739"/>
            <a:ext cx="5811000" cy="4503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FEFEF"/>
                </a:solidFill>
              </a:rPr>
              <a:t>Distributed Core</a:t>
            </a:r>
            <a:endParaRPr>
              <a:solidFill>
                <a:srgbClr val="EFEFEF"/>
              </a:solidFill>
            </a:endParaRPr>
          </a:p>
          <a:p>
            <a:pPr marL="0" lvl="0" indent="0" algn="ctr" rtl="0">
              <a:spcBef>
                <a:spcPts val="0"/>
              </a:spcBef>
              <a:spcAft>
                <a:spcPts val="0"/>
              </a:spcAft>
              <a:buNone/>
            </a:pPr>
            <a:r>
              <a:rPr lang="en" sz="1200">
                <a:solidFill>
                  <a:srgbClr val="EFEFEF"/>
                </a:solidFill>
              </a:rPr>
              <a:t>(state management, notifications, high-availability &amp; scale-out)</a:t>
            </a:r>
            <a:endParaRPr sz="1200">
              <a:solidFill>
                <a:srgbClr val="EFEFEF"/>
              </a:solidFill>
            </a:endParaRPr>
          </a:p>
        </p:txBody>
      </p:sp>
      <p:sp>
        <p:nvSpPr>
          <p:cNvPr id="658" name="Google Shape;658;p108"/>
          <p:cNvSpPr/>
          <p:nvPr/>
        </p:nvSpPr>
        <p:spPr>
          <a:xfrm>
            <a:off x="1686475" y="28686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EFEF"/>
                </a:solidFill>
              </a:rPr>
              <a:t>SB Core API</a:t>
            </a:r>
            <a:endParaRPr sz="1200">
              <a:solidFill>
                <a:srgbClr val="EFEFEF"/>
              </a:solidFill>
            </a:endParaRPr>
          </a:p>
        </p:txBody>
      </p:sp>
      <p:sp>
        <p:nvSpPr>
          <p:cNvPr id="659" name="Google Shape;659;p108"/>
          <p:cNvSpPr/>
          <p:nvPr/>
        </p:nvSpPr>
        <p:spPr>
          <a:xfrm>
            <a:off x="1711790" y="1819228"/>
            <a:ext cx="5811000" cy="2061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Apps</a:t>
            </a:r>
            <a:endParaRPr/>
          </a:p>
        </p:txBody>
      </p:sp>
      <p:sp>
        <p:nvSpPr>
          <p:cNvPr id="660" name="Google Shape;660;p108"/>
          <p:cNvSpPr/>
          <p:nvPr/>
        </p:nvSpPr>
        <p:spPr>
          <a:xfrm>
            <a:off x="1696224" y="1810377"/>
            <a:ext cx="5811000" cy="2061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Apps</a:t>
            </a:r>
            <a:endParaRPr sz="1000">
              <a:solidFill>
                <a:srgbClr val="FFFFFF"/>
              </a:solidFill>
            </a:endParaRPr>
          </a:p>
        </p:txBody>
      </p:sp>
      <p:cxnSp>
        <p:nvCxnSpPr>
          <p:cNvPr id="661" name="Google Shape;661;p108"/>
          <p:cNvCxnSpPr/>
          <p:nvPr/>
        </p:nvCxnSpPr>
        <p:spPr>
          <a:xfrm rot="10800000" flipH="1">
            <a:off x="2321625" y="3922440"/>
            <a:ext cx="912000" cy="159000"/>
          </a:xfrm>
          <a:prstGeom prst="straightConnector1">
            <a:avLst/>
          </a:prstGeom>
          <a:noFill/>
          <a:ln w="19050" cap="flat" cmpd="sng">
            <a:solidFill>
              <a:schemeClr val="dk2"/>
            </a:solidFill>
            <a:prstDash val="solid"/>
            <a:round/>
            <a:headEnd type="none" w="med" len="med"/>
            <a:tailEnd type="none" w="med" len="med"/>
          </a:ln>
        </p:spPr>
      </p:cxnSp>
      <p:cxnSp>
        <p:nvCxnSpPr>
          <p:cNvPr id="662" name="Google Shape;662;p108"/>
          <p:cNvCxnSpPr/>
          <p:nvPr/>
        </p:nvCxnSpPr>
        <p:spPr>
          <a:xfrm rot="10800000" flipH="1">
            <a:off x="3317189" y="3897381"/>
            <a:ext cx="828300" cy="4200"/>
          </a:xfrm>
          <a:prstGeom prst="straightConnector1">
            <a:avLst/>
          </a:prstGeom>
          <a:noFill/>
          <a:ln w="19050" cap="flat" cmpd="sng">
            <a:solidFill>
              <a:schemeClr val="dk2"/>
            </a:solidFill>
            <a:prstDash val="solid"/>
            <a:round/>
            <a:headEnd type="none" w="med" len="med"/>
            <a:tailEnd type="none" w="med" len="med"/>
          </a:ln>
        </p:spPr>
      </p:cxnSp>
      <p:cxnSp>
        <p:nvCxnSpPr>
          <p:cNvPr id="663" name="Google Shape;663;p108"/>
          <p:cNvCxnSpPr/>
          <p:nvPr/>
        </p:nvCxnSpPr>
        <p:spPr>
          <a:xfrm>
            <a:off x="2321625" y="4081440"/>
            <a:ext cx="907800" cy="284100"/>
          </a:xfrm>
          <a:prstGeom prst="straightConnector1">
            <a:avLst/>
          </a:prstGeom>
          <a:noFill/>
          <a:ln w="19050" cap="flat" cmpd="sng">
            <a:solidFill>
              <a:schemeClr val="dk2"/>
            </a:solidFill>
            <a:prstDash val="solid"/>
            <a:round/>
            <a:headEnd type="none" w="med" len="med"/>
            <a:tailEnd type="none" w="med" len="med"/>
          </a:ln>
        </p:spPr>
      </p:cxnSp>
      <p:cxnSp>
        <p:nvCxnSpPr>
          <p:cNvPr id="664" name="Google Shape;664;p108"/>
          <p:cNvCxnSpPr/>
          <p:nvPr/>
        </p:nvCxnSpPr>
        <p:spPr>
          <a:xfrm rot="10800000" flipH="1">
            <a:off x="3321388" y="4353307"/>
            <a:ext cx="924600" cy="8400"/>
          </a:xfrm>
          <a:prstGeom prst="straightConnector1">
            <a:avLst/>
          </a:prstGeom>
          <a:noFill/>
          <a:ln w="19050" cap="flat" cmpd="sng">
            <a:solidFill>
              <a:schemeClr val="dk2"/>
            </a:solidFill>
            <a:prstDash val="solid"/>
            <a:round/>
            <a:headEnd type="none" w="med" len="med"/>
            <a:tailEnd type="none" w="med" len="med"/>
          </a:ln>
        </p:spPr>
      </p:cxnSp>
      <p:cxnSp>
        <p:nvCxnSpPr>
          <p:cNvPr id="665" name="Google Shape;665;p108"/>
          <p:cNvCxnSpPr/>
          <p:nvPr/>
        </p:nvCxnSpPr>
        <p:spPr>
          <a:xfrm>
            <a:off x="4241646" y="3893202"/>
            <a:ext cx="828300" cy="171300"/>
          </a:xfrm>
          <a:prstGeom prst="straightConnector1">
            <a:avLst/>
          </a:prstGeom>
          <a:noFill/>
          <a:ln w="19050" cap="flat" cmpd="sng">
            <a:solidFill>
              <a:schemeClr val="dk2"/>
            </a:solidFill>
            <a:prstDash val="solid"/>
            <a:round/>
            <a:headEnd type="none" w="med" len="med"/>
            <a:tailEnd type="none" w="med" len="med"/>
          </a:ln>
        </p:spPr>
      </p:cxnSp>
      <p:cxnSp>
        <p:nvCxnSpPr>
          <p:cNvPr id="666" name="Google Shape;666;p108"/>
          <p:cNvCxnSpPr/>
          <p:nvPr/>
        </p:nvCxnSpPr>
        <p:spPr>
          <a:xfrm rot="10800000">
            <a:off x="6006914" y="3901310"/>
            <a:ext cx="811500" cy="288900"/>
          </a:xfrm>
          <a:prstGeom prst="straightConnector1">
            <a:avLst/>
          </a:prstGeom>
          <a:noFill/>
          <a:ln w="19050" cap="flat" cmpd="sng">
            <a:solidFill>
              <a:schemeClr val="dk2"/>
            </a:solidFill>
            <a:prstDash val="solid"/>
            <a:round/>
            <a:headEnd type="none" w="med" len="med"/>
            <a:tailEnd type="none" w="med" len="med"/>
          </a:ln>
        </p:spPr>
      </p:cxnSp>
      <p:cxnSp>
        <p:nvCxnSpPr>
          <p:cNvPr id="667" name="Google Shape;667;p108"/>
          <p:cNvCxnSpPr/>
          <p:nvPr/>
        </p:nvCxnSpPr>
        <p:spPr>
          <a:xfrm flipH="1">
            <a:off x="5847914" y="4190210"/>
            <a:ext cx="970500" cy="154800"/>
          </a:xfrm>
          <a:prstGeom prst="straightConnector1">
            <a:avLst/>
          </a:prstGeom>
          <a:noFill/>
          <a:ln w="19050" cap="flat" cmpd="sng">
            <a:solidFill>
              <a:schemeClr val="dk2"/>
            </a:solidFill>
            <a:prstDash val="solid"/>
            <a:round/>
            <a:headEnd type="none" w="med" len="med"/>
            <a:tailEnd type="none" w="med" len="med"/>
          </a:ln>
        </p:spPr>
      </p:cxnSp>
      <p:cxnSp>
        <p:nvCxnSpPr>
          <p:cNvPr id="668" name="Google Shape;668;p108"/>
          <p:cNvCxnSpPr/>
          <p:nvPr/>
        </p:nvCxnSpPr>
        <p:spPr>
          <a:xfrm flipH="1">
            <a:off x="5805830" y="3897401"/>
            <a:ext cx="222000" cy="447600"/>
          </a:xfrm>
          <a:prstGeom prst="straightConnector1">
            <a:avLst/>
          </a:prstGeom>
          <a:noFill/>
          <a:ln w="19050" cap="flat" cmpd="sng">
            <a:solidFill>
              <a:schemeClr val="dk2"/>
            </a:solidFill>
            <a:prstDash val="solid"/>
            <a:round/>
            <a:headEnd type="none" w="med" len="med"/>
            <a:tailEnd type="none" w="med" len="med"/>
          </a:ln>
        </p:spPr>
      </p:cxnSp>
      <p:cxnSp>
        <p:nvCxnSpPr>
          <p:cNvPr id="669" name="Google Shape;669;p108"/>
          <p:cNvCxnSpPr/>
          <p:nvPr/>
        </p:nvCxnSpPr>
        <p:spPr>
          <a:xfrm rot="10800000">
            <a:off x="5107720" y="4072846"/>
            <a:ext cx="623100" cy="280500"/>
          </a:xfrm>
          <a:prstGeom prst="straightConnector1">
            <a:avLst/>
          </a:prstGeom>
          <a:noFill/>
          <a:ln w="19050" cap="flat" cmpd="sng">
            <a:solidFill>
              <a:schemeClr val="dk2"/>
            </a:solidFill>
            <a:prstDash val="solid"/>
            <a:round/>
            <a:headEnd type="none" w="med" len="med"/>
            <a:tailEnd type="none" w="med" len="med"/>
          </a:ln>
        </p:spPr>
      </p:cxnSp>
      <p:cxnSp>
        <p:nvCxnSpPr>
          <p:cNvPr id="670" name="Google Shape;670;p108"/>
          <p:cNvCxnSpPr/>
          <p:nvPr/>
        </p:nvCxnSpPr>
        <p:spPr>
          <a:xfrm rot="10800000" flipH="1">
            <a:off x="4266748" y="4064525"/>
            <a:ext cx="774000" cy="267900"/>
          </a:xfrm>
          <a:prstGeom prst="straightConnector1">
            <a:avLst/>
          </a:prstGeom>
          <a:noFill/>
          <a:ln w="19050" cap="flat" cmpd="sng">
            <a:solidFill>
              <a:schemeClr val="dk2"/>
            </a:solidFill>
            <a:prstDash val="solid"/>
            <a:round/>
            <a:headEnd type="none" w="med" len="med"/>
            <a:tailEnd type="none" w="med" len="med"/>
          </a:ln>
        </p:spPr>
      </p:cxnSp>
      <p:cxnSp>
        <p:nvCxnSpPr>
          <p:cNvPr id="671" name="Google Shape;671;p108"/>
          <p:cNvCxnSpPr/>
          <p:nvPr/>
        </p:nvCxnSpPr>
        <p:spPr>
          <a:xfrm rot="10800000" flipH="1">
            <a:off x="3346472" y="3901344"/>
            <a:ext cx="886800" cy="426900"/>
          </a:xfrm>
          <a:prstGeom prst="straightConnector1">
            <a:avLst/>
          </a:prstGeom>
          <a:noFill/>
          <a:ln w="19050" cap="flat" cmpd="sng">
            <a:solidFill>
              <a:schemeClr val="dk2"/>
            </a:solidFill>
            <a:prstDash val="solid"/>
            <a:round/>
            <a:headEnd type="none" w="med" len="med"/>
            <a:tailEnd type="none" w="med" len="med"/>
          </a:ln>
        </p:spPr>
      </p:cxnSp>
      <p:cxnSp>
        <p:nvCxnSpPr>
          <p:cNvPr id="672" name="Google Shape;672;p108"/>
          <p:cNvCxnSpPr/>
          <p:nvPr/>
        </p:nvCxnSpPr>
        <p:spPr>
          <a:xfrm flipH="1">
            <a:off x="5053123" y="3897401"/>
            <a:ext cx="899400" cy="159000"/>
          </a:xfrm>
          <a:prstGeom prst="straightConnector1">
            <a:avLst/>
          </a:prstGeom>
          <a:noFill/>
          <a:ln w="19050" cap="flat" cmpd="sng">
            <a:solidFill>
              <a:schemeClr val="dk2"/>
            </a:solidFill>
            <a:prstDash val="solid"/>
            <a:round/>
            <a:headEnd type="none" w="med" len="med"/>
            <a:tailEnd type="none" w="med" len="med"/>
          </a:ln>
        </p:spPr>
      </p:cxnSp>
      <p:cxnSp>
        <p:nvCxnSpPr>
          <p:cNvPr id="673" name="Google Shape;673;p108"/>
          <p:cNvCxnSpPr/>
          <p:nvPr/>
        </p:nvCxnSpPr>
        <p:spPr>
          <a:xfrm>
            <a:off x="4329494" y="4344985"/>
            <a:ext cx="1430700" cy="12600"/>
          </a:xfrm>
          <a:prstGeom prst="straightConnector1">
            <a:avLst/>
          </a:prstGeom>
          <a:noFill/>
          <a:ln w="19050" cap="flat" cmpd="sng">
            <a:solidFill>
              <a:schemeClr val="dk2"/>
            </a:solidFill>
            <a:prstDash val="solid"/>
            <a:round/>
            <a:headEnd type="none" w="med" len="med"/>
            <a:tailEnd type="none" w="med" len="med"/>
          </a:ln>
        </p:spPr>
      </p:cxnSp>
      <p:pic>
        <p:nvPicPr>
          <p:cNvPr id="674" name="Google Shape;674;p108" descr="switch-icon.png"/>
          <p:cNvPicPr preferRelativeResize="0"/>
          <p:nvPr/>
        </p:nvPicPr>
        <p:blipFill>
          <a:blip r:embed="rId3">
            <a:alphaModFix/>
          </a:blip>
          <a:stretch>
            <a:fillRect/>
          </a:stretch>
        </p:blipFill>
        <p:spPr>
          <a:xfrm>
            <a:off x="2068097" y="3918340"/>
            <a:ext cx="547566" cy="343138"/>
          </a:xfrm>
          <a:prstGeom prst="rect">
            <a:avLst/>
          </a:prstGeom>
          <a:noFill/>
          <a:ln>
            <a:noFill/>
          </a:ln>
        </p:spPr>
      </p:pic>
      <p:pic>
        <p:nvPicPr>
          <p:cNvPr id="675" name="Google Shape;675;p108" descr="switch-icon.png"/>
          <p:cNvPicPr preferRelativeResize="0"/>
          <p:nvPr/>
        </p:nvPicPr>
        <p:blipFill>
          <a:blip r:embed="rId3">
            <a:alphaModFix/>
          </a:blip>
          <a:stretch>
            <a:fillRect/>
          </a:stretch>
        </p:blipFill>
        <p:spPr>
          <a:xfrm>
            <a:off x="3044145" y="4189463"/>
            <a:ext cx="547566" cy="343138"/>
          </a:xfrm>
          <a:prstGeom prst="rect">
            <a:avLst/>
          </a:prstGeom>
          <a:noFill/>
          <a:ln>
            <a:noFill/>
          </a:ln>
        </p:spPr>
      </p:pic>
      <p:pic>
        <p:nvPicPr>
          <p:cNvPr id="676" name="Google Shape;676;p108" descr="switch-icon.png"/>
          <p:cNvPicPr preferRelativeResize="0"/>
          <p:nvPr/>
        </p:nvPicPr>
        <p:blipFill>
          <a:blip r:embed="rId3">
            <a:alphaModFix/>
          </a:blip>
          <a:stretch>
            <a:fillRect/>
          </a:stretch>
        </p:blipFill>
        <p:spPr>
          <a:xfrm>
            <a:off x="6568764" y="4026789"/>
            <a:ext cx="547566" cy="343138"/>
          </a:xfrm>
          <a:prstGeom prst="rect">
            <a:avLst/>
          </a:prstGeom>
          <a:noFill/>
          <a:ln>
            <a:noFill/>
          </a:ln>
        </p:spPr>
      </p:pic>
      <p:pic>
        <p:nvPicPr>
          <p:cNvPr id="677" name="Google Shape;677;p108" descr="switch-icon.png"/>
          <p:cNvPicPr preferRelativeResize="0"/>
          <p:nvPr/>
        </p:nvPicPr>
        <p:blipFill>
          <a:blip r:embed="rId3">
            <a:alphaModFix/>
          </a:blip>
          <a:stretch>
            <a:fillRect/>
          </a:stretch>
        </p:blipFill>
        <p:spPr>
          <a:xfrm>
            <a:off x="5809616" y="3755666"/>
            <a:ext cx="547566" cy="343138"/>
          </a:xfrm>
          <a:prstGeom prst="rect">
            <a:avLst/>
          </a:prstGeom>
          <a:noFill/>
          <a:ln>
            <a:noFill/>
          </a:ln>
        </p:spPr>
      </p:pic>
      <p:pic>
        <p:nvPicPr>
          <p:cNvPr id="678" name="Google Shape;678;p108" descr="switch-icon.png"/>
          <p:cNvPicPr preferRelativeResize="0"/>
          <p:nvPr/>
        </p:nvPicPr>
        <p:blipFill>
          <a:blip r:embed="rId3">
            <a:alphaModFix/>
          </a:blip>
          <a:stretch>
            <a:fillRect/>
          </a:stretch>
        </p:blipFill>
        <p:spPr>
          <a:xfrm>
            <a:off x="5538491" y="4189463"/>
            <a:ext cx="547566" cy="343138"/>
          </a:xfrm>
          <a:prstGeom prst="rect">
            <a:avLst/>
          </a:prstGeom>
          <a:noFill/>
          <a:ln>
            <a:noFill/>
          </a:ln>
        </p:spPr>
      </p:pic>
      <p:pic>
        <p:nvPicPr>
          <p:cNvPr id="679" name="Google Shape;679;p108" descr="switch-icon.png"/>
          <p:cNvPicPr preferRelativeResize="0"/>
          <p:nvPr/>
        </p:nvPicPr>
        <p:blipFill>
          <a:blip r:embed="rId3">
            <a:alphaModFix/>
          </a:blip>
          <a:stretch>
            <a:fillRect/>
          </a:stretch>
        </p:blipFill>
        <p:spPr>
          <a:xfrm>
            <a:off x="4833567" y="3918340"/>
            <a:ext cx="547566" cy="343138"/>
          </a:xfrm>
          <a:prstGeom prst="rect">
            <a:avLst/>
          </a:prstGeom>
          <a:noFill/>
          <a:ln>
            <a:noFill/>
          </a:ln>
        </p:spPr>
      </p:pic>
      <p:pic>
        <p:nvPicPr>
          <p:cNvPr id="680" name="Google Shape;680;p108" descr="switch-icon.png"/>
          <p:cNvPicPr preferRelativeResize="0"/>
          <p:nvPr/>
        </p:nvPicPr>
        <p:blipFill>
          <a:blip r:embed="rId3">
            <a:alphaModFix/>
          </a:blip>
          <a:stretch>
            <a:fillRect/>
          </a:stretch>
        </p:blipFill>
        <p:spPr>
          <a:xfrm>
            <a:off x="3965969" y="3755666"/>
            <a:ext cx="547566" cy="343138"/>
          </a:xfrm>
          <a:prstGeom prst="rect">
            <a:avLst/>
          </a:prstGeom>
          <a:noFill/>
          <a:ln>
            <a:noFill/>
          </a:ln>
        </p:spPr>
      </p:pic>
      <p:cxnSp>
        <p:nvCxnSpPr>
          <p:cNvPr id="681" name="Google Shape;681;p108"/>
          <p:cNvCxnSpPr/>
          <p:nvPr/>
        </p:nvCxnSpPr>
        <p:spPr>
          <a:xfrm>
            <a:off x="3275364" y="3922485"/>
            <a:ext cx="970500" cy="435000"/>
          </a:xfrm>
          <a:prstGeom prst="straightConnector1">
            <a:avLst/>
          </a:prstGeom>
          <a:noFill/>
          <a:ln w="19050" cap="flat" cmpd="sng">
            <a:solidFill>
              <a:schemeClr val="dk2"/>
            </a:solidFill>
            <a:prstDash val="solid"/>
            <a:round/>
            <a:headEnd type="none" w="med" len="med"/>
            <a:tailEnd type="none" w="med" len="med"/>
          </a:ln>
        </p:spPr>
      </p:cxnSp>
      <p:pic>
        <p:nvPicPr>
          <p:cNvPr id="682" name="Google Shape;682;p108" descr="switch-icon.png"/>
          <p:cNvPicPr preferRelativeResize="0"/>
          <p:nvPr/>
        </p:nvPicPr>
        <p:blipFill>
          <a:blip r:embed="rId3">
            <a:alphaModFix/>
          </a:blip>
          <a:stretch>
            <a:fillRect/>
          </a:stretch>
        </p:blipFill>
        <p:spPr>
          <a:xfrm>
            <a:off x="2994172" y="3768226"/>
            <a:ext cx="547566" cy="343138"/>
          </a:xfrm>
          <a:prstGeom prst="rect">
            <a:avLst/>
          </a:prstGeom>
          <a:noFill/>
          <a:ln>
            <a:noFill/>
          </a:ln>
        </p:spPr>
      </p:pic>
      <p:pic>
        <p:nvPicPr>
          <p:cNvPr id="683" name="Google Shape;683;p108" descr="switch-icon.png"/>
          <p:cNvPicPr preferRelativeResize="0"/>
          <p:nvPr/>
        </p:nvPicPr>
        <p:blipFill>
          <a:blip r:embed="rId3">
            <a:alphaModFix/>
          </a:blip>
          <a:stretch>
            <a:fillRect/>
          </a:stretch>
        </p:blipFill>
        <p:spPr>
          <a:xfrm>
            <a:off x="4020194" y="4189463"/>
            <a:ext cx="547566" cy="343138"/>
          </a:xfrm>
          <a:prstGeom prst="rect">
            <a:avLst/>
          </a:prstGeom>
          <a:noFill/>
          <a:ln>
            <a:noFill/>
          </a:ln>
        </p:spPr>
      </p:pic>
      <p:sp>
        <p:nvSpPr>
          <p:cNvPr id="684" name="Google Shape;684;p108"/>
          <p:cNvSpPr/>
          <p:nvPr/>
        </p:nvSpPr>
        <p:spPr>
          <a:xfrm>
            <a:off x="1686475" y="2340739"/>
            <a:ext cx="5811000" cy="450300"/>
          </a:xfrm>
          <a:prstGeom prst="rect">
            <a:avLst/>
          </a:prstGeom>
          <a:solidFill>
            <a:srgbClr val="434343"/>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Distributed Core</a:t>
            </a:r>
            <a:endParaRPr sz="1000">
              <a:solidFill>
                <a:srgbClr val="EFEFEF"/>
              </a:solidFill>
            </a:endParaRPr>
          </a:p>
          <a:p>
            <a:pPr marL="0" lvl="0" indent="0" algn="ctr" rtl="0">
              <a:spcBef>
                <a:spcPts val="0"/>
              </a:spcBef>
              <a:spcAft>
                <a:spcPts val="0"/>
              </a:spcAft>
              <a:buNone/>
            </a:pPr>
            <a:r>
              <a:rPr lang="en" sz="1000">
                <a:solidFill>
                  <a:srgbClr val="EFEFEF"/>
                </a:solidFill>
              </a:rPr>
              <a:t>(state management, notifications, high-availability &amp; scale-out)</a:t>
            </a:r>
            <a:endParaRPr sz="1000">
              <a:solidFill>
                <a:srgbClr val="EFEFEF"/>
              </a:solidFill>
            </a:endParaRPr>
          </a:p>
        </p:txBody>
      </p:sp>
      <p:sp>
        <p:nvSpPr>
          <p:cNvPr id="685" name="Google Shape;685;p108"/>
          <p:cNvSpPr/>
          <p:nvPr/>
        </p:nvSpPr>
        <p:spPr>
          <a:xfrm>
            <a:off x="1686475" y="2868610"/>
            <a:ext cx="5811000" cy="1710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EFEFEF"/>
                </a:solidFill>
              </a:rPr>
              <a:t>SB Core API</a:t>
            </a:r>
            <a:endParaRPr sz="1000">
              <a:solidFill>
                <a:srgbClr val="EFEFEF"/>
              </a:solidFill>
            </a:endParaRPr>
          </a:p>
        </p:txBody>
      </p:sp>
      <p:sp>
        <p:nvSpPr>
          <p:cNvPr id="686" name="Google Shape;686;p108"/>
          <p:cNvSpPr/>
          <p:nvPr/>
        </p:nvSpPr>
        <p:spPr>
          <a:xfrm>
            <a:off x="1686368" y="2092316"/>
            <a:ext cx="5811000" cy="1710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NB Core API</a:t>
            </a:r>
            <a:endParaRPr sz="1000">
              <a:solidFill>
                <a:srgbClr val="FFFFFF"/>
              </a:solidFill>
            </a:endParaRPr>
          </a:p>
        </p:txBody>
      </p:sp>
      <p:sp>
        <p:nvSpPr>
          <p:cNvPr id="687" name="Google Shape;687;p108"/>
          <p:cNvSpPr/>
          <p:nvPr/>
        </p:nvSpPr>
        <p:spPr>
          <a:xfrm>
            <a:off x="1712288" y="3379154"/>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08"/>
          <p:cNvSpPr/>
          <p:nvPr/>
        </p:nvSpPr>
        <p:spPr>
          <a:xfrm>
            <a:off x="2352811" y="3374777"/>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08"/>
          <p:cNvSpPr/>
          <p:nvPr/>
        </p:nvSpPr>
        <p:spPr>
          <a:xfrm>
            <a:off x="1712288" y="3069764"/>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690" name="Google Shape;690;p108"/>
          <p:cNvSpPr/>
          <p:nvPr/>
        </p:nvSpPr>
        <p:spPr>
          <a:xfrm>
            <a:off x="3231031" y="3387391"/>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08"/>
          <p:cNvSpPr/>
          <p:nvPr/>
        </p:nvSpPr>
        <p:spPr>
          <a:xfrm>
            <a:off x="3871553" y="3383014"/>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08"/>
          <p:cNvSpPr/>
          <p:nvPr/>
        </p:nvSpPr>
        <p:spPr>
          <a:xfrm>
            <a:off x="3231031" y="3078001"/>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693" name="Google Shape;693;p108"/>
          <p:cNvSpPr/>
          <p:nvPr/>
        </p:nvSpPr>
        <p:spPr>
          <a:xfrm>
            <a:off x="4749328" y="3385318"/>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08"/>
          <p:cNvSpPr/>
          <p:nvPr/>
        </p:nvSpPr>
        <p:spPr>
          <a:xfrm>
            <a:off x="5389851" y="3380942"/>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08"/>
          <p:cNvSpPr/>
          <p:nvPr/>
        </p:nvSpPr>
        <p:spPr>
          <a:xfrm>
            <a:off x="4749328" y="3075928"/>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696" name="Google Shape;696;p108"/>
          <p:cNvSpPr/>
          <p:nvPr/>
        </p:nvSpPr>
        <p:spPr>
          <a:xfrm>
            <a:off x="6267626" y="3376939"/>
            <a:ext cx="591900" cy="258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08"/>
          <p:cNvSpPr/>
          <p:nvPr/>
        </p:nvSpPr>
        <p:spPr>
          <a:xfrm>
            <a:off x="6908148" y="3372563"/>
            <a:ext cx="591900" cy="267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08"/>
          <p:cNvSpPr/>
          <p:nvPr/>
        </p:nvSpPr>
        <p:spPr>
          <a:xfrm>
            <a:off x="6267626" y="3067549"/>
            <a:ext cx="1232700" cy="267900"/>
          </a:xfrm>
          <a:prstGeom prst="rect">
            <a:avLst/>
          </a:prstGeom>
          <a:solidFill>
            <a:srgbClr val="CC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Multiple device Plugins</a:t>
            </a:r>
            <a:endParaRPr sz="1000">
              <a:solidFill>
                <a:srgbClr val="FFFFFF"/>
              </a:solidFill>
            </a:endParaRPr>
          </a:p>
        </p:txBody>
      </p:sp>
      <p:sp>
        <p:nvSpPr>
          <p:cNvPr id="699" name="Google Shape;699;p108"/>
          <p:cNvSpPr/>
          <p:nvPr/>
        </p:nvSpPr>
        <p:spPr>
          <a:xfrm>
            <a:off x="401225" y="2164700"/>
            <a:ext cx="1103400" cy="805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08"/>
          <p:cNvSpPr txBox="1">
            <a:spLocks noGrp="1"/>
          </p:cNvSpPr>
          <p:nvPr>
            <p:ph type="ctrTitle" idx="4294967295"/>
          </p:nvPr>
        </p:nvSpPr>
        <p:spPr>
          <a:xfrm>
            <a:off x="311725" y="754793"/>
            <a:ext cx="8520600" cy="88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a:t>Distributed Core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09"/>
          <p:cNvPicPr preferRelativeResize="0"/>
          <p:nvPr/>
        </p:nvPicPr>
        <p:blipFill>
          <a:blip r:embed="rId3">
            <a:alphaModFix/>
          </a:blip>
          <a:stretch>
            <a:fillRect/>
          </a:stretch>
        </p:blipFill>
        <p:spPr>
          <a:xfrm>
            <a:off x="4107229" y="2131401"/>
            <a:ext cx="942276" cy="885690"/>
          </a:xfrm>
          <a:prstGeom prst="rect">
            <a:avLst/>
          </a:prstGeom>
          <a:noFill/>
          <a:ln>
            <a:noFill/>
          </a:ln>
        </p:spPr>
      </p:pic>
      <p:pic>
        <p:nvPicPr>
          <p:cNvPr id="706" name="Google Shape;706;p109" descr="onos-server.png"/>
          <p:cNvPicPr preferRelativeResize="0"/>
          <p:nvPr/>
        </p:nvPicPr>
        <p:blipFill rotWithShape="1">
          <a:blip r:embed="rId4">
            <a:alphaModFix/>
          </a:blip>
          <a:srcRect/>
          <a:stretch/>
        </p:blipFill>
        <p:spPr>
          <a:xfrm>
            <a:off x="1990425" y="2371468"/>
            <a:ext cx="1148104" cy="1148101"/>
          </a:xfrm>
          <a:prstGeom prst="rect">
            <a:avLst/>
          </a:prstGeom>
          <a:noFill/>
          <a:ln>
            <a:noFill/>
          </a:ln>
        </p:spPr>
      </p:pic>
      <p:pic>
        <p:nvPicPr>
          <p:cNvPr id="707" name="Google Shape;707;p109" descr="onos-server.png"/>
          <p:cNvPicPr preferRelativeResize="0"/>
          <p:nvPr/>
        </p:nvPicPr>
        <p:blipFill rotWithShape="1">
          <a:blip r:embed="rId4">
            <a:alphaModFix/>
          </a:blip>
          <a:srcRect/>
          <a:stretch/>
        </p:blipFill>
        <p:spPr>
          <a:xfrm>
            <a:off x="3595837" y="3298605"/>
            <a:ext cx="1473724" cy="1473719"/>
          </a:xfrm>
          <a:prstGeom prst="rect">
            <a:avLst/>
          </a:prstGeom>
          <a:noFill/>
          <a:ln>
            <a:noFill/>
          </a:ln>
        </p:spPr>
      </p:pic>
      <p:pic>
        <p:nvPicPr>
          <p:cNvPr id="708" name="Google Shape;708;p109" descr="onos-server.png"/>
          <p:cNvPicPr preferRelativeResize="0"/>
          <p:nvPr/>
        </p:nvPicPr>
        <p:blipFill rotWithShape="1">
          <a:blip r:embed="rId4">
            <a:alphaModFix/>
          </a:blip>
          <a:srcRect/>
          <a:stretch/>
        </p:blipFill>
        <p:spPr>
          <a:xfrm>
            <a:off x="5745446" y="2452402"/>
            <a:ext cx="1148104" cy="1148101"/>
          </a:xfrm>
          <a:prstGeom prst="rect">
            <a:avLst/>
          </a:prstGeom>
          <a:noFill/>
          <a:ln>
            <a:noFill/>
          </a:ln>
        </p:spPr>
      </p:pic>
      <p:pic>
        <p:nvPicPr>
          <p:cNvPr id="709" name="Google Shape;709;p109" descr="onos-server.png"/>
          <p:cNvPicPr preferRelativeResize="0"/>
          <p:nvPr/>
        </p:nvPicPr>
        <p:blipFill rotWithShape="1">
          <a:blip r:embed="rId4">
            <a:alphaModFix/>
          </a:blip>
          <a:srcRect/>
          <a:stretch/>
        </p:blipFill>
        <p:spPr>
          <a:xfrm>
            <a:off x="5137861" y="893925"/>
            <a:ext cx="746381" cy="746400"/>
          </a:xfrm>
          <a:prstGeom prst="rect">
            <a:avLst/>
          </a:prstGeom>
          <a:noFill/>
          <a:ln>
            <a:noFill/>
          </a:ln>
        </p:spPr>
      </p:pic>
      <p:pic>
        <p:nvPicPr>
          <p:cNvPr id="710" name="Google Shape;710;p109" descr="onos-server.png"/>
          <p:cNvPicPr preferRelativeResize="0"/>
          <p:nvPr/>
        </p:nvPicPr>
        <p:blipFill rotWithShape="1">
          <a:blip r:embed="rId4">
            <a:alphaModFix/>
          </a:blip>
          <a:srcRect/>
          <a:stretch/>
        </p:blipFill>
        <p:spPr>
          <a:xfrm>
            <a:off x="3199832" y="1113800"/>
            <a:ext cx="885692" cy="885690"/>
          </a:xfrm>
          <a:prstGeom prst="rect">
            <a:avLst/>
          </a:prstGeom>
          <a:noFill/>
          <a:ln>
            <a:noFill/>
          </a:ln>
        </p:spPr>
      </p:pic>
      <p:sp>
        <p:nvSpPr>
          <p:cNvPr id="711" name="Google Shape;711;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9</a:t>
            </a:fld>
            <a:endParaRPr sz="1000">
              <a:solidFill>
                <a:schemeClr val="dk2"/>
              </a:solidFill>
            </a:endParaRPr>
          </a:p>
        </p:txBody>
      </p:sp>
    </p:spTree>
  </p:cSld>
  <p:clrMapOvr>
    <a:masterClrMapping/>
  </p:clrMapOvr>
</p:sld>
</file>

<file path=ppt/theme/theme1.xml><?xml version="1.0" encoding="utf-8"?>
<a:theme xmlns:a="http://schemas.openxmlformats.org/drawingml/2006/main" name="ONOS Template Plai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F_100317">
  <a:themeElements>
    <a:clrScheme name="Custom 99">
      <a:dk1>
        <a:srgbClr val="4B4B4B"/>
      </a:dk1>
      <a:lt1>
        <a:srgbClr val="FFFFFF"/>
      </a:lt1>
      <a:dk2>
        <a:srgbClr val="004B7D"/>
      </a:dk2>
      <a:lt2>
        <a:srgbClr val="00CCFF"/>
      </a:lt2>
      <a:accent1>
        <a:srgbClr val="339966"/>
      </a:accent1>
      <a:accent2>
        <a:srgbClr val="CC3333"/>
      </a:accent2>
      <a:accent3>
        <a:srgbClr val="007DCC"/>
      </a:accent3>
      <a:accent4>
        <a:srgbClr val="664B97"/>
      </a:accent4>
      <a:accent5>
        <a:srgbClr val="FFAF00"/>
      </a:accent5>
      <a:accent6>
        <a:srgbClr val="CC6600"/>
      </a:accent6>
      <a:hlink>
        <a:srgbClr val="004B7D"/>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NOS Template Plai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NF_100317">
  <a:themeElements>
    <a:clrScheme name="Custom 99">
      <a:dk1>
        <a:srgbClr val="4B4B4B"/>
      </a:dk1>
      <a:lt1>
        <a:srgbClr val="FFFFFF"/>
      </a:lt1>
      <a:dk2>
        <a:srgbClr val="004B7D"/>
      </a:dk2>
      <a:lt2>
        <a:srgbClr val="00CCFF"/>
      </a:lt2>
      <a:accent1>
        <a:srgbClr val="339966"/>
      </a:accent1>
      <a:accent2>
        <a:srgbClr val="CC3333"/>
      </a:accent2>
      <a:accent3>
        <a:srgbClr val="007DCC"/>
      </a:accent3>
      <a:accent4>
        <a:srgbClr val="664B97"/>
      </a:accent4>
      <a:accent5>
        <a:srgbClr val="FFAF00"/>
      </a:accent5>
      <a:accent6>
        <a:srgbClr val="CC6600"/>
      </a:accent6>
      <a:hlink>
        <a:srgbClr val="004B7D"/>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NOS">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2326</Words>
  <Application>Microsoft Office PowerPoint</Application>
  <PresentationFormat>On-screen Show (16:9)</PresentationFormat>
  <Paragraphs>370</Paragraphs>
  <Slides>31</Slides>
  <Notes>30</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Droid Sans</vt:lpstr>
      <vt:lpstr>Calibri</vt:lpstr>
      <vt:lpstr>Noto Symbol</vt:lpstr>
      <vt:lpstr>Helvetica Neue</vt:lpstr>
      <vt:lpstr>Arial</vt:lpstr>
      <vt:lpstr>Corbel</vt:lpstr>
      <vt:lpstr>Roboto</vt:lpstr>
      <vt:lpstr>Courier New</vt:lpstr>
      <vt:lpstr>ONOS Template Plain</vt:lpstr>
      <vt:lpstr>ONF_100317</vt:lpstr>
      <vt:lpstr>Simple Light</vt:lpstr>
      <vt:lpstr>ONOS Template Plain</vt:lpstr>
      <vt:lpstr>ONF_100317</vt:lpstr>
      <vt:lpstr>ONOS</vt:lpstr>
      <vt:lpstr>ONOS Introduction and Demo  </vt:lpstr>
      <vt:lpstr>Agenda</vt:lpstr>
      <vt:lpstr>Closed market (until 2008)</vt:lpstr>
      <vt:lpstr>SDN Architecture</vt:lpstr>
      <vt:lpstr>ONOS Open Network Operating System</vt:lpstr>
      <vt:lpstr>What is ONOS?</vt:lpstr>
      <vt:lpstr>The ONF Ecosystem – 160+ Members Strong </vt:lpstr>
      <vt:lpstr>Distributed Core</vt:lpstr>
      <vt:lpstr>PowerPoint Presentation</vt:lpstr>
      <vt:lpstr>PowerPoint Presentation</vt:lpstr>
      <vt:lpstr>PowerPoint Presentation</vt:lpstr>
      <vt:lpstr>PowerPoint Presentation</vt:lpstr>
      <vt:lpstr>Northbound</vt:lpstr>
      <vt:lpstr>Key Northbound Abstractions</vt:lpstr>
      <vt:lpstr>Southbound</vt:lpstr>
      <vt:lpstr>Southbound overview</vt:lpstr>
      <vt:lpstr>PowerPoint Presentation</vt:lpstr>
      <vt:lpstr>Simplified Overlay Network Architecture </vt:lpstr>
      <vt:lpstr>Apps/Use Cases</vt:lpstr>
      <vt:lpstr>How to develop applications</vt:lpstr>
      <vt:lpstr>Interact with ONOS</vt:lpstr>
      <vt:lpstr>Interact with ONOS: GUI</vt:lpstr>
      <vt:lpstr>Interact with ONOS: CLI</vt:lpstr>
      <vt:lpstr>Interact with ONOS: REST and GRPC</vt:lpstr>
      <vt:lpstr>Demo</vt:lpstr>
      <vt:lpstr>PowerPoint Presentation</vt:lpstr>
      <vt:lpstr>Community</vt:lpstr>
      <vt:lpstr>Ambassadors Program</vt:lpstr>
      <vt:lpstr>ONOS takeaways</vt:lpstr>
      <vt:lpstr>Further reading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ONOS Introduction and Demo  </dc:title>
  <cp:lastModifiedBy>Papp Laszlo</cp:lastModifiedBy>
  <cp:revision>1</cp:revision>
  <dcterms:modified xsi:type="dcterms:W3CDTF">2019-01-31T12:02:06Z</dcterms:modified>
</cp:coreProperties>
</file>