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notesMasterIdLst>
    <p:notesMasterId r:id="rId30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ype="http://schemas.openxmlformats.org/officeDocument/2006/relationships/presProps" Target="presProps.xml"/>  <Relationship Id="rId27" Type="http://schemas.openxmlformats.org/officeDocument/2006/relationships/viewProps" Target="viewProps.xml"/>  <Relationship Id="rId28" Type="http://schemas.openxmlformats.org/officeDocument/2006/relationships/theme" Target="theme/theme1.xml"/>  <Relationship Id="rId29" Type="http://schemas.openxmlformats.org/officeDocument/2006/relationships/tableStyles" Target="tableStyles.xml"/>  <Relationship Id="rId30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Links, contact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052cd6d-fc8e-4bb2-9364-77f9965a754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dd7ac2d-b1e2-4ca1-b6e8-dfe739ac099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cc0622d-b500-43c7-8452-cc68b3f1ae9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6298749-0450-47b4-b4fe-b2f7553d83c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82020fb-a788-4b21-9a05-c149f512a7b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2fb7bfd-b001-4409-8337-1b31c9053b0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51ef989-46c0-427d-8531-7934d9f124e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9569155-9514-4135-97cf-d240e4775ca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2e23f44-2456-43a8-91d4-e4dcc667795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4749b09-3a6d-4401-8df1-da534ba7363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fce25f7-57fb-43b9-b207-bd405659930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2ab497e-4717-444f-a59c-1c2430afefb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a4a6d70-8642-4f3a-801a-d103dbc820e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d5c3fd8-1c0f-42f5-b0fb-efedd4b7e5d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1b48baf-0dfa-4084-9573-b36737ef589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c00bd16-53c6-478b-92c2-b1d4727d706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7d48402-5ebc-4e5d-9f7c-4251d471bbb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f833046-7e1c-4dc9-89be-768dc13e3d7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3e11bed-7e51-47f0-b400-05a8accfb24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5ae20ff-2e43-41d3-9e53-c96627ee236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cda3105-1d8d-45c6-9f3f-e442ba2b2c3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6f45ad8-364f-4f30-afc0-9cbd2c565e3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2a1db8b-b123-406e-a06d-c667710cfd1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74ce8ca-13df-4af2-95b2-2f418edb12a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2023-02-09T03:37:44.714Z</dcterms:created>
  <dcterms:modified xsi:type="dcterms:W3CDTF">2023-02-09T03:37:44.714Z</dcterms:modified>
</cp:coreProperties>
</file>