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y="5143500" cx="9144000"/>
  <p:notesSz cx="6858000" cy="9144000"/>
  <p:embeddedFontLst>
    <p:embeddedFont>
      <p:font typeface="Roboto"/>
      <p:regular r:id="rId69"/>
      <p:bold r:id="rId70"/>
      <p:italic r:id="rId71"/>
      <p:boldItalic r:id="rId72"/>
    </p:embeddedFont>
    <p:embeddedFont>
      <p:font typeface="Nunito ExtraLight"/>
      <p:regular r:id="rId73"/>
      <p:bold r:id="rId74"/>
      <p:italic r:id="rId75"/>
      <p:boldItalic r:id="rId76"/>
    </p:embeddedFont>
    <p:embeddedFont>
      <p:font typeface="Fredoka One"/>
      <p:regular r:id="rId77"/>
    </p:embeddedFont>
    <p:embeddedFont>
      <p:font typeface="Palanquin Dark"/>
      <p:regular r:id="rId78"/>
      <p:bold r:id="rId79"/>
    </p:embeddedFont>
    <p:embeddedFont>
      <p:font typeface="Orbitron"/>
      <p:regular r:id="rId80"/>
      <p:bold r:id="rId8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Anonymou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Orbitron-regular.fntdata"/><Relationship Id="rId81" Type="http://schemas.openxmlformats.org/officeDocument/2006/relationships/font" Target="fonts/Orbitron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NunitoExtraLight-regular.fntdata"/><Relationship Id="rId72" Type="http://schemas.openxmlformats.org/officeDocument/2006/relationships/font" Target="fonts/Roboto-boldItalic.fntdata"/><Relationship Id="rId31" Type="http://schemas.openxmlformats.org/officeDocument/2006/relationships/slide" Target="slides/slide26.xml"/><Relationship Id="rId75" Type="http://schemas.openxmlformats.org/officeDocument/2006/relationships/font" Target="fonts/NunitoExtraLight-italic.fntdata"/><Relationship Id="rId30" Type="http://schemas.openxmlformats.org/officeDocument/2006/relationships/slide" Target="slides/slide25.xml"/><Relationship Id="rId74" Type="http://schemas.openxmlformats.org/officeDocument/2006/relationships/font" Target="fonts/NunitoExtraLight-bold.fntdata"/><Relationship Id="rId33" Type="http://schemas.openxmlformats.org/officeDocument/2006/relationships/slide" Target="slides/slide28.xml"/><Relationship Id="rId77" Type="http://schemas.openxmlformats.org/officeDocument/2006/relationships/font" Target="fonts/FredokaOne-regular.fntdata"/><Relationship Id="rId32" Type="http://schemas.openxmlformats.org/officeDocument/2006/relationships/slide" Target="slides/slide27.xml"/><Relationship Id="rId76" Type="http://schemas.openxmlformats.org/officeDocument/2006/relationships/font" Target="fonts/NunitoExtraLight-boldItalic.fntdata"/><Relationship Id="rId35" Type="http://schemas.openxmlformats.org/officeDocument/2006/relationships/slide" Target="slides/slide30.xml"/><Relationship Id="rId79" Type="http://schemas.openxmlformats.org/officeDocument/2006/relationships/font" Target="fonts/PalanquinDark-bold.fntdata"/><Relationship Id="rId34" Type="http://schemas.openxmlformats.org/officeDocument/2006/relationships/slide" Target="slides/slide29.xml"/><Relationship Id="rId78" Type="http://schemas.openxmlformats.org/officeDocument/2006/relationships/font" Target="fonts/PalanquinDark-regular.fntdata"/><Relationship Id="rId71" Type="http://schemas.openxmlformats.org/officeDocument/2006/relationships/font" Target="fonts/Roboto-italic.fntdata"/><Relationship Id="rId70" Type="http://schemas.openxmlformats.org/officeDocument/2006/relationships/font" Target="fonts/Roboto-bold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oboto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2-02T23:31:59.714">
    <p:pos x="2889" y="2138"/>
    <p:text>🦊 - FYI your LinkedIn still says Twilio, in case people look you up relative to the conference :)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02-02T23:46:57.852">
    <p:pos x="2613" y="960"/>
    <p:text>🦊- PagingQuintessence on Twitch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eef12fba1d_6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1eef12fba1d_6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203787fca4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203787fca4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1eef12fba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1eef12fba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203787fca43_8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203787fca43_8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eef12fba1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1eef12fba1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203787fca43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203787fca43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eef12fba1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1eef12fba1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1eef12fba1d_6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1eef12fba1d_6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eec0a22ec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1eec0a22ec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eec0a22ec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1eec0a22ec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1eec0a22ec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1eec0a22ec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1eef12fba1d_88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1eef12fba1d_88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eef12fba1d_2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1eef12fba1d_2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203787fca43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203787fca43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eef12fba1d_2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1eef12fba1d_2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203787fca43_2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203787fca43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1eef12fba1d_2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1eef12fba1d_2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203787fca43_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203787fca43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203787fca43_2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203787fca43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203787fca43_2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203787fca43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1eef12fba1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1eef12fba1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1eec0a22ec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1eec0a22ec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eef12fba1d_6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1eef12fba1d_6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1eef12fba1d_15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1eef12fba1d_15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1eef12fba1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1eef12fba1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rust reminds me of writing C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203787fca43_8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203787fca43_8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1eef12fba1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1eef12fba1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eef12fba1d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eef12fba1d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Namespaces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203787fca43_2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203787fca43_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1eef12fba1d_15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1eef12fba1d_15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203787fca43_2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203787fca43_2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eef12fba1d_2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eef12fba1d_2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1eef12fba1d_15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1eef12fba1d_15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8794a74c9d_0_2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8794a74c9d_0_2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203787fca43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203787fca43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203787fca43_8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203787fca43_8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1eef12fba1d_2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1eef12fba1d_2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1eef12fba1d_2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1eef12fba1d_2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1eef12fba1d_2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1eef12fba1d_2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203787fca43_8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203787fca43_8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1eef12fba1d_2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1eef12fba1d_2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1eef12fba1d_2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1eef12fba1d_2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1eef12fba1d_6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1eef12fba1d_6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1eef12fba1d_15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1eef12fba1d_15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c6ac5e878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c6ac5e878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1eef12fba1d_6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1eef12fba1d_6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1eef12fba1d_6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1eef12fba1d_6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1eef12fba1d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1eef12fba1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1eef12fba1d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1eef12fba1d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1eec0a22e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1eec0a22e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1eef12fba1d_15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1eef12fba1d_15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1eef12fba1d_15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1eef12fba1d_15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1eef12fba1d_2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1eef12fba1d_2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eef12fba1d_15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eef12fba1d_15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1eef12fba1d_15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g1eef12fba1d_15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1eef12fba1d_1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1eef12fba1d_1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1eef12fba1d_15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1eef12fba1d_15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1eef12fba1d_15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1eef12fba1d_15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1eef12fba1d_15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1eef12fba1d_15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1eec0a22ec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1eec0a22ec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of the complexity with config management comes from undoing the work that puts thea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03787fca4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203787fca4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203787fca4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203787fca4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203787fca43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203787fca43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1322" y="-611430"/>
            <a:ext cx="4544211" cy="4516379"/>
            <a:chOff x="-1901322" y="-611430"/>
            <a:chExt cx="4544211" cy="4516379"/>
          </a:xfrm>
        </p:grpSpPr>
        <p:sp>
          <p:nvSpPr>
            <p:cNvPr id="10" name="Google Shape;10;p2"/>
            <p:cNvSpPr/>
            <p:nvPr/>
          </p:nvSpPr>
          <p:spPr>
            <a:xfrm>
              <a:off x="-1901322" y="1923004"/>
              <a:ext cx="2552990" cy="1507257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29521" y="-366300"/>
              <a:ext cx="3031815" cy="2004573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1841214" y="348501"/>
              <a:ext cx="801675" cy="397824"/>
              <a:chOff x="1622300" y="2291700"/>
              <a:chExt cx="118800" cy="5895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672825" y="2291800"/>
                <a:ext cx="17950" cy="17825"/>
              </a:xfrm>
              <a:custGeom>
                <a:rect b="b" l="l" r="r" t="t"/>
                <a:pathLst>
                  <a:path extrusionOk="0" h="713" w="718">
                    <a:moveTo>
                      <a:pt x="101" y="0"/>
                    </a:moveTo>
                    <a:lnTo>
                      <a:pt x="1" y="96"/>
                    </a:lnTo>
                    <a:lnTo>
                      <a:pt x="621" y="713"/>
                    </a:lnTo>
                    <a:lnTo>
                      <a:pt x="717" y="6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672825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21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7" y="100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97" y="0"/>
                    </a:moveTo>
                    <a:lnTo>
                      <a:pt x="1" y="100"/>
                    </a:lnTo>
                    <a:lnTo>
                      <a:pt x="617" y="717"/>
                    </a:lnTo>
                    <a:lnTo>
                      <a:pt x="718" y="62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17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8" y="100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rect b="b" l="l" r="r" t="t"/>
                <a:pathLst>
                  <a:path extrusionOk="0" h="717" w="713">
                    <a:moveTo>
                      <a:pt x="96" y="0"/>
                    </a:moveTo>
                    <a:lnTo>
                      <a:pt x="0" y="96"/>
                    </a:lnTo>
                    <a:lnTo>
                      <a:pt x="617" y="717"/>
                    </a:lnTo>
                    <a:lnTo>
                      <a:pt x="713" y="617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rect b="b" l="l" r="r" t="t"/>
                <a:pathLst>
                  <a:path extrusionOk="0" h="717" w="713">
                    <a:moveTo>
                      <a:pt x="617" y="0"/>
                    </a:moveTo>
                    <a:lnTo>
                      <a:pt x="0" y="617"/>
                    </a:lnTo>
                    <a:lnTo>
                      <a:pt x="96" y="717"/>
                    </a:lnTo>
                    <a:lnTo>
                      <a:pt x="713" y="96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672525" y="2332625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101" y="0"/>
                    </a:moveTo>
                    <a:lnTo>
                      <a:pt x="1" y="100"/>
                    </a:lnTo>
                    <a:lnTo>
                      <a:pt x="621" y="717"/>
                    </a:lnTo>
                    <a:lnTo>
                      <a:pt x="717" y="6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672525" y="2332725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21" y="0"/>
                    </a:moveTo>
                    <a:lnTo>
                      <a:pt x="1" y="617"/>
                    </a:lnTo>
                    <a:lnTo>
                      <a:pt x="101" y="717"/>
                    </a:lnTo>
                    <a:lnTo>
                      <a:pt x="717" y="96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484614" y="-611430"/>
              <a:ext cx="3127481" cy="4516379"/>
              <a:chOff x="278245" y="-184325"/>
              <a:chExt cx="2358228" cy="3405504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278245" y="-184325"/>
                <a:ext cx="2358228" cy="3336759"/>
                <a:chOff x="1181475" y="2041825"/>
                <a:chExt cx="620325" cy="877725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1185375" y="2377350"/>
                  <a:ext cx="119525" cy="119500"/>
                </a:xfrm>
                <a:custGeom>
                  <a:rect b="b" l="l" r="r" t="t"/>
                  <a:pathLst>
                    <a:path extrusionOk="0" h="4780" w="4781">
                      <a:moveTo>
                        <a:pt x="4780" y="0"/>
                      </a:moveTo>
                      <a:lnTo>
                        <a:pt x="2390" y="2390"/>
                      </a:lnTo>
                      <a:lnTo>
                        <a:pt x="1" y="4780"/>
                      </a:lnTo>
                      <a:lnTo>
                        <a:pt x="1362" y="4780"/>
                      </a:lnTo>
                      <a:lnTo>
                        <a:pt x="3071" y="3071"/>
                      </a:lnTo>
                      <a:lnTo>
                        <a:pt x="4780" y="1361"/>
                      </a:lnTo>
                      <a:lnTo>
                        <a:pt x="47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1767500" y="2041825"/>
                  <a:ext cx="34300" cy="29425"/>
                </a:xfrm>
                <a:custGeom>
                  <a:rect b="b" l="l" r="r" t="t"/>
                  <a:pathLst>
                    <a:path extrusionOk="0" h="1177" w="1372">
                      <a:moveTo>
                        <a:pt x="782" y="310"/>
                      </a:moveTo>
                      <a:cubicBezTo>
                        <a:pt x="924" y="310"/>
                        <a:pt x="1061" y="421"/>
                        <a:pt x="1061" y="588"/>
                      </a:cubicBezTo>
                      <a:cubicBezTo>
                        <a:pt x="1061" y="741"/>
                        <a:pt x="937" y="865"/>
                        <a:pt x="785" y="865"/>
                      </a:cubicBezTo>
                      <a:cubicBezTo>
                        <a:pt x="537" y="865"/>
                        <a:pt x="413" y="568"/>
                        <a:pt x="589" y="392"/>
                      </a:cubicBezTo>
                      <a:cubicBezTo>
                        <a:pt x="644" y="335"/>
                        <a:pt x="714" y="310"/>
                        <a:pt x="782" y="310"/>
                      </a:cubicBezTo>
                      <a:close/>
                      <a:moveTo>
                        <a:pt x="785" y="0"/>
                      </a:moveTo>
                      <a:cubicBezTo>
                        <a:pt x="260" y="0"/>
                        <a:pt x="0" y="632"/>
                        <a:pt x="369" y="1005"/>
                      </a:cubicBezTo>
                      <a:cubicBezTo>
                        <a:pt x="488" y="1123"/>
                        <a:pt x="635" y="1176"/>
                        <a:pt x="779" y="1176"/>
                      </a:cubicBezTo>
                      <a:cubicBezTo>
                        <a:pt x="1082" y="1176"/>
                        <a:pt x="1372" y="940"/>
                        <a:pt x="1369" y="584"/>
                      </a:cubicBezTo>
                      <a:cubicBezTo>
                        <a:pt x="1369" y="264"/>
                        <a:pt x="1105" y="4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rect b="b" l="l" r="r" t="t"/>
                  <a:pathLst>
                    <a:path extrusionOk="0" h="34353" w="2401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1260925" y="2268575"/>
                  <a:ext cx="243200" cy="370575"/>
                </a:xfrm>
                <a:custGeom>
                  <a:rect b="b" l="l" r="r" t="t"/>
                  <a:pathLst>
                    <a:path extrusionOk="0" h="14823" w="9728">
                      <a:moveTo>
                        <a:pt x="9640" y="0"/>
                      </a:moveTo>
                      <a:lnTo>
                        <a:pt x="4148" y="5492"/>
                      </a:lnTo>
                      <a:lnTo>
                        <a:pt x="4148" y="10588"/>
                      </a:lnTo>
                      <a:lnTo>
                        <a:pt x="1" y="14735"/>
                      </a:lnTo>
                      <a:lnTo>
                        <a:pt x="89" y="14823"/>
                      </a:lnTo>
                      <a:lnTo>
                        <a:pt x="4272" y="10640"/>
                      </a:lnTo>
                      <a:lnTo>
                        <a:pt x="4272" y="5544"/>
                      </a:lnTo>
                      <a:lnTo>
                        <a:pt x="9728" y="88"/>
                      </a:lnTo>
                      <a:lnTo>
                        <a:pt x="96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rect b="b" l="l" r="r" t="t"/>
                  <a:pathLst>
                    <a:path extrusionOk="0" h="8175" w="5176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8" name="Google Shape;28;p2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rect b="b" l="l" r="r" t="t"/>
                <a:pathLst>
                  <a:path extrusionOk="0" h="1177" w="1372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634700" y="-1073869"/>
            <a:ext cx="7542166" cy="7636641"/>
            <a:chOff x="5482300" y="-1150069"/>
            <a:chExt cx="7542166" cy="7636641"/>
          </a:xfrm>
        </p:grpSpPr>
        <p:sp>
          <p:nvSpPr>
            <p:cNvPr id="30" name="Google Shape;30;p2"/>
            <p:cNvSpPr/>
            <p:nvPr/>
          </p:nvSpPr>
          <p:spPr>
            <a:xfrm flipH="1" rot="10800000">
              <a:off x="6369828" y="-1150069"/>
              <a:ext cx="6654639" cy="7636641"/>
            </a:xfrm>
            <a:custGeom>
              <a:rect b="b" l="l" r="r" t="t"/>
              <a:pathLst>
                <a:path extrusionOk="0" h="82432" w="71832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" name="Google Shape;31;p2"/>
            <p:cNvGrpSpPr/>
            <p:nvPr/>
          </p:nvGrpSpPr>
          <p:grpSpPr>
            <a:xfrm flipH="1" rot="10800000">
              <a:off x="6016263" y="1621720"/>
              <a:ext cx="2553081" cy="3705670"/>
              <a:chOff x="6769513" y="299393"/>
              <a:chExt cx="1308620" cy="189952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rect b="b" l="l" r="r" t="t"/>
                <a:pathLst>
                  <a:path extrusionOk="0" h="4564" w="4564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rect b="b" l="l" r="r" t="t"/>
                <a:pathLst>
                  <a:path extrusionOk="0" h="1118" w="1122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rect b="b" l="l" r="r" t="t"/>
                <a:pathLst>
                  <a:path extrusionOk="0" h="32804" w="22925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rect b="b" l="l" r="r" t="t"/>
                <a:pathLst>
                  <a:path extrusionOk="0" h="14155" w="9288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rect b="b" l="l" r="r" t="t"/>
                <a:pathLst>
                  <a:path extrusionOk="0" h="7807" w="4945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" name="Google Shape;38;p2"/>
            <p:cNvSpPr/>
            <p:nvPr/>
          </p:nvSpPr>
          <p:spPr>
            <a:xfrm flipH="1" rot="10800000">
              <a:off x="8322117" y="3604890"/>
              <a:ext cx="1464987" cy="2586938"/>
            </a:xfrm>
            <a:custGeom>
              <a:rect b="b" l="l" r="r" t="t"/>
              <a:pathLst>
                <a:path extrusionOk="0" h="17609" w="9972">
                  <a:moveTo>
                    <a:pt x="1" y="0"/>
                  </a:moveTo>
                  <a:lnTo>
                    <a:pt x="1" y="4948"/>
                  </a:lnTo>
                  <a:lnTo>
                    <a:pt x="9720" y="14670"/>
                  </a:lnTo>
                  <a:lnTo>
                    <a:pt x="9720" y="17608"/>
                  </a:lnTo>
                  <a:lnTo>
                    <a:pt x="9972" y="17608"/>
                  </a:lnTo>
                  <a:lnTo>
                    <a:pt x="9972" y="14566"/>
                  </a:lnTo>
                  <a:lnTo>
                    <a:pt x="249" y="484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 flipH="1">
              <a:off x="5482300" y="4423789"/>
              <a:ext cx="827314" cy="410158"/>
              <a:chOff x="5989375" y="1843575"/>
              <a:chExt cx="136525" cy="6767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" name="Google Shape;48;p2"/>
            <p:cNvSpPr/>
            <p:nvPr/>
          </p:nvSpPr>
          <p:spPr>
            <a:xfrm flipH="1" rot="10800000">
              <a:off x="7424539" y="4645063"/>
              <a:ext cx="727773" cy="727773"/>
            </a:xfrm>
            <a:custGeom>
              <a:rect b="b" l="l" r="r" t="t"/>
              <a:pathLst>
                <a:path extrusionOk="0" fill="none" h="9936" w="9936">
                  <a:moveTo>
                    <a:pt x="8170" y="1770"/>
                  </a:moveTo>
                  <a:cubicBezTo>
                    <a:pt x="9936" y="3535"/>
                    <a:pt x="9936" y="6401"/>
                    <a:pt x="8170" y="8170"/>
                  </a:cubicBezTo>
                  <a:cubicBezTo>
                    <a:pt x="6401" y="9935"/>
                    <a:pt x="3535" y="9935"/>
                    <a:pt x="1770" y="8170"/>
                  </a:cubicBezTo>
                  <a:cubicBezTo>
                    <a:pt x="1" y="6401"/>
                    <a:pt x="1" y="3535"/>
                    <a:pt x="1770" y="1770"/>
                  </a:cubicBezTo>
                  <a:cubicBezTo>
                    <a:pt x="3535" y="0"/>
                    <a:pt x="6401" y="0"/>
                    <a:pt x="8170" y="177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400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2"/>
          <p:cNvSpPr txBox="1"/>
          <p:nvPr>
            <p:ph type="ctrTitle"/>
          </p:nvPr>
        </p:nvSpPr>
        <p:spPr>
          <a:xfrm>
            <a:off x="1296163" y="1263600"/>
            <a:ext cx="6551700" cy="215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" name="Google Shape;50;p2"/>
          <p:cNvSpPr txBox="1"/>
          <p:nvPr>
            <p:ph idx="1" type="subTitle"/>
          </p:nvPr>
        </p:nvSpPr>
        <p:spPr>
          <a:xfrm>
            <a:off x="1296138" y="3416400"/>
            <a:ext cx="6551700" cy="4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1"/>
          <p:cNvGrpSpPr/>
          <p:nvPr/>
        </p:nvGrpSpPr>
        <p:grpSpPr>
          <a:xfrm>
            <a:off x="-2489366" y="-3322835"/>
            <a:ext cx="14122731" cy="9293154"/>
            <a:chOff x="-2489366" y="-3322835"/>
            <a:chExt cx="14122731" cy="9293154"/>
          </a:xfrm>
        </p:grpSpPr>
        <p:grpSp>
          <p:nvGrpSpPr>
            <p:cNvPr id="299" name="Google Shape;299;p11"/>
            <p:cNvGrpSpPr/>
            <p:nvPr/>
          </p:nvGrpSpPr>
          <p:grpSpPr>
            <a:xfrm>
              <a:off x="4466625" y="-2619399"/>
              <a:ext cx="7166740" cy="6435526"/>
              <a:chOff x="4294391" y="-2619399"/>
              <a:chExt cx="7166740" cy="6435526"/>
            </a:xfrm>
          </p:grpSpPr>
          <p:sp>
            <p:nvSpPr>
              <p:cNvPr id="300" name="Google Shape;300;p11"/>
              <p:cNvSpPr/>
              <p:nvPr/>
            </p:nvSpPr>
            <p:spPr>
              <a:xfrm>
                <a:off x="4294391" y="-2619399"/>
                <a:ext cx="7166740" cy="6435526"/>
              </a:xfrm>
              <a:custGeom>
                <a:rect b="b" l="l" r="r" t="t"/>
                <a:pathLst>
                  <a:path extrusionOk="0" h="64222" w="71519">
                    <a:moveTo>
                      <a:pt x="160" y="0"/>
                    </a:moveTo>
                    <a:lnTo>
                      <a:pt x="0" y="160"/>
                    </a:lnTo>
                    <a:lnTo>
                      <a:pt x="26919" y="27079"/>
                    </a:lnTo>
                    <a:lnTo>
                      <a:pt x="26919" y="27956"/>
                    </a:lnTo>
                    <a:lnTo>
                      <a:pt x="30762" y="31798"/>
                    </a:lnTo>
                    <a:lnTo>
                      <a:pt x="32743" y="31798"/>
                    </a:lnTo>
                    <a:lnTo>
                      <a:pt x="38031" y="37086"/>
                    </a:lnTo>
                    <a:lnTo>
                      <a:pt x="44224" y="37086"/>
                    </a:lnTo>
                    <a:lnTo>
                      <a:pt x="71359" y="64221"/>
                    </a:lnTo>
                    <a:lnTo>
                      <a:pt x="71519" y="64061"/>
                    </a:lnTo>
                    <a:lnTo>
                      <a:pt x="42046" y="34588"/>
                    </a:lnTo>
                    <a:lnTo>
                      <a:pt x="42046" y="33035"/>
                    </a:lnTo>
                    <a:lnTo>
                      <a:pt x="38359" y="29353"/>
                    </a:lnTo>
                    <a:lnTo>
                      <a:pt x="35465" y="29353"/>
                    </a:lnTo>
                    <a:lnTo>
                      <a:pt x="28949" y="22836"/>
                    </a:lnTo>
                    <a:lnTo>
                      <a:pt x="22993" y="22836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1" name="Google Shape;301;p11"/>
              <p:cNvGrpSpPr/>
              <p:nvPr/>
            </p:nvGrpSpPr>
            <p:grpSpPr>
              <a:xfrm>
                <a:off x="6770409" y="691894"/>
                <a:ext cx="618213" cy="306426"/>
                <a:chOff x="5989375" y="1843575"/>
                <a:chExt cx="136525" cy="67675"/>
              </a:xfrm>
            </p:grpSpPr>
            <p:sp>
              <p:nvSpPr>
                <p:cNvPr id="302" name="Google Shape;302;p11"/>
                <p:cNvSpPr/>
                <p:nvPr/>
              </p:nvSpPr>
              <p:spPr>
                <a:xfrm>
                  <a:off x="6047225" y="1843575"/>
                  <a:ext cx="20525" cy="20550"/>
                </a:xfrm>
                <a:custGeom>
                  <a:rect b="b" l="l" r="r" t="t"/>
                  <a:pathLst>
                    <a:path extrusionOk="0" h="822" w="821">
                      <a:moveTo>
                        <a:pt x="709" y="0"/>
                      </a:moveTo>
                      <a:lnTo>
                        <a:pt x="0" y="709"/>
                      </a:lnTo>
                      <a:lnTo>
                        <a:pt x="112" y="821"/>
                      </a:lnTo>
                      <a:lnTo>
                        <a:pt x="821" y="113"/>
                      </a:lnTo>
                      <a:lnTo>
                        <a:pt x="70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" name="Google Shape;303;p11"/>
                <p:cNvSpPr/>
                <p:nvPr/>
              </p:nvSpPr>
              <p:spPr>
                <a:xfrm>
                  <a:off x="6047225" y="1843575"/>
                  <a:ext cx="20525" cy="20550"/>
                </a:xfrm>
                <a:custGeom>
                  <a:rect b="b" l="l" r="r" t="t"/>
                  <a:pathLst>
                    <a:path extrusionOk="0" h="822" w="821">
                      <a:moveTo>
                        <a:pt x="112" y="0"/>
                      </a:moveTo>
                      <a:lnTo>
                        <a:pt x="0" y="113"/>
                      </a:lnTo>
                      <a:lnTo>
                        <a:pt x="709" y="821"/>
                      </a:lnTo>
                      <a:lnTo>
                        <a:pt x="821" y="709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" name="Google Shape;304;p11"/>
                <p:cNvSpPr/>
                <p:nvPr/>
              </p:nvSpPr>
              <p:spPr>
                <a:xfrm>
                  <a:off x="5989475" y="1843675"/>
                  <a:ext cx="20650" cy="20550"/>
                </a:xfrm>
                <a:custGeom>
                  <a:rect b="b" l="l" r="r" t="t"/>
                  <a:pathLst>
                    <a:path extrusionOk="0" h="822" w="826">
                      <a:moveTo>
                        <a:pt x="713" y="0"/>
                      </a:moveTo>
                      <a:lnTo>
                        <a:pt x="1" y="709"/>
                      </a:lnTo>
                      <a:lnTo>
                        <a:pt x="113" y="821"/>
                      </a:lnTo>
                      <a:lnTo>
                        <a:pt x="825" y="113"/>
                      </a:lnTo>
                      <a:lnTo>
                        <a:pt x="7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" name="Google Shape;305;p11"/>
                <p:cNvSpPr/>
                <p:nvPr/>
              </p:nvSpPr>
              <p:spPr>
                <a:xfrm>
                  <a:off x="5989375" y="1843575"/>
                  <a:ext cx="20650" cy="20550"/>
                </a:xfrm>
                <a:custGeom>
                  <a:rect b="b" l="l" r="r" t="t"/>
                  <a:pathLst>
                    <a:path extrusionOk="0" h="822" w="826">
                      <a:moveTo>
                        <a:pt x="117" y="0"/>
                      </a:moveTo>
                      <a:lnTo>
                        <a:pt x="1" y="113"/>
                      </a:lnTo>
                      <a:lnTo>
                        <a:pt x="713" y="821"/>
                      </a:lnTo>
                      <a:lnTo>
                        <a:pt x="825" y="709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" name="Google Shape;306;p11"/>
                <p:cNvSpPr/>
                <p:nvPr/>
              </p:nvSpPr>
              <p:spPr>
                <a:xfrm>
                  <a:off x="6105350" y="1890600"/>
                  <a:ext cx="20550" cy="20650"/>
                </a:xfrm>
                <a:custGeom>
                  <a:rect b="b" l="l" r="r" t="t"/>
                  <a:pathLst>
                    <a:path extrusionOk="0" h="826" w="822">
                      <a:moveTo>
                        <a:pt x="709" y="1"/>
                      </a:moveTo>
                      <a:lnTo>
                        <a:pt x="1" y="713"/>
                      </a:lnTo>
                      <a:lnTo>
                        <a:pt x="113" y="825"/>
                      </a:lnTo>
                      <a:lnTo>
                        <a:pt x="821" y="113"/>
                      </a:lnTo>
                      <a:lnTo>
                        <a:pt x="70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" name="Google Shape;307;p11"/>
                <p:cNvSpPr/>
                <p:nvPr/>
              </p:nvSpPr>
              <p:spPr>
                <a:xfrm>
                  <a:off x="6105350" y="1890600"/>
                  <a:ext cx="20550" cy="20650"/>
                </a:xfrm>
                <a:custGeom>
                  <a:rect b="b" l="l" r="r" t="t"/>
                  <a:pathLst>
                    <a:path extrusionOk="0" h="826" w="822">
                      <a:moveTo>
                        <a:pt x="113" y="1"/>
                      </a:moveTo>
                      <a:lnTo>
                        <a:pt x="1" y="113"/>
                      </a:lnTo>
                      <a:lnTo>
                        <a:pt x="709" y="825"/>
                      </a:lnTo>
                      <a:lnTo>
                        <a:pt x="821" y="709"/>
                      </a:lnTo>
                      <a:lnTo>
                        <a:pt x="11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8" name="Google Shape;308;p11"/>
                <p:cNvSpPr/>
                <p:nvPr/>
              </p:nvSpPr>
              <p:spPr>
                <a:xfrm>
                  <a:off x="6047525" y="1890600"/>
                  <a:ext cx="20625" cy="20650"/>
                </a:xfrm>
                <a:custGeom>
                  <a:rect b="b" l="l" r="r" t="t"/>
                  <a:pathLst>
                    <a:path extrusionOk="0" h="826" w="825">
                      <a:moveTo>
                        <a:pt x="713" y="1"/>
                      </a:moveTo>
                      <a:lnTo>
                        <a:pt x="0" y="709"/>
                      </a:lnTo>
                      <a:lnTo>
                        <a:pt x="116" y="825"/>
                      </a:lnTo>
                      <a:lnTo>
                        <a:pt x="825" y="1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9" name="Google Shape;309;p11"/>
                <p:cNvSpPr/>
                <p:nvPr/>
              </p:nvSpPr>
              <p:spPr>
                <a:xfrm>
                  <a:off x="6047525" y="1890600"/>
                  <a:ext cx="20625" cy="20650"/>
                </a:xfrm>
                <a:custGeom>
                  <a:rect b="b" l="l" r="r" t="t"/>
                  <a:pathLst>
                    <a:path extrusionOk="0" h="826" w="825">
                      <a:moveTo>
                        <a:pt x="112" y="1"/>
                      </a:moveTo>
                      <a:lnTo>
                        <a:pt x="0" y="113"/>
                      </a:lnTo>
                      <a:lnTo>
                        <a:pt x="713" y="825"/>
                      </a:lnTo>
                      <a:lnTo>
                        <a:pt x="825" y="709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10" name="Google Shape;310;p11"/>
              <p:cNvGrpSpPr/>
              <p:nvPr/>
            </p:nvGrpSpPr>
            <p:grpSpPr>
              <a:xfrm>
                <a:off x="8029896" y="539500"/>
                <a:ext cx="1228886" cy="2188720"/>
                <a:chOff x="8389396" y="1055350"/>
                <a:chExt cx="1228886" cy="2188720"/>
              </a:xfrm>
            </p:grpSpPr>
            <p:sp>
              <p:nvSpPr>
                <p:cNvPr id="311" name="Google Shape;311;p11"/>
                <p:cNvSpPr/>
                <p:nvPr/>
              </p:nvSpPr>
              <p:spPr>
                <a:xfrm>
                  <a:off x="8421616" y="1130946"/>
                  <a:ext cx="1196665" cy="2113124"/>
                </a:xfrm>
                <a:custGeom>
                  <a:rect b="b" l="l" r="r" t="t"/>
                  <a:pathLst>
                    <a:path extrusionOk="0" h="17609" w="9972">
                      <a:moveTo>
                        <a:pt x="1" y="0"/>
                      </a:moveTo>
                      <a:lnTo>
                        <a:pt x="1" y="4948"/>
                      </a:lnTo>
                      <a:lnTo>
                        <a:pt x="9720" y="14670"/>
                      </a:lnTo>
                      <a:lnTo>
                        <a:pt x="9720" y="17608"/>
                      </a:lnTo>
                      <a:lnTo>
                        <a:pt x="9972" y="17608"/>
                      </a:lnTo>
                      <a:lnTo>
                        <a:pt x="9972" y="14566"/>
                      </a:lnTo>
                      <a:lnTo>
                        <a:pt x="249" y="4843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2" name="Google Shape;312;p11"/>
                <p:cNvSpPr/>
                <p:nvPr/>
              </p:nvSpPr>
              <p:spPr>
                <a:xfrm>
                  <a:off x="8389396" y="1055350"/>
                  <a:ext cx="95651" cy="95575"/>
                </a:xfrm>
                <a:custGeom>
                  <a:rect b="b" l="l" r="r" t="t"/>
                  <a:pathLst>
                    <a:path extrusionOk="0" h="1373" w="1374">
                      <a:moveTo>
                        <a:pt x="689" y="364"/>
                      </a:moveTo>
                      <a:cubicBezTo>
                        <a:pt x="866" y="364"/>
                        <a:pt x="1010" y="508"/>
                        <a:pt x="1014" y="684"/>
                      </a:cubicBezTo>
                      <a:cubicBezTo>
                        <a:pt x="1014" y="865"/>
                        <a:pt x="866" y="1009"/>
                        <a:pt x="689" y="1009"/>
                      </a:cubicBezTo>
                      <a:cubicBezTo>
                        <a:pt x="509" y="1009"/>
                        <a:pt x="365" y="865"/>
                        <a:pt x="365" y="684"/>
                      </a:cubicBezTo>
                      <a:cubicBezTo>
                        <a:pt x="365" y="508"/>
                        <a:pt x="509" y="364"/>
                        <a:pt x="689" y="364"/>
                      </a:cubicBezTo>
                      <a:close/>
                      <a:moveTo>
                        <a:pt x="689" y="0"/>
                      </a:moveTo>
                      <a:cubicBezTo>
                        <a:pt x="309" y="0"/>
                        <a:pt x="1" y="308"/>
                        <a:pt x="1" y="684"/>
                      </a:cubicBezTo>
                      <a:cubicBezTo>
                        <a:pt x="1" y="1065"/>
                        <a:pt x="309" y="1373"/>
                        <a:pt x="689" y="1373"/>
                      </a:cubicBezTo>
                      <a:cubicBezTo>
                        <a:pt x="1066" y="1373"/>
                        <a:pt x="1374" y="1065"/>
                        <a:pt x="1374" y="684"/>
                      </a:cubicBezTo>
                      <a:cubicBezTo>
                        <a:pt x="1374" y="308"/>
                        <a:pt x="1066" y="0"/>
                        <a:pt x="6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13" name="Google Shape;313;p11"/>
            <p:cNvGrpSpPr/>
            <p:nvPr/>
          </p:nvGrpSpPr>
          <p:grpSpPr>
            <a:xfrm flipH="1" rot="10800000">
              <a:off x="-2489366" y="-3322835"/>
              <a:ext cx="6322114" cy="9196733"/>
              <a:chOff x="-2661600" y="-960635"/>
              <a:chExt cx="6322114" cy="9196733"/>
            </a:xfrm>
          </p:grpSpPr>
          <p:sp>
            <p:nvSpPr>
              <p:cNvPr id="314" name="Google Shape;314;p11"/>
              <p:cNvSpPr/>
              <p:nvPr/>
            </p:nvSpPr>
            <p:spPr>
              <a:xfrm flipH="1" rot="-5400000">
                <a:off x="-717010" y="-412716"/>
                <a:ext cx="3075605" cy="2033485"/>
              </a:xfrm>
              <a:custGeom>
                <a:rect b="b" l="l" r="r" t="t"/>
                <a:pathLst>
                  <a:path extrusionOk="0" h="15904" w="24054">
                    <a:moveTo>
                      <a:pt x="17228" y="0"/>
                    </a:moveTo>
                    <a:lnTo>
                      <a:pt x="9955" y="7274"/>
                    </a:lnTo>
                    <a:lnTo>
                      <a:pt x="6725" y="7274"/>
                    </a:lnTo>
                    <a:lnTo>
                      <a:pt x="2610" y="11384"/>
                    </a:lnTo>
                    <a:lnTo>
                      <a:pt x="2610" y="13298"/>
                    </a:lnTo>
                    <a:lnTo>
                      <a:pt x="0" y="15904"/>
                    </a:lnTo>
                    <a:lnTo>
                      <a:pt x="7093" y="15904"/>
                    </a:lnTo>
                    <a:lnTo>
                      <a:pt x="12993" y="10003"/>
                    </a:lnTo>
                    <a:lnTo>
                      <a:pt x="15207" y="10003"/>
                    </a:lnTo>
                    <a:lnTo>
                      <a:pt x="19494" y="5716"/>
                    </a:lnTo>
                    <a:lnTo>
                      <a:pt x="19494" y="4560"/>
                    </a:lnTo>
                    <a:lnTo>
                      <a:pt x="2405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1"/>
              <p:cNvSpPr/>
              <p:nvPr/>
            </p:nvSpPr>
            <p:spPr>
              <a:xfrm>
                <a:off x="-2661600" y="981052"/>
                <a:ext cx="6322114" cy="7255046"/>
              </a:xfrm>
              <a:custGeom>
                <a:rect b="b" l="l" r="r" t="t"/>
                <a:pathLst>
                  <a:path extrusionOk="0" h="82432" w="71832">
                    <a:moveTo>
                      <a:pt x="205" y="1"/>
                    </a:moveTo>
                    <a:lnTo>
                      <a:pt x="1" y="205"/>
                    </a:lnTo>
                    <a:lnTo>
                      <a:pt x="27924" y="28129"/>
                    </a:lnTo>
                    <a:lnTo>
                      <a:pt x="27924" y="38728"/>
                    </a:lnTo>
                    <a:lnTo>
                      <a:pt x="36526" y="47330"/>
                    </a:lnTo>
                    <a:lnTo>
                      <a:pt x="45629" y="56433"/>
                    </a:lnTo>
                    <a:lnTo>
                      <a:pt x="71627" y="82431"/>
                    </a:lnTo>
                    <a:lnTo>
                      <a:pt x="71831" y="82227"/>
                    </a:lnTo>
                    <a:lnTo>
                      <a:pt x="46493" y="56889"/>
                    </a:lnTo>
                    <a:lnTo>
                      <a:pt x="46493" y="47935"/>
                    </a:lnTo>
                    <a:lnTo>
                      <a:pt x="53711" y="40954"/>
                    </a:lnTo>
                    <a:lnTo>
                      <a:pt x="51481" y="38724"/>
                    </a:lnTo>
                    <a:lnTo>
                      <a:pt x="37095" y="38724"/>
                    </a:lnTo>
                    <a:lnTo>
                      <a:pt x="32496" y="34125"/>
                    </a:lnTo>
                    <a:lnTo>
                      <a:pt x="32496" y="32288"/>
                    </a:lnTo>
                    <a:lnTo>
                      <a:pt x="27924" y="27712"/>
                    </a:lnTo>
                    <a:lnTo>
                      <a:pt x="27924" y="27720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16" name="Google Shape;316;p11"/>
              <p:cNvGrpSpPr/>
              <p:nvPr/>
            </p:nvGrpSpPr>
            <p:grpSpPr>
              <a:xfrm flipH="1" rot="10800000">
                <a:off x="-1558013" y="845624"/>
                <a:ext cx="2381713" cy="3328977"/>
                <a:chOff x="7655072" y="-407632"/>
                <a:chExt cx="2008529" cy="2807368"/>
              </a:xfrm>
            </p:grpSpPr>
            <p:sp>
              <p:nvSpPr>
                <p:cNvPr id="317" name="Google Shape;317;p11"/>
                <p:cNvSpPr/>
                <p:nvPr/>
              </p:nvSpPr>
              <p:spPr>
                <a:xfrm>
                  <a:off x="7685059" y="-336851"/>
                  <a:ext cx="1930325" cy="2689498"/>
                </a:xfrm>
                <a:custGeom>
                  <a:rect b="b" l="l" r="r" t="t"/>
                  <a:pathLst>
                    <a:path extrusionOk="0" h="45293" w="32508">
                      <a:moveTo>
                        <a:pt x="0" y="1"/>
                      </a:moveTo>
                      <a:lnTo>
                        <a:pt x="0" y="8351"/>
                      </a:lnTo>
                      <a:lnTo>
                        <a:pt x="15447" y="8351"/>
                      </a:lnTo>
                      <a:lnTo>
                        <a:pt x="24998" y="17901"/>
                      </a:lnTo>
                      <a:lnTo>
                        <a:pt x="24998" y="38040"/>
                      </a:lnTo>
                      <a:lnTo>
                        <a:pt x="32251" y="45293"/>
                      </a:lnTo>
                      <a:lnTo>
                        <a:pt x="32507" y="45037"/>
                      </a:lnTo>
                      <a:lnTo>
                        <a:pt x="25358" y="37888"/>
                      </a:lnTo>
                      <a:lnTo>
                        <a:pt x="25358" y="17749"/>
                      </a:lnTo>
                      <a:lnTo>
                        <a:pt x="15651" y="8043"/>
                      </a:lnTo>
                      <a:lnTo>
                        <a:pt x="15595" y="7986"/>
                      </a:lnTo>
                      <a:lnTo>
                        <a:pt x="365" y="7986"/>
                      </a:lnTo>
                      <a:lnTo>
                        <a:pt x="36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" name="Google Shape;318;p11"/>
                <p:cNvSpPr/>
                <p:nvPr/>
              </p:nvSpPr>
              <p:spPr>
                <a:xfrm>
                  <a:off x="8734422" y="271200"/>
                  <a:ext cx="332350" cy="332528"/>
                </a:xfrm>
                <a:custGeom>
                  <a:rect b="b" l="l" r="r" t="t"/>
                  <a:pathLst>
                    <a:path extrusionOk="0" h="5600" w="5597">
                      <a:moveTo>
                        <a:pt x="1" y="0"/>
                      </a:moveTo>
                      <a:lnTo>
                        <a:pt x="1" y="1597"/>
                      </a:lnTo>
                      <a:lnTo>
                        <a:pt x="2002" y="3599"/>
                      </a:lnTo>
                      <a:lnTo>
                        <a:pt x="4004" y="5600"/>
                      </a:lnTo>
                      <a:lnTo>
                        <a:pt x="5597" y="5600"/>
                      </a:lnTo>
                      <a:lnTo>
                        <a:pt x="2799" y="280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9" name="Google Shape;319;p11"/>
                <p:cNvSpPr/>
                <p:nvPr/>
              </p:nvSpPr>
              <p:spPr>
                <a:xfrm>
                  <a:off x="7655072" y="-407632"/>
                  <a:ext cx="81588" cy="81529"/>
                </a:xfrm>
                <a:custGeom>
                  <a:rect b="b" l="l" r="r" t="t"/>
                  <a:pathLst>
                    <a:path extrusionOk="0" h="1373" w="1374">
                      <a:moveTo>
                        <a:pt x="689" y="364"/>
                      </a:moveTo>
                      <a:cubicBezTo>
                        <a:pt x="866" y="364"/>
                        <a:pt x="1010" y="508"/>
                        <a:pt x="1014" y="684"/>
                      </a:cubicBezTo>
                      <a:cubicBezTo>
                        <a:pt x="1014" y="865"/>
                        <a:pt x="866" y="1009"/>
                        <a:pt x="689" y="1009"/>
                      </a:cubicBezTo>
                      <a:cubicBezTo>
                        <a:pt x="509" y="1009"/>
                        <a:pt x="365" y="865"/>
                        <a:pt x="365" y="684"/>
                      </a:cubicBezTo>
                      <a:cubicBezTo>
                        <a:pt x="365" y="508"/>
                        <a:pt x="509" y="364"/>
                        <a:pt x="689" y="364"/>
                      </a:cubicBezTo>
                      <a:close/>
                      <a:moveTo>
                        <a:pt x="689" y="0"/>
                      </a:moveTo>
                      <a:cubicBezTo>
                        <a:pt x="309" y="0"/>
                        <a:pt x="1" y="308"/>
                        <a:pt x="1" y="684"/>
                      </a:cubicBezTo>
                      <a:cubicBezTo>
                        <a:pt x="1" y="1065"/>
                        <a:pt x="309" y="1373"/>
                        <a:pt x="689" y="1373"/>
                      </a:cubicBezTo>
                      <a:cubicBezTo>
                        <a:pt x="1066" y="1373"/>
                        <a:pt x="1374" y="1065"/>
                        <a:pt x="1374" y="684"/>
                      </a:cubicBezTo>
                      <a:cubicBezTo>
                        <a:pt x="1374" y="308"/>
                        <a:pt x="1066" y="0"/>
                        <a:pt x="6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9568236" y="2317969"/>
                  <a:ext cx="95364" cy="81766"/>
                </a:xfrm>
                <a:custGeom>
                  <a:rect b="b" l="l" r="r" t="t"/>
                  <a:pathLst>
                    <a:path extrusionOk="0" h="1377" w="1606">
                      <a:moveTo>
                        <a:pt x="917" y="364"/>
                      </a:moveTo>
                      <a:cubicBezTo>
                        <a:pt x="1097" y="364"/>
                        <a:pt x="1242" y="512"/>
                        <a:pt x="1242" y="688"/>
                      </a:cubicBezTo>
                      <a:cubicBezTo>
                        <a:pt x="1242" y="883"/>
                        <a:pt x="1082" y="1012"/>
                        <a:pt x="916" y="1012"/>
                      </a:cubicBezTo>
                      <a:cubicBezTo>
                        <a:pt x="837" y="1012"/>
                        <a:pt x="755" y="982"/>
                        <a:pt x="689" y="916"/>
                      </a:cubicBezTo>
                      <a:cubicBezTo>
                        <a:pt x="485" y="712"/>
                        <a:pt x="629" y="364"/>
                        <a:pt x="917" y="364"/>
                      </a:cubicBezTo>
                      <a:close/>
                      <a:moveTo>
                        <a:pt x="915" y="1"/>
                      </a:moveTo>
                      <a:cubicBezTo>
                        <a:pt x="746" y="1"/>
                        <a:pt x="573" y="63"/>
                        <a:pt x="433" y="203"/>
                      </a:cubicBezTo>
                      <a:cubicBezTo>
                        <a:pt x="1" y="636"/>
                        <a:pt x="309" y="1376"/>
                        <a:pt x="917" y="1376"/>
                      </a:cubicBezTo>
                      <a:cubicBezTo>
                        <a:pt x="1298" y="1372"/>
                        <a:pt x="1606" y="1068"/>
                        <a:pt x="1606" y="688"/>
                      </a:cubicBezTo>
                      <a:cubicBezTo>
                        <a:pt x="1606" y="274"/>
                        <a:pt x="1267" y="1"/>
                        <a:pt x="9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7692897" y="-144282"/>
                  <a:ext cx="497783" cy="292387"/>
                </a:xfrm>
                <a:custGeom>
                  <a:rect b="b" l="l" r="r" t="t"/>
                  <a:pathLst>
                    <a:path extrusionOk="0" h="4924" w="8383">
                      <a:moveTo>
                        <a:pt x="100" y="0"/>
                      </a:moveTo>
                      <a:lnTo>
                        <a:pt x="0" y="104"/>
                      </a:lnTo>
                      <a:lnTo>
                        <a:pt x="2498" y="2598"/>
                      </a:lnTo>
                      <a:lnTo>
                        <a:pt x="5957" y="2598"/>
                      </a:lnTo>
                      <a:lnTo>
                        <a:pt x="8282" y="4924"/>
                      </a:lnTo>
                      <a:lnTo>
                        <a:pt x="8382" y="4820"/>
                      </a:lnTo>
                      <a:lnTo>
                        <a:pt x="6017" y="2454"/>
                      </a:lnTo>
                      <a:lnTo>
                        <a:pt x="2558" y="2454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22" name="Google Shape;322;p11"/>
              <p:cNvGrpSpPr/>
              <p:nvPr/>
            </p:nvGrpSpPr>
            <p:grpSpPr>
              <a:xfrm>
                <a:off x="441078" y="-960635"/>
                <a:ext cx="1029648" cy="1806572"/>
                <a:chOff x="455034" y="-121633"/>
                <a:chExt cx="629947" cy="1105275"/>
              </a:xfrm>
            </p:grpSpPr>
            <p:sp>
              <p:nvSpPr>
                <p:cNvPr id="323" name="Google Shape;323;p11"/>
                <p:cNvSpPr/>
                <p:nvPr/>
              </p:nvSpPr>
              <p:spPr>
                <a:xfrm>
                  <a:off x="1007193" y="917077"/>
                  <a:ext cx="77788" cy="66565"/>
                </a:xfrm>
                <a:custGeom>
                  <a:rect b="b" l="l" r="r" t="t"/>
                  <a:pathLst>
                    <a:path extrusionOk="0" h="1121" w="1310">
                      <a:moveTo>
                        <a:pt x="563" y="294"/>
                      </a:moveTo>
                      <a:cubicBezTo>
                        <a:pt x="628" y="294"/>
                        <a:pt x="695" y="318"/>
                        <a:pt x="749" y="372"/>
                      </a:cubicBezTo>
                      <a:cubicBezTo>
                        <a:pt x="913" y="536"/>
                        <a:pt x="797" y="821"/>
                        <a:pt x="561" y="821"/>
                      </a:cubicBezTo>
                      <a:cubicBezTo>
                        <a:pt x="417" y="821"/>
                        <a:pt x="297" y="704"/>
                        <a:pt x="297" y="560"/>
                      </a:cubicBezTo>
                      <a:cubicBezTo>
                        <a:pt x="297" y="400"/>
                        <a:pt x="427" y="294"/>
                        <a:pt x="563" y="294"/>
                      </a:cubicBezTo>
                      <a:close/>
                      <a:moveTo>
                        <a:pt x="561" y="0"/>
                      </a:moveTo>
                      <a:cubicBezTo>
                        <a:pt x="252" y="0"/>
                        <a:pt x="0" y="248"/>
                        <a:pt x="0" y="560"/>
                      </a:cubicBezTo>
                      <a:cubicBezTo>
                        <a:pt x="0" y="897"/>
                        <a:pt x="278" y="1121"/>
                        <a:pt x="566" y="1121"/>
                      </a:cubicBezTo>
                      <a:cubicBezTo>
                        <a:pt x="704" y="1121"/>
                        <a:pt x="843" y="1070"/>
                        <a:pt x="957" y="957"/>
                      </a:cubicBezTo>
                      <a:cubicBezTo>
                        <a:pt x="1309" y="600"/>
                        <a:pt x="1061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455034" y="-121633"/>
                  <a:ext cx="592137" cy="1045622"/>
                </a:xfrm>
                <a:custGeom>
                  <a:rect b="b" l="l" r="r" t="t"/>
                  <a:pathLst>
                    <a:path extrusionOk="0" h="17609" w="9972">
                      <a:moveTo>
                        <a:pt x="1" y="0"/>
                      </a:moveTo>
                      <a:lnTo>
                        <a:pt x="1" y="4948"/>
                      </a:lnTo>
                      <a:lnTo>
                        <a:pt x="9720" y="14670"/>
                      </a:lnTo>
                      <a:lnTo>
                        <a:pt x="9720" y="17608"/>
                      </a:lnTo>
                      <a:lnTo>
                        <a:pt x="9972" y="17608"/>
                      </a:lnTo>
                      <a:lnTo>
                        <a:pt x="9972" y="14566"/>
                      </a:lnTo>
                      <a:lnTo>
                        <a:pt x="249" y="4843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25" name="Google Shape;325;p11"/>
              <p:cNvGrpSpPr/>
              <p:nvPr/>
            </p:nvGrpSpPr>
            <p:grpSpPr>
              <a:xfrm rot="5400000">
                <a:off x="322712" y="2552723"/>
                <a:ext cx="471865" cy="38050"/>
                <a:chOff x="6298452" y="2390050"/>
                <a:chExt cx="140725" cy="11350"/>
              </a:xfrm>
            </p:grpSpPr>
            <p:sp>
              <p:nvSpPr>
                <p:cNvPr id="326" name="Google Shape;326;p11"/>
                <p:cNvSpPr/>
                <p:nvPr/>
              </p:nvSpPr>
              <p:spPr>
                <a:xfrm>
                  <a:off x="6298452" y="2390050"/>
                  <a:ext cx="70375" cy="11350"/>
                </a:xfrm>
                <a:custGeom>
                  <a:rect b="b" l="l" r="r" t="t"/>
                  <a:pathLst>
                    <a:path extrusionOk="0" h="454" w="2815">
                      <a:moveTo>
                        <a:pt x="1" y="1"/>
                      </a:moveTo>
                      <a:lnTo>
                        <a:pt x="1" y="453"/>
                      </a:lnTo>
                      <a:lnTo>
                        <a:pt x="2815" y="453"/>
                      </a:lnTo>
                      <a:lnTo>
                        <a:pt x="281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" name="Google Shape;327;p11"/>
                <p:cNvSpPr/>
                <p:nvPr/>
              </p:nvSpPr>
              <p:spPr>
                <a:xfrm>
                  <a:off x="6382427" y="2390050"/>
                  <a:ext cx="35150" cy="11350"/>
                </a:xfrm>
                <a:custGeom>
                  <a:rect b="b" l="l" r="r" t="t"/>
                  <a:pathLst>
                    <a:path extrusionOk="0" h="454" w="1406">
                      <a:moveTo>
                        <a:pt x="0" y="1"/>
                      </a:moveTo>
                      <a:lnTo>
                        <a:pt x="0" y="453"/>
                      </a:lnTo>
                      <a:lnTo>
                        <a:pt x="1405" y="453"/>
                      </a:lnTo>
                      <a:lnTo>
                        <a:pt x="140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6427952" y="2390050"/>
                  <a:ext cx="11225" cy="11350"/>
                </a:xfrm>
                <a:custGeom>
                  <a:rect b="b" l="l" r="r" t="t"/>
                  <a:pathLst>
                    <a:path extrusionOk="0" h="454" w="449">
                      <a:moveTo>
                        <a:pt x="1" y="1"/>
                      </a:moveTo>
                      <a:lnTo>
                        <a:pt x="1" y="453"/>
                      </a:lnTo>
                      <a:lnTo>
                        <a:pt x="449" y="453"/>
                      </a:lnTo>
                      <a:lnTo>
                        <a:pt x="44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29" name="Google Shape;329;p11"/>
              <p:cNvGrpSpPr/>
              <p:nvPr/>
            </p:nvGrpSpPr>
            <p:grpSpPr>
              <a:xfrm flipH="1" rot="5400000">
                <a:off x="692685" y="3116270"/>
                <a:ext cx="2375896" cy="3296652"/>
                <a:chOff x="2132995" y="960308"/>
                <a:chExt cx="496177" cy="688438"/>
              </a:xfrm>
            </p:grpSpPr>
            <p:sp>
              <p:nvSpPr>
                <p:cNvPr id="330" name="Google Shape;330;p11"/>
                <p:cNvSpPr/>
                <p:nvPr/>
              </p:nvSpPr>
              <p:spPr>
                <a:xfrm>
                  <a:off x="2143863" y="977753"/>
                  <a:ext cx="473252" cy="659302"/>
                </a:xfrm>
                <a:custGeom>
                  <a:rect b="b" l="l" r="r" t="t"/>
                  <a:pathLst>
                    <a:path extrusionOk="0" h="14437" w="10363">
                      <a:moveTo>
                        <a:pt x="1" y="1"/>
                      </a:moveTo>
                      <a:lnTo>
                        <a:pt x="1" y="2663"/>
                      </a:lnTo>
                      <a:lnTo>
                        <a:pt x="4926" y="2663"/>
                      </a:lnTo>
                      <a:lnTo>
                        <a:pt x="7972" y="5709"/>
                      </a:lnTo>
                      <a:lnTo>
                        <a:pt x="7972" y="12123"/>
                      </a:lnTo>
                      <a:lnTo>
                        <a:pt x="10286" y="14437"/>
                      </a:lnTo>
                      <a:lnTo>
                        <a:pt x="10362" y="14352"/>
                      </a:lnTo>
                      <a:lnTo>
                        <a:pt x="8083" y="12081"/>
                      </a:lnTo>
                      <a:lnTo>
                        <a:pt x="8083" y="5658"/>
                      </a:lnTo>
                      <a:lnTo>
                        <a:pt x="4995" y="2561"/>
                      </a:lnTo>
                      <a:lnTo>
                        <a:pt x="4978" y="2544"/>
                      </a:lnTo>
                      <a:lnTo>
                        <a:pt x="120" y="2544"/>
                      </a:lnTo>
                      <a:lnTo>
                        <a:pt x="12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2401063" y="1126948"/>
                  <a:ext cx="81608" cy="81608"/>
                </a:xfrm>
                <a:custGeom>
                  <a:rect b="b" l="l" r="r" t="t"/>
                  <a:pathLst>
                    <a:path extrusionOk="0" h="1787" w="1787">
                      <a:moveTo>
                        <a:pt x="1" y="0"/>
                      </a:moveTo>
                      <a:lnTo>
                        <a:pt x="1" y="511"/>
                      </a:lnTo>
                      <a:lnTo>
                        <a:pt x="639" y="1149"/>
                      </a:lnTo>
                      <a:lnTo>
                        <a:pt x="1277" y="1787"/>
                      </a:lnTo>
                      <a:lnTo>
                        <a:pt x="1787" y="1787"/>
                      </a:lnTo>
                      <a:lnTo>
                        <a:pt x="894" y="89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2132995" y="960308"/>
                  <a:ext cx="23610" cy="20231"/>
                </a:xfrm>
                <a:custGeom>
                  <a:rect b="b" l="l" r="r" t="t"/>
                  <a:pathLst>
                    <a:path extrusionOk="0" h="443" w="517">
                      <a:moveTo>
                        <a:pt x="298" y="119"/>
                      </a:moveTo>
                      <a:cubicBezTo>
                        <a:pt x="409" y="145"/>
                        <a:pt x="409" y="298"/>
                        <a:pt x="298" y="332"/>
                      </a:cubicBezTo>
                      <a:cubicBezTo>
                        <a:pt x="196" y="298"/>
                        <a:pt x="196" y="145"/>
                        <a:pt x="298" y="119"/>
                      </a:cubicBezTo>
                      <a:close/>
                      <a:moveTo>
                        <a:pt x="295" y="0"/>
                      </a:moveTo>
                      <a:cubicBezTo>
                        <a:pt x="240" y="0"/>
                        <a:pt x="184" y="21"/>
                        <a:pt x="137" y="68"/>
                      </a:cubicBezTo>
                      <a:cubicBezTo>
                        <a:pt x="1" y="204"/>
                        <a:pt x="103" y="442"/>
                        <a:pt x="298" y="442"/>
                      </a:cubicBezTo>
                      <a:cubicBezTo>
                        <a:pt x="418" y="434"/>
                        <a:pt x="511" y="340"/>
                        <a:pt x="511" y="230"/>
                      </a:cubicBezTo>
                      <a:cubicBezTo>
                        <a:pt x="517" y="92"/>
                        <a:pt x="410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2605425" y="1628651"/>
                  <a:ext cx="23747" cy="20094"/>
                </a:xfrm>
                <a:custGeom>
                  <a:rect b="b" l="l" r="r" t="t"/>
                  <a:pathLst>
                    <a:path extrusionOk="0" h="440" w="520">
                      <a:moveTo>
                        <a:pt x="298" y="116"/>
                      </a:moveTo>
                      <a:cubicBezTo>
                        <a:pt x="358" y="116"/>
                        <a:pt x="409" y="167"/>
                        <a:pt x="400" y="227"/>
                      </a:cubicBezTo>
                      <a:cubicBezTo>
                        <a:pt x="400" y="290"/>
                        <a:pt x="348" y="331"/>
                        <a:pt x="294" y="331"/>
                      </a:cubicBezTo>
                      <a:cubicBezTo>
                        <a:pt x="269" y="331"/>
                        <a:pt x="243" y="322"/>
                        <a:pt x="221" y="303"/>
                      </a:cubicBezTo>
                      <a:cubicBezTo>
                        <a:pt x="153" y="235"/>
                        <a:pt x="204" y="116"/>
                        <a:pt x="298" y="116"/>
                      </a:cubicBezTo>
                      <a:close/>
                      <a:moveTo>
                        <a:pt x="299" y="1"/>
                      </a:moveTo>
                      <a:cubicBezTo>
                        <a:pt x="244" y="1"/>
                        <a:pt x="189" y="21"/>
                        <a:pt x="145" y="65"/>
                      </a:cubicBezTo>
                      <a:cubicBezTo>
                        <a:pt x="0" y="201"/>
                        <a:pt x="102" y="439"/>
                        <a:pt x="298" y="439"/>
                      </a:cubicBezTo>
                      <a:cubicBezTo>
                        <a:pt x="417" y="439"/>
                        <a:pt x="519" y="337"/>
                        <a:pt x="519" y="218"/>
                      </a:cubicBezTo>
                      <a:cubicBezTo>
                        <a:pt x="519" y="86"/>
                        <a:pt x="411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" name="Google Shape;334;p11"/>
                <p:cNvSpPr/>
                <p:nvPr/>
              </p:nvSpPr>
              <p:spPr>
                <a:xfrm>
                  <a:off x="2145827" y="1025155"/>
                  <a:ext cx="122024" cy="71515"/>
                </a:xfrm>
                <a:custGeom>
                  <a:rect b="b" l="l" r="r" t="t"/>
                  <a:pathLst>
                    <a:path extrusionOk="0" h="1566" w="2672">
                      <a:moveTo>
                        <a:pt x="34" y="1"/>
                      </a:moveTo>
                      <a:lnTo>
                        <a:pt x="0" y="26"/>
                      </a:lnTo>
                      <a:lnTo>
                        <a:pt x="800" y="826"/>
                      </a:lnTo>
                      <a:lnTo>
                        <a:pt x="1898" y="826"/>
                      </a:lnTo>
                      <a:lnTo>
                        <a:pt x="2638" y="1566"/>
                      </a:lnTo>
                      <a:lnTo>
                        <a:pt x="2672" y="1532"/>
                      </a:lnTo>
                      <a:lnTo>
                        <a:pt x="1923" y="783"/>
                      </a:lnTo>
                      <a:lnTo>
                        <a:pt x="817" y="783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35" name="Google Shape;335;p11"/>
            <p:cNvGrpSpPr/>
            <p:nvPr/>
          </p:nvGrpSpPr>
          <p:grpSpPr>
            <a:xfrm>
              <a:off x="6603801" y="2842622"/>
              <a:ext cx="2841097" cy="3127697"/>
              <a:chOff x="6603801" y="2842622"/>
              <a:chExt cx="2841097" cy="3127697"/>
            </a:xfrm>
          </p:grpSpPr>
          <p:grpSp>
            <p:nvGrpSpPr>
              <p:cNvPr id="336" name="Google Shape;336;p11"/>
              <p:cNvGrpSpPr/>
              <p:nvPr/>
            </p:nvGrpSpPr>
            <p:grpSpPr>
              <a:xfrm rot="-5400000">
                <a:off x="8384606" y="3032034"/>
                <a:ext cx="457201" cy="78377"/>
                <a:chOff x="3029245" y="907035"/>
                <a:chExt cx="129011" cy="22560"/>
              </a:xfrm>
            </p:grpSpPr>
            <p:sp>
              <p:nvSpPr>
                <p:cNvPr id="337" name="Google Shape;337;p11"/>
                <p:cNvSpPr/>
                <p:nvPr/>
              </p:nvSpPr>
              <p:spPr>
                <a:xfrm>
                  <a:off x="3126380" y="907035"/>
                  <a:ext cx="31876" cy="22560"/>
                </a:xfrm>
                <a:custGeom>
                  <a:rect b="b" l="l" r="r" t="t"/>
                  <a:pathLst>
                    <a:path extrusionOk="0" h="494" w="698">
                      <a:moveTo>
                        <a:pt x="408" y="0"/>
                      </a:moveTo>
                      <a:lnTo>
                        <a:pt x="0" y="494"/>
                      </a:lnTo>
                      <a:lnTo>
                        <a:pt x="289" y="494"/>
                      </a:lnTo>
                      <a:lnTo>
                        <a:pt x="69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3101902" y="907035"/>
                  <a:ext cx="31876" cy="22560"/>
                </a:xfrm>
                <a:custGeom>
                  <a:rect b="b" l="l" r="r" t="t"/>
                  <a:pathLst>
                    <a:path extrusionOk="0" h="494" w="698">
                      <a:moveTo>
                        <a:pt x="409" y="0"/>
                      </a:moveTo>
                      <a:lnTo>
                        <a:pt x="0" y="494"/>
                      </a:lnTo>
                      <a:lnTo>
                        <a:pt x="289" y="494"/>
                      </a:lnTo>
                      <a:lnTo>
                        <a:pt x="69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" name="Google Shape;339;p11"/>
                <p:cNvSpPr/>
                <p:nvPr/>
              </p:nvSpPr>
              <p:spPr>
                <a:xfrm>
                  <a:off x="3077790" y="907035"/>
                  <a:ext cx="31922" cy="22560"/>
                </a:xfrm>
                <a:custGeom>
                  <a:rect b="b" l="l" r="r" t="t"/>
                  <a:pathLst>
                    <a:path extrusionOk="0" h="494" w="699">
                      <a:moveTo>
                        <a:pt x="409" y="0"/>
                      </a:moveTo>
                      <a:lnTo>
                        <a:pt x="1" y="494"/>
                      </a:lnTo>
                      <a:lnTo>
                        <a:pt x="290" y="494"/>
                      </a:lnTo>
                      <a:lnTo>
                        <a:pt x="69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0" name="Google Shape;340;p11"/>
                <p:cNvSpPr/>
                <p:nvPr/>
              </p:nvSpPr>
              <p:spPr>
                <a:xfrm>
                  <a:off x="3053723" y="907035"/>
                  <a:ext cx="31511" cy="22560"/>
                </a:xfrm>
                <a:custGeom>
                  <a:rect b="b" l="l" r="r" t="t"/>
                  <a:pathLst>
                    <a:path extrusionOk="0" h="494" w="690">
                      <a:moveTo>
                        <a:pt x="400" y="0"/>
                      </a:moveTo>
                      <a:lnTo>
                        <a:pt x="0" y="494"/>
                      </a:lnTo>
                      <a:lnTo>
                        <a:pt x="290" y="494"/>
                      </a:lnTo>
                      <a:lnTo>
                        <a:pt x="6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1" name="Google Shape;341;p11"/>
                <p:cNvSpPr/>
                <p:nvPr/>
              </p:nvSpPr>
              <p:spPr>
                <a:xfrm>
                  <a:off x="3029245" y="907035"/>
                  <a:ext cx="31876" cy="22560"/>
                </a:xfrm>
                <a:custGeom>
                  <a:rect b="b" l="l" r="r" t="t"/>
                  <a:pathLst>
                    <a:path extrusionOk="0" h="494" w="698">
                      <a:moveTo>
                        <a:pt x="409" y="0"/>
                      </a:moveTo>
                      <a:lnTo>
                        <a:pt x="0" y="494"/>
                      </a:lnTo>
                      <a:lnTo>
                        <a:pt x="290" y="494"/>
                      </a:lnTo>
                      <a:lnTo>
                        <a:pt x="69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42" name="Google Shape;342;p11"/>
              <p:cNvSpPr/>
              <p:nvPr/>
            </p:nvSpPr>
            <p:spPr>
              <a:xfrm>
                <a:off x="6891900" y="3984807"/>
                <a:ext cx="2552998" cy="1507261"/>
              </a:xfrm>
              <a:custGeom>
                <a:rect b="b" l="l" r="r" t="t"/>
                <a:pathLst>
                  <a:path extrusionOk="0" h="10160" w="17209">
                    <a:moveTo>
                      <a:pt x="13158" y="0"/>
                    </a:moveTo>
                    <a:lnTo>
                      <a:pt x="9820" y="3343"/>
                    </a:lnTo>
                    <a:lnTo>
                      <a:pt x="6778" y="3343"/>
                    </a:lnTo>
                    <a:lnTo>
                      <a:pt x="1" y="10119"/>
                    </a:lnTo>
                    <a:lnTo>
                      <a:pt x="6353" y="10159"/>
                    </a:lnTo>
                    <a:lnTo>
                      <a:pt x="8319" y="8198"/>
                    </a:lnTo>
                    <a:lnTo>
                      <a:pt x="9015" y="8198"/>
                    </a:lnTo>
                    <a:lnTo>
                      <a:pt x="172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3" name="Google Shape;343;p11"/>
              <p:cNvGrpSpPr/>
              <p:nvPr/>
            </p:nvGrpSpPr>
            <p:grpSpPr>
              <a:xfrm flipH="1">
                <a:off x="6603801" y="3467769"/>
                <a:ext cx="2374678" cy="2502550"/>
                <a:chOff x="2011428" y="602777"/>
                <a:chExt cx="774292" cy="815987"/>
              </a:xfrm>
            </p:grpSpPr>
            <p:sp>
              <p:nvSpPr>
                <p:cNvPr id="344" name="Google Shape;344;p11"/>
                <p:cNvSpPr/>
                <p:nvPr/>
              </p:nvSpPr>
              <p:spPr>
                <a:xfrm>
                  <a:off x="2751470" y="1215132"/>
                  <a:ext cx="15618" cy="109191"/>
                </a:xfrm>
                <a:custGeom>
                  <a:rect b="b" l="l" r="r" t="t"/>
                  <a:pathLst>
                    <a:path extrusionOk="0" h="2391" w="342">
                      <a:moveTo>
                        <a:pt x="341" y="0"/>
                      </a:moveTo>
                      <a:lnTo>
                        <a:pt x="1" y="341"/>
                      </a:lnTo>
                      <a:lnTo>
                        <a:pt x="1" y="1191"/>
                      </a:lnTo>
                      <a:lnTo>
                        <a:pt x="1" y="2042"/>
                      </a:lnTo>
                      <a:lnTo>
                        <a:pt x="341" y="2391"/>
                      </a:lnTo>
                      <a:lnTo>
                        <a:pt x="341" y="1191"/>
                      </a:lnTo>
                      <a:lnTo>
                        <a:pt x="3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" name="Google Shape;345;p11"/>
                <p:cNvSpPr/>
                <p:nvPr/>
              </p:nvSpPr>
              <p:spPr>
                <a:xfrm>
                  <a:off x="2157107" y="742702"/>
                  <a:ext cx="76950" cy="76995"/>
                </a:xfrm>
                <a:custGeom>
                  <a:rect b="b" l="l" r="r" t="t"/>
                  <a:pathLst>
                    <a:path extrusionOk="0" h="1686" w="1685">
                      <a:moveTo>
                        <a:pt x="0" y="1"/>
                      </a:moveTo>
                      <a:lnTo>
                        <a:pt x="842" y="843"/>
                      </a:lnTo>
                      <a:lnTo>
                        <a:pt x="1685" y="1685"/>
                      </a:lnTo>
                      <a:lnTo>
                        <a:pt x="1685" y="1209"/>
                      </a:lnTo>
                      <a:lnTo>
                        <a:pt x="1081" y="605"/>
                      </a:lnTo>
                      <a:lnTo>
                        <a:pt x="47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" name="Google Shape;346;p11"/>
                <p:cNvSpPr/>
                <p:nvPr/>
              </p:nvSpPr>
              <p:spPr>
                <a:xfrm>
                  <a:off x="2011428" y="602777"/>
                  <a:ext cx="37310" cy="32013"/>
                </a:xfrm>
                <a:custGeom>
                  <a:rect b="b" l="l" r="r" t="t"/>
                  <a:pathLst>
                    <a:path extrusionOk="0" h="701" w="817">
                      <a:moveTo>
                        <a:pt x="468" y="181"/>
                      </a:moveTo>
                      <a:cubicBezTo>
                        <a:pt x="561" y="181"/>
                        <a:pt x="630" y="258"/>
                        <a:pt x="630" y="351"/>
                      </a:cubicBezTo>
                      <a:cubicBezTo>
                        <a:pt x="630" y="448"/>
                        <a:pt x="549" y="514"/>
                        <a:pt x="466" y="514"/>
                      </a:cubicBezTo>
                      <a:cubicBezTo>
                        <a:pt x="425" y="514"/>
                        <a:pt x="383" y="498"/>
                        <a:pt x="349" y="462"/>
                      </a:cubicBezTo>
                      <a:cubicBezTo>
                        <a:pt x="247" y="360"/>
                        <a:pt x="323" y="181"/>
                        <a:pt x="468" y="181"/>
                      </a:cubicBezTo>
                      <a:close/>
                      <a:moveTo>
                        <a:pt x="468" y="0"/>
                      </a:moveTo>
                      <a:cubicBezTo>
                        <a:pt x="381" y="0"/>
                        <a:pt x="293" y="33"/>
                        <a:pt x="221" y="105"/>
                      </a:cubicBezTo>
                      <a:cubicBezTo>
                        <a:pt x="0" y="317"/>
                        <a:pt x="153" y="700"/>
                        <a:pt x="468" y="700"/>
                      </a:cubicBezTo>
                      <a:cubicBezTo>
                        <a:pt x="664" y="700"/>
                        <a:pt x="817" y="538"/>
                        <a:pt x="817" y="351"/>
                      </a:cubicBezTo>
                      <a:cubicBezTo>
                        <a:pt x="817" y="139"/>
                        <a:pt x="646" y="0"/>
                        <a:pt x="4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" name="Google Shape;347;p11"/>
                <p:cNvSpPr/>
                <p:nvPr/>
              </p:nvSpPr>
              <p:spPr>
                <a:xfrm>
                  <a:off x="2748364" y="1386751"/>
                  <a:ext cx="37356" cy="32013"/>
                </a:xfrm>
                <a:custGeom>
                  <a:rect b="b" l="l" r="r" t="t"/>
                  <a:pathLst>
                    <a:path extrusionOk="0" h="701" w="818">
                      <a:moveTo>
                        <a:pt x="469" y="190"/>
                      </a:moveTo>
                      <a:cubicBezTo>
                        <a:pt x="562" y="190"/>
                        <a:pt x="630" y="258"/>
                        <a:pt x="630" y="351"/>
                      </a:cubicBezTo>
                      <a:cubicBezTo>
                        <a:pt x="630" y="450"/>
                        <a:pt x="547" y="517"/>
                        <a:pt x="462" y="517"/>
                      </a:cubicBezTo>
                      <a:cubicBezTo>
                        <a:pt x="422" y="517"/>
                        <a:pt x="382" y="503"/>
                        <a:pt x="350" y="470"/>
                      </a:cubicBezTo>
                      <a:cubicBezTo>
                        <a:pt x="247" y="360"/>
                        <a:pt x="324" y="190"/>
                        <a:pt x="469" y="190"/>
                      </a:cubicBezTo>
                      <a:close/>
                      <a:moveTo>
                        <a:pt x="468" y="0"/>
                      </a:moveTo>
                      <a:cubicBezTo>
                        <a:pt x="382" y="0"/>
                        <a:pt x="294" y="33"/>
                        <a:pt x="222" y="105"/>
                      </a:cubicBezTo>
                      <a:cubicBezTo>
                        <a:pt x="1" y="326"/>
                        <a:pt x="154" y="700"/>
                        <a:pt x="469" y="700"/>
                      </a:cubicBezTo>
                      <a:cubicBezTo>
                        <a:pt x="664" y="700"/>
                        <a:pt x="817" y="547"/>
                        <a:pt x="817" y="351"/>
                      </a:cubicBezTo>
                      <a:cubicBezTo>
                        <a:pt x="817" y="139"/>
                        <a:pt x="647" y="0"/>
                        <a:pt x="4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" name="Google Shape;348;p11"/>
                <p:cNvSpPr/>
                <p:nvPr/>
              </p:nvSpPr>
              <p:spPr>
                <a:xfrm>
                  <a:off x="2036271" y="623829"/>
                  <a:ext cx="737804" cy="767351"/>
                </a:xfrm>
                <a:custGeom>
                  <a:rect b="b" l="l" r="r" t="t"/>
                  <a:pathLst>
                    <a:path extrusionOk="0" h="16803" w="16156">
                      <a:moveTo>
                        <a:pt x="137" y="1"/>
                      </a:moveTo>
                      <a:lnTo>
                        <a:pt x="0" y="128"/>
                      </a:lnTo>
                      <a:lnTo>
                        <a:pt x="5173" y="5301"/>
                      </a:lnTo>
                      <a:lnTo>
                        <a:pt x="5198" y="5326"/>
                      </a:lnTo>
                      <a:lnTo>
                        <a:pt x="9035" y="5326"/>
                      </a:lnTo>
                      <a:lnTo>
                        <a:pt x="15968" y="12259"/>
                      </a:lnTo>
                      <a:lnTo>
                        <a:pt x="15968" y="16802"/>
                      </a:lnTo>
                      <a:lnTo>
                        <a:pt x="16155" y="16802"/>
                      </a:lnTo>
                      <a:lnTo>
                        <a:pt x="16155" y="12183"/>
                      </a:lnTo>
                      <a:lnTo>
                        <a:pt x="9137" y="5165"/>
                      </a:lnTo>
                      <a:lnTo>
                        <a:pt x="9111" y="5139"/>
                      </a:lnTo>
                      <a:lnTo>
                        <a:pt x="5275" y="5139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" name="Google Shape;349;p11"/>
                <p:cNvSpPr/>
                <p:nvPr/>
              </p:nvSpPr>
              <p:spPr>
                <a:xfrm>
                  <a:off x="2506326" y="916786"/>
                  <a:ext cx="196233" cy="195822"/>
                </a:xfrm>
                <a:custGeom>
                  <a:rect b="b" l="l" r="r" t="t"/>
                  <a:pathLst>
                    <a:path extrusionOk="0" h="4288" w="4297">
                      <a:moveTo>
                        <a:pt x="1" y="0"/>
                      </a:moveTo>
                      <a:lnTo>
                        <a:pt x="1" y="77"/>
                      </a:lnTo>
                      <a:lnTo>
                        <a:pt x="1898" y="77"/>
                      </a:lnTo>
                      <a:lnTo>
                        <a:pt x="4220" y="2399"/>
                      </a:lnTo>
                      <a:lnTo>
                        <a:pt x="4220" y="4288"/>
                      </a:lnTo>
                      <a:lnTo>
                        <a:pt x="4297" y="4288"/>
                      </a:lnTo>
                      <a:lnTo>
                        <a:pt x="4297" y="2374"/>
                      </a:lnTo>
                      <a:lnTo>
                        <a:pt x="193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50" name="Google Shape;350;p11"/>
            <p:cNvGrpSpPr/>
            <p:nvPr/>
          </p:nvGrpSpPr>
          <p:grpSpPr>
            <a:xfrm flipH="1" rot="5400000">
              <a:off x="8783750" y="844197"/>
              <a:ext cx="1183114" cy="2109034"/>
              <a:chOff x="4549150" y="1401575"/>
              <a:chExt cx="1183114" cy="2109034"/>
            </a:xfrm>
          </p:grpSpPr>
          <p:sp>
            <p:nvSpPr>
              <p:cNvPr id="351" name="Google Shape;351;p11"/>
              <p:cNvSpPr/>
              <p:nvPr/>
            </p:nvSpPr>
            <p:spPr>
              <a:xfrm>
                <a:off x="4549150" y="3383011"/>
                <a:ext cx="148997" cy="127598"/>
              </a:xfrm>
              <a:custGeom>
                <a:rect b="b" l="l" r="r" t="t"/>
                <a:pathLst>
                  <a:path extrusionOk="0" h="1121" w="1309">
                    <a:moveTo>
                      <a:pt x="560" y="300"/>
                    </a:moveTo>
                    <a:cubicBezTo>
                      <a:pt x="796" y="300"/>
                      <a:pt x="912" y="584"/>
                      <a:pt x="748" y="748"/>
                    </a:cubicBezTo>
                    <a:cubicBezTo>
                      <a:pt x="693" y="803"/>
                      <a:pt x="627" y="827"/>
                      <a:pt x="562" y="827"/>
                    </a:cubicBezTo>
                    <a:cubicBezTo>
                      <a:pt x="426" y="827"/>
                      <a:pt x="296" y="721"/>
                      <a:pt x="296" y="564"/>
                    </a:cubicBezTo>
                    <a:cubicBezTo>
                      <a:pt x="296" y="416"/>
                      <a:pt x="416" y="300"/>
                      <a:pt x="560" y="300"/>
                    </a:cubicBezTo>
                    <a:close/>
                    <a:moveTo>
                      <a:pt x="564" y="1"/>
                    </a:moveTo>
                    <a:cubicBezTo>
                      <a:pt x="276" y="1"/>
                      <a:pt x="1" y="226"/>
                      <a:pt x="3" y="564"/>
                    </a:cubicBezTo>
                    <a:cubicBezTo>
                      <a:pt x="3" y="872"/>
                      <a:pt x="252" y="1120"/>
                      <a:pt x="560" y="1120"/>
                    </a:cubicBezTo>
                    <a:cubicBezTo>
                      <a:pt x="1060" y="1120"/>
                      <a:pt x="1308" y="520"/>
                      <a:pt x="956" y="168"/>
                    </a:cubicBezTo>
                    <a:cubicBezTo>
                      <a:pt x="842" y="52"/>
                      <a:pt x="701" y="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11"/>
              <p:cNvSpPr/>
              <p:nvPr/>
            </p:nvSpPr>
            <p:spPr>
              <a:xfrm>
                <a:off x="4597087" y="1401575"/>
                <a:ext cx="1135177" cy="2004344"/>
              </a:xfrm>
              <a:custGeom>
                <a:rect b="b" l="l" r="r" t="t"/>
                <a:pathLst>
                  <a:path extrusionOk="0" h="17609" w="9973">
                    <a:moveTo>
                      <a:pt x="9724" y="0"/>
                    </a:moveTo>
                    <a:lnTo>
                      <a:pt x="9724" y="2938"/>
                    </a:lnTo>
                    <a:lnTo>
                      <a:pt x="1" y="12661"/>
                    </a:lnTo>
                    <a:lnTo>
                      <a:pt x="1" y="17608"/>
                    </a:lnTo>
                    <a:lnTo>
                      <a:pt x="249" y="17608"/>
                    </a:lnTo>
                    <a:lnTo>
                      <a:pt x="249" y="12765"/>
                    </a:lnTo>
                    <a:lnTo>
                      <a:pt x="9972" y="3042"/>
                    </a:lnTo>
                    <a:lnTo>
                      <a:pt x="9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53" name="Google Shape;353;p11"/>
          <p:cNvSpPr txBox="1"/>
          <p:nvPr>
            <p:ph hasCustomPrompt="1" type="title"/>
          </p:nvPr>
        </p:nvSpPr>
        <p:spPr>
          <a:xfrm>
            <a:off x="822000" y="1658157"/>
            <a:ext cx="7499700" cy="12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4" name="Google Shape;354;p11"/>
          <p:cNvSpPr txBox="1"/>
          <p:nvPr>
            <p:ph idx="1" type="subTitle"/>
          </p:nvPr>
        </p:nvSpPr>
        <p:spPr>
          <a:xfrm flipH="1">
            <a:off x="822300" y="2899240"/>
            <a:ext cx="7499700" cy="3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7_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"/>
          <p:cNvSpPr txBox="1"/>
          <p:nvPr>
            <p:ph hasCustomPrompt="1" type="title"/>
          </p:nvPr>
        </p:nvSpPr>
        <p:spPr>
          <a:xfrm>
            <a:off x="2100875" y="1278011"/>
            <a:ext cx="10848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13"/>
          <p:cNvSpPr txBox="1"/>
          <p:nvPr>
            <p:ph idx="1" type="subTitle"/>
          </p:nvPr>
        </p:nvSpPr>
        <p:spPr>
          <a:xfrm>
            <a:off x="1234025" y="1849391"/>
            <a:ext cx="2818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359" name="Google Shape;359;p13"/>
          <p:cNvSpPr txBox="1"/>
          <p:nvPr>
            <p:ph idx="2" type="subTitle"/>
          </p:nvPr>
        </p:nvSpPr>
        <p:spPr>
          <a:xfrm>
            <a:off x="1234025" y="2249636"/>
            <a:ext cx="2818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0" name="Google Shape;360;p13"/>
          <p:cNvSpPr txBox="1"/>
          <p:nvPr>
            <p:ph hasCustomPrompt="1" idx="3" type="title"/>
          </p:nvPr>
        </p:nvSpPr>
        <p:spPr>
          <a:xfrm>
            <a:off x="5958325" y="1278011"/>
            <a:ext cx="10848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1" name="Google Shape;361;p13"/>
          <p:cNvSpPr txBox="1"/>
          <p:nvPr>
            <p:ph idx="4" type="subTitle"/>
          </p:nvPr>
        </p:nvSpPr>
        <p:spPr>
          <a:xfrm>
            <a:off x="5091475" y="1849391"/>
            <a:ext cx="2818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362" name="Google Shape;362;p13"/>
          <p:cNvSpPr txBox="1"/>
          <p:nvPr>
            <p:ph idx="5" type="subTitle"/>
          </p:nvPr>
        </p:nvSpPr>
        <p:spPr>
          <a:xfrm>
            <a:off x="5091475" y="2249636"/>
            <a:ext cx="2818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3" name="Google Shape;363;p13"/>
          <p:cNvSpPr txBox="1"/>
          <p:nvPr>
            <p:ph hasCustomPrompt="1" idx="6" type="title"/>
          </p:nvPr>
        </p:nvSpPr>
        <p:spPr>
          <a:xfrm>
            <a:off x="2100875" y="3002952"/>
            <a:ext cx="10848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13"/>
          <p:cNvSpPr txBox="1"/>
          <p:nvPr>
            <p:ph idx="7" type="subTitle"/>
          </p:nvPr>
        </p:nvSpPr>
        <p:spPr>
          <a:xfrm>
            <a:off x="1234025" y="3574317"/>
            <a:ext cx="2818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365" name="Google Shape;365;p13"/>
          <p:cNvSpPr txBox="1"/>
          <p:nvPr>
            <p:ph idx="8" type="subTitle"/>
          </p:nvPr>
        </p:nvSpPr>
        <p:spPr>
          <a:xfrm>
            <a:off x="1234025" y="3974562"/>
            <a:ext cx="2818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6" name="Google Shape;366;p13"/>
          <p:cNvSpPr txBox="1"/>
          <p:nvPr>
            <p:ph idx="9"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367" name="Google Shape;367;p13"/>
          <p:cNvSpPr txBox="1"/>
          <p:nvPr>
            <p:ph hasCustomPrompt="1" idx="13" type="title"/>
          </p:nvPr>
        </p:nvSpPr>
        <p:spPr>
          <a:xfrm>
            <a:off x="5958325" y="3002952"/>
            <a:ext cx="10848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/>
          <p:nvPr>
            <p:ph idx="14" type="subTitle"/>
          </p:nvPr>
        </p:nvSpPr>
        <p:spPr>
          <a:xfrm>
            <a:off x="5091475" y="3574317"/>
            <a:ext cx="2818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369" name="Google Shape;369;p13"/>
          <p:cNvSpPr txBox="1"/>
          <p:nvPr>
            <p:ph idx="15" type="subTitle"/>
          </p:nvPr>
        </p:nvSpPr>
        <p:spPr>
          <a:xfrm>
            <a:off x="5091475" y="3974562"/>
            <a:ext cx="2818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370" name="Google Shape;370;p13"/>
          <p:cNvGrpSpPr/>
          <p:nvPr/>
        </p:nvGrpSpPr>
        <p:grpSpPr>
          <a:xfrm>
            <a:off x="-3389800" y="-360873"/>
            <a:ext cx="6322114" cy="7255046"/>
            <a:chOff x="-3389800" y="-360873"/>
            <a:chExt cx="6322114" cy="7255046"/>
          </a:xfrm>
        </p:grpSpPr>
        <p:sp>
          <p:nvSpPr>
            <p:cNvPr id="371" name="Google Shape;371;p13"/>
            <p:cNvSpPr/>
            <p:nvPr/>
          </p:nvSpPr>
          <p:spPr>
            <a:xfrm>
              <a:off x="-3389800" y="-360873"/>
              <a:ext cx="6322114" cy="7255046"/>
            </a:xfrm>
            <a:custGeom>
              <a:rect b="b" l="l" r="r" t="t"/>
              <a:pathLst>
                <a:path extrusionOk="0" h="82432" w="71832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2" name="Google Shape;372;p13"/>
            <p:cNvGrpSpPr/>
            <p:nvPr/>
          </p:nvGrpSpPr>
          <p:grpSpPr>
            <a:xfrm>
              <a:off x="-1419600" y="387590"/>
              <a:ext cx="2381713" cy="3328977"/>
              <a:chOff x="7655072" y="-407632"/>
              <a:chExt cx="2008529" cy="2807368"/>
            </a:xfrm>
          </p:grpSpPr>
          <p:sp>
            <p:nvSpPr>
              <p:cNvPr id="373" name="Google Shape;373;p13"/>
              <p:cNvSpPr/>
              <p:nvPr/>
            </p:nvSpPr>
            <p:spPr>
              <a:xfrm>
                <a:off x="7685059" y="-336851"/>
                <a:ext cx="1930325" cy="2689498"/>
              </a:xfrm>
              <a:custGeom>
                <a:rect b="b" l="l" r="r" t="t"/>
                <a:pathLst>
                  <a:path extrusionOk="0" h="45293" w="32508">
                    <a:moveTo>
                      <a:pt x="0" y="1"/>
                    </a:moveTo>
                    <a:lnTo>
                      <a:pt x="0" y="8351"/>
                    </a:lnTo>
                    <a:lnTo>
                      <a:pt x="15447" y="8351"/>
                    </a:lnTo>
                    <a:lnTo>
                      <a:pt x="24998" y="17901"/>
                    </a:lnTo>
                    <a:lnTo>
                      <a:pt x="24998" y="38040"/>
                    </a:lnTo>
                    <a:lnTo>
                      <a:pt x="32251" y="45293"/>
                    </a:lnTo>
                    <a:lnTo>
                      <a:pt x="32507" y="45037"/>
                    </a:lnTo>
                    <a:lnTo>
                      <a:pt x="25358" y="37888"/>
                    </a:lnTo>
                    <a:lnTo>
                      <a:pt x="25358" y="17749"/>
                    </a:lnTo>
                    <a:lnTo>
                      <a:pt x="15651" y="8043"/>
                    </a:lnTo>
                    <a:lnTo>
                      <a:pt x="15595" y="7986"/>
                    </a:lnTo>
                    <a:lnTo>
                      <a:pt x="365" y="79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8734422" y="271200"/>
                <a:ext cx="332350" cy="332528"/>
              </a:xfrm>
              <a:custGeom>
                <a:rect b="b" l="l" r="r" t="t"/>
                <a:pathLst>
                  <a:path extrusionOk="0" h="5600" w="5597">
                    <a:moveTo>
                      <a:pt x="1" y="0"/>
                    </a:moveTo>
                    <a:lnTo>
                      <a:pt x="1" y="1597"/>
                    </a:lnTo>
                    <a:lnTo>
                      <a:pt x="2002" y="3599"/>
                    </a:lnTo>
                    <a:lnTo>
                      <a:pt x="4004" y="5600"/>
                    </a:lnTo>
                    <a:lnTo>
                      <a:pt x="5597" y="5600"/>
                    </a:lnTo>
                    <a:lnTo>
                      <a:pt x="2799" y="28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7655072" y="-407632"/>
                <a:ext cx="81588" cy="81529"/>
              </a:xfrm>
              <a:custGeom>
                <a:rect b="b" l="l" r="r" t="t"/>
                <a:pathLst>
                  <a:path extrusionOk="0" h="1373" w="1374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9568236" y="2317969"/>
                <a:ext cx="95364" cy="81766"/>
              </a:xfrm>
              <a:custGeom>
                <a:rect b="b" l="l" r="r" t="t"/>
                <a:pathLst>
                  <a:path extrusionOk="0" h="1377" w="1606">
                    <a:moveTo>
                      <a:pt x="917" y="364"/>
                    </a:moveTo>
                    <a:cubicBezTo>
                      <a:pt x="1097" y="364"/>
                      <a:pt x="1242" y="512"/>
                      <a:pt x="1242" y="688"/>
                    </a:cubicBezTo>
                    <a:cubicBezTo>
                      <a:pt x="1242" y="883"/>
                      <a:pt x="1082" y="1012"/>
                      <a:pt x="916" y="1012"/>
                    </a:cubicBezTo>
                    <a:cubicBezTo>
                      <a:pt x="837" y="1012"/>
                      <a:pt x="755" y="982"/>
                      <a:pt x="689" y="916"/>
                    </a:cubicBezTo>
                    <a:cubicBezTo>
                      <a:pt x="485" y="712"/>
                      <a:pt x="629" y="364"/>
                      <a:pt x="917" y="364"/>
                    </a:cubicBezTo>
                    <a:close/>
                    <a:moveTo>
                      <a:pt x="915" y="1"/>
                    </a:moveTo>
                    <a:cubicBezTo>
                      <a:pt x="746" y="1"/>
                      <a:pt x="573" y="63"/>
                      <a:pt x="433" y="203"/>
                    </a:cubicBezTo>
                    <a:cubicBezTo>
                      <a:pt x="1" y="636"/>
                      <a:pt x="309" y="1376"/>
                      <a:pt x="917" y="1376"/>
                    </a:cubicBezTo>
                    <a:cubicBezTo>
                      <a:pt x="1298" y="1372"/>
                      <a:pt x="1606" y="1068"/>
                      <a:pt x="1606" y="688"/>
                    </a:cubicBezTo>
                    <a:cubicBezTo>
                      <a:pt x="1606" y="274"/>
                      <a:pt x="1267" y="1"/>
                      <a:pt x="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13"/>
              <p:cNvSpPr/>
              <p:nvPr/>
            </p:nvSpPr>
            <p:spPr>
              <a:xfrm>
                <a:off x="7692897" y="-144282"/>
                <a:ext cx="497783" cy="292387"/>
              </a:xfrm>
              <a:custGeom>
                <a:rect b="b" l="l" r="r" t="t"/>
                <a:pathLst>
                  <a:path extrusionOk="0" h="4924" w="8383">
                    <a:moveTo>
                      <a:pt x="100" y="0"/>
                    </a:moveTo>
                    <a:lnTo>
                      <a:pt x="0" y="104"/>
                    </a:lnTo>
                    <a:lnTo>
                      <a:pt x="2498" y="2598"/>
                    </a:lnTo>
                    <a:lnTo>
                      <a:pt x="5957" y="2598"/>
                    </a:lnTo>
                    <a:lnTo>
                      <a:pt x="8282" y="4924"/>
                    </a:lnTo>
                    <a:lnTo>
                      <a:pt x="8382" y="4820"/>
                    </a:lnTo>
                    <a:lnTo>
                      <a:pt x="6017" y="2454"/>
                    </a:lnTo>
                    <a:lnTo>
                      <a:pt x="2558" y="2454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8" name="Google Shape;378;p13"/>
            <p:cNvGrpSpPr/>
            <p:nvPr/>
          </p:nvGrpSpPr>
          <p:grpSpPr>
            <a:xfrm>
              <a:off x="-201897" y="42827"/>
              <a:ext cx="1029648" cy="1806572"/>
              <a:chOff x="455034" y="-121633"/>
              <a:chExt cx="629947" cy="1105275"/>
            </a:xfrm>
          </p:grpSpPr>
          <p:sp>
            <p:nvSpPr>
              <p:cNvPr id="379" name="Google Shape;379;p13"/>
              <p:cNvSpPr/>
              <p:nvPr/>
            </p:nvSpPr>
            <p:spPr>
              <a:xfrm>
                <a:off x="1007193" y="917077"/>
                <a:ext cx="77788" cy="66565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>
                <a:off x="455034" y="-121633"/>
                <a:ext cx="592137" cy="1045622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1" name="Google Shape;381;p13"/>
            <p:cNvGrpSpPr/>
            <p:nvPr/>
          </p:nvGrpSpPr>
          <p:grpSpPr>
            <a:xfrm>
              <a:off x="889287" y="4589548"/>
              <a:ext cx="471865" cy="38050"/>
              <a:chOff x="6298452" y="2390050"/>
              <a:chExt cx="140725" cy="11350"/>
            </a:xfrm>
          </p:grpSpPr>
          <p:sp>
            <p:nvSpPr>
              <p:cNvPr id="382" name="Google Shape;382;p13"/>
              <p:cNvSpPr/>
              <p:nvPr/>
            </p:nvSpPr>
            <p:spPr>
              <a:xfrm>
                <a:off x="6298452" y="2390050"/>
                <a:ext cx="70375" cy="11350"/>
              </a:xfrm>
              <a:custGeom>
                <a:rect b="b" l="l" r="r" t="t"/>
                <a:pathLst>
                  <a:path extrusionOk="0" h="454" w="2815">
                    <a:moveTo>
                      <a:pt x="1" y="1"/>
                    </a:moveTo>
                    <a:lnTo>
                      <a:pt x="1" y="453"/>
                    </a:lnTo>
                    <a:lnTo>
                      <a:pt x="2815" y="453"/>
                    </a:lnTo>
                    <a:lnTo>
                      <a:pt x="28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13"/>
              <p:cNvSpPr/>
              <p:nvPr/>
            </p:nvSpPr>
            <p:spPr>
              <a:xfrm>
                <a:off x="6382427" y="2390050"/>
                <a:ext cx="35150" cy="11350"/>
              </a:xfrm>
              <a:custGeom>
                <a:rect b="b" l="l" r="r" t="t"/>
                <a:pathLst>
                  <a:path extrusionOk="0" h="454" w="1406">
                    <a:moveTo>
                      <a:pt x="0" y="1"/>
                    </a:moveTo>
                    <a:lnTo>
                      <a:pt x="0" y="453"/>
                    </a:lnTo>
                    <a:lnTo>
                      <a:pt x="1405" y="453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13"/>
              <p:cNvSpPr/>
              <p:nvPr/>
            </p:nvSpPr>
            <p:spPr>
              <a:xfrm>
                <a:off x="6427952" y="2390050"/>
                <a:ext cx="11225" cy="11350"/>
              </a:xfrm>
              <a:custGeom>
                <a:rect b="b" l="l" r="r" t="t"/>
                <a:pathLst>
                  <a:path extrusionOk="0" h="454" w="449">
                    <a:moveTo>
                      <a:pt x="1" y="1"/>
                    </a:moveTo>
                    <a:lnTo>
                      <a:pt x="1" y="453"/>
                    </a:lnTo>
                    <a:lnTo>
                      <a:pt x="449" y="453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85" name="Google Shape;385;p13"/>
          <p:cNvGrpSpPr/>
          <p:nvPr/>
        </p:nvGrpSpPr>
        <p:grpSpPr>
          <a:xfrm>
            <a:off x="6133478" y="-1088649"/>
            <a:ext cx="7166740" cy="6435526"/>
            <a:chOff x="6133478" y="-1088649"/>
            <a:chExt cx="7166740" cy="6435526"/>
          </a:xfrm>
        </p:grpSpPr>
        <p:sp>
          <p:nvSpPr>
            <p:cNvPr id="386" name="Google Shape;386;p13"/>
            <p:cNvSpPr/>
            <p:nvPr/>
          </p:nvSpPr>
          <p:spPr>
            <a:xfrm>
              <a:off x="6133478" y="-1088649"/>
              <a:ext cx="7166740" cy="6435526"/>
            </a:xfrm>
            <a:custGeom>
              <a:rect b="b" l="l" r="r" t="t"/>
              <a:pathLst>
                <a:path extrusionOk="0" h="64222" w="71519">
                  <a:moveTo>
                    <a:pt x="160" y="0"/>
                  </a:moveTo>
                  <a:lnTo>
                    <a:pt x="0" y="160"/>
                  </a:lnTo>
                  <a:lnTo>
                    <a:pt x="26919" y="27079"/>
                  </a:lnTo>
                  <a:lnTo>
                    <a:pt x="26919" y="27956"/>
                  </a:lnTo>
                  <a:lnTo>
                    <a:pt x="30762" y="31798"/>
                  </a:lnTo>
                  <a:lnTo>
                    <a:pt x="32743" y="31798"/>
                  </a:lnTo>
                  <a:lnTo>
                    <a:pt x="38031" y="37086"/>
                  </a:lnTo>
                  <a:lnTo>
                    <a:pt x="44224" y="37086"/>
                  </a:lnTo>
                  <a:lnTo>
                    <a:pt x="71359" y="64221"/>
                  </a:lnTo>
                  <a:lnTo>
                    <a:pt x="71519" y="64061"/>
                  </a:lnTo>
                  <a:lnTo>
                    <a:pt x="42046" y="34588"/>
                  </a:lnTo>
                  <a:lnTo>
                    <a:pt x="42046" y="33035"/>
                  </a:lnTo>
                  <a:lnTo>
                    <a:pt x="38359" y="29353"/>
                  </a:lnTo>
                  <a:lnTo>
                    <a:pt x="35465" y="29353"/>
                  </a:lnTo>
                  <a:lnTo>
                    <a:pt x="28949" y="22836"/>
                  </a:lnTo>
                  <a:lnTo>
                    <a:pt x="22993" y="2283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7" name="Google Shape;387;p13"/>
            <p:cNvGrpSpPr/>
            <p:nvPr/>
          </p:nvGrpSpPr>
          <p:grpSpPr>
            <a:xfrm>
              <a:off x="8193009" y="539516"/>
              <a:ext cx="618213" cy="306426"/>
              <a:chOff x="5989375" y="1843575"/>
              <a:chExt cx="136525" cy="67675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13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13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13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13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13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6" name="Google Shape;396;p13"/>
            <p:cNvGrpSpPr/>
            <p:nvPr/>
          </p:nvGrpSpPr>
          <p:grpSpPr>
            <a:xfrm>
              <a:off x="8389396" y="1055350"/>
              <a:ext cx="1228886" cy="2188720"/>
              <a:chOff x="8389396" y="1055350"/>
              <a:chExt cx="1228886" cy="2188720"/>
            </a:xfrm>
          </p:grpSpPr>
          <p:sp>
            <p:nvSpPr>
              <p:cNvPr id="397" name="Google Shape;397;p13"/>
              <p:cNvSpPr/>
              <p:nvPr/>
            </p:nvSpPr>
            <p:spPr>
              <a:xfrm>
                <a:off x="8421616" y="1130946"/>
                <a:ext cx="1196665" cy="2113124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8389396" y="1055350"/>
                <a:ext cx="95651" cy="95575"/>
              </a:xfrm>
              <a:custGeom>
                <a:rect b="b" l="l" r="r" t="t"/>
                <a:pathLst>
                  <a:path extrusionOk="0" h="1373" w="1374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8_1_1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"/>
          <p:cNvSpPr txBox="1"/>
          <p:nvPr>
            <p:ph type="title"/>
          </p:nvPr>
        </p:nvSpPr>
        <p:spPr>
          <a:xfrm>
            <a:off x="4587168" y="3394725"/>
            <a:ext cx="36210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401" name="Google Shape;401;p14"/>
          <p:cNvSpPr txBox="1"/>
          <p:nvPr>
            <p:ph idx="1" type="subTitle"/>
          </p:nvPr>
        </p:nvSpPr>
        <p:spPr>
          <a:xfrm>
            <a:off x="4587168" y="1310750"/>
            <a:ext cx="3621000" cy="19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402" name="Google Shape;402;p14"/>
          <p:cNvSpPr/>
          <p:nvPr/>
        </p:nvSpPr>
        <p:spPr>
          <a:xfrm flipH="1" rot="10800000">
            <a:off x="-2805872" y="-3374010"/>
            <a:ext cx="6654696" cy="7636707"/>
          </a:xfrm>
          <a:custGeom>
            <a:rect b="b" l="l" r="r" t="t"/>
            <a:pathLst>
              <a:path extrusionOk="0" h="82432" w="71832">
                <a:moveTo>
                  <a:pt x="205" y="1"/>
                </a:moveTo>
                <a:lnTo>
                  <a:pt x="1" y="205"/>
                </a:lnTo>
                <a:lnTo>
                  <a:pt x="27924" y="28129"/>
                </a:lnTo>
                <a:lnTo>
                  <a:pt x="27924" y="38728"/>
                </a:lnTo>
                <a:lnTo>
                  <a:pt x="36526" y="47330"/>
                </a:lnTo>
                <a:lnTo>
                  <a:pt x="45629" y="56433"/>
                </a:lnTo>
                <a:lnTo>
                  <a:pt x="71627" y="82431"/>
                </a:lnTo>
                <a:lnTo>
                  <a:pt x="71831" y="82227"/>
                </a:lnTo>
                <a:lnTo>
                  <a:pt x="46493" y="56889"/>
                </a:lnTo>
                <a:lnTo>
                  <a:pt x="46493" y="47935"/>
                </a:lnTo>
                <a:lnTo>
                  <a:pt x="53711" y="40954"/>
                </a:lnTo>
                <a:lnTo>
                  <a:pt x="51481" y="38724"/>
                </a:lnTo>
                <a:lnTo>
                  <a:pt x="37095" y="38724"/>
                </a:lnTo>
                <a:lnTo>
                  <a:pt x="32496" y="34125"/>
                </a:lnTo>
                <a:lnTo>
                  <a:pt x="32496" y="32288"/>
                </a:lnTo>
                <a:lnTo>
                  <a:pt x="27924" y="27712"/>
                </a:lnTo>
                <a:lnTo>
                  <a:pt x="27924" y="27720"/>
                </a:lnTo>
                <a:lnTo>
                  <a:pt x="20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3" name="Google Shape;403;p14"/>
          <p:cNvGrpSpPr/>
          <p:nvPr/>
        </p:nvGrpSpPr>
        <p:grpSpPr>
          <a:xfrm>
            <a:off x="6484849" y="3631196"/>
            <a:ext cx="3213277" cy="3529318"/>
            <a:chOff x="6484849" y="3631196"/>
            <a:chExt cx="3213277" cy="3529318"/>
          </a:xfrm>
        </p:grpSpPr>
        <p:sp>
          <p:nvSpPr>
            <p:cNvPr id="404" name="Google Shape;404;p14"/>
            <p:cNvSpPr/>
            <p:nvPr/>
          </p:nvSpPr>
          <p:spPr>
            <a:xfrm>
              <a:off x="7145128" y="3944492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5" name="Google Shape;405;p14"/>
            <p:cNvGrpSpPr/>
            <p:nvPr/>
          </p:nvGrpSpPr>
          <p:grpSpPr>
            <a:xfrm flipH="1" rot="10800000">
              <a:off x="6484849" y="3631196"/>
              <a:ext cx="2431677" cy="3529318"/>
              <a:chOff x="6769513" y="299393"/>
              <a:chExt cx="1308620" cy="1899525"/>
            </a:xfrm>
          </p:grpSpPr>
          <p:sp>
            <p:nvSpPr>
              <p:cNvPr id="406" name="Google Shape;406;p14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rect b="b" l="l" r="r" t="t"/>
                <a:pathLst>
                  <a:path extrusionOk="0" h="4564" w="4564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rect b="b" l="l" r="r" t="t"/>
                <a:pathLst>
                  <a:path extrusionOk="0" h="1118" w="1122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rect b="b" l="l" r="r" t="t"/>
                <a:pathLst>
                  <a:path extrusionOk="0" h="32804" w="22925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rect b="b" l="l" r="r" t="t"/>
                <a:pathLst>
                  <a:path extrusionOk="0" h="14155" w="9288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rect b="b" l="l" r="r" t="t"/>
                <a:pathLst>
                  <a:path extrusionOk="0" h="7807" w="4945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12" name="Google Shape;412;p14"/>
          <p:cNvGrpSpPr/>
          <p:nvPr/>
        </p:nvGrpSpPr>
        <p:grpSpPr>
          <a:xfrm>
            <a:off x="7545816" y="-192997"/>
            <a:ext cx="2586938" cy="1464987"/>
            <a:chOff x="7545816" y="-192997"/>
            <a:chExt cx="2586938" cy="1464987"/>
          </a:xfrm>
        </p:grpSpPr>
        <p:sp>
          <p:nvSpPr>
            <p:cNvPr id="413" name="Google Shape;413;p14"/>
            <p:cNvSpPr/>
            <p:nvPr/>
          </p:nvSpPr>
          <p:spPr>
            <a:xfrm flipH="1" rot="5400000">
              <a:off x="8106792" y="-753973"/>
              <a:ext cx="1464987" cy="2586938"/>
            </a:xfrm>
            <a:custGeom>
              <a:rect b="b" l="l" r="r" t="t"/>
              <a:pathLst>
                <a:path extrusionOk="0" h="17609" w="9972">
                  <a:moveTo>
                    <a:pt x="1" y="0"/>
                  </a:moveTo>
                  <a:lnTo>
                    <a:pt x="1" y="4948"/>
                  </a:lnTo>
                  <a:lnTo>
                    <a:pt x="9720" y="14670"/>
                  </a:lnTo>
                  <a:lnTo>
                    <a:pt x="9720" y="17608"/>
                  </a:lnTo>
                  <a:lnTo>
                    <a:pt x="9972" y="17608"/>
                  </a:lnTo>
                  <a:lnTo>
                    <a:pt x="9972" y="14566"/>
                  </a:lnTo>
                  <a:lnTo>
                    <a:pt x="249" y="484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4" name="Google Shape;414;p14"/>
            <p:cNvGrpSpPr/>
            <p:nvPr/>
          </p:nvGrpSpPr>
          <p:grpSpPr>
            <a:xfrm>
              <a:off x="7545825" y="435764"/>
              <a:ext cx="827314" cy="410158"/>
              <a:chOff x="5989375" y="1843575"/>
              <a:chExt cx="136525" cy="67675"/>
            </a:xfrm>
          </p:grpSpPr>
          <p:sp>
            <p:nvSpPr>
              <p:cNvPr id="415" name="Google Shape;415;p14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14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4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14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14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14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14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14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2_1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5"/>
          <p:cNvGrpSpPr/>
          <p:nvPr/>
        </p:nvGrpSpPr>
        <p:grpSpPr>
          <a:xfrm>
            <a:off x="-655997" y="3837819"/>
            <a:ext cx="4859943" cy="2698431"/>
            <a:chOff x="-788304" y="3837819"/>
            <a:chExt cx="4859943" cy="2698431"/>
          </a:xfrm>
        </p:grpSpPr>
        <p:sp>
          <p:nvSpPr>
            <p:cNvPr id="425" name="Google Shape;425;p15"/>
            <p:cNvSpPr/>
            <p:nvPr/>
          </p:nvSpPr>
          <p:spPr>
            <a:xfrm flipH="1">
              <a:off x="-788304" y="4174967"/>
              <a:ext cx="2494083" cy="1471900"/>
            </a:xfrm>
            <a:custGeom>
              <a:rect b="b" l="l" r="r" t="t"/>
              <a:pathLst>
                <a:path extrusionOk="0" h="13154" w="22289">
                  <a:moveTo>
                    <a:pt x="14063" y="0"/>
                  </a:moveTo>
                  <a:lnTo>
                    <a:pt x="11521" y="2542"/>
                  </a:lnTo>
                  <a:lnTo>
                    <a:pt x="10616" y="2542"/>
                  </a:lnTo>
                  <a:lnTo>
                    <a:pt x="1" y="13154"/>
                  </a:lnTo>
                  <a:lnTo>
                    <a:pt x="5249" y="13154"/>
                  </a:lnTo>
                  <a:lnTo>
                    <a:pt x="9572" y="8831"/>
                  </a:lnTo>
                  <a:lnTo>
                    <a:pt x="13515" y="8831"/>
                  </a:lnTo>
                  <a:lnTo>
                    <a:pt x="22289" y="52"/>
                  </a:lnTo>
                  <a:lnTo>
                    <a:pt x="14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6" name="Google Shape;426;p15"/>
            <p:cNvGrpSpPr/>
            <p:nvPr/>
          </p:nvGrpSpPr>
          <p:grpSpPr>
            <a:xfrm flipH="1">
              <a:off x="1320304" y="4461358"/>
              <a:ext cx="647437" cy="321825"/>
              <a:chOff x="7990044" y="3252744"/>
              <a:chExt cx="516874" cy="256925"/>
            </a:xfrm>
          </p:grpSpPr>
          <p:sp>
            <p:nvSpPr>
              <p:cNvPr id="427" name="Google Shape;427;p15"/>
              <p:cNvSpPr/>
              <p:nvPr/>
            </p:nvSpPr>
            <p:spPr>
              <a:xfrm>
                <a:off x="8208922" y="3431894"/>
                <a:ext cx="78111" cy="77775"/>
              </a:xfrm>
              <a:custGeom>
                <a:rect b="b" l="l" r="r" t="t"/>
                <a:pathLst>
                  <a:path extrusionOk="0" h="926" w="930">
                    <a:moveTo>
                      <a:pt x="129" y="1"/>
                    </a:moveTo>
                    <a:lnTo>
                      <a:pt x="1" y="125"/>
                    </a:lnTo>
                    <a:lnTo>
                      <a:pt x="801" y="926"/>
                    </a:lnTo>
                    <a:lnTo>
                      <a:pt x="929" y="798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8208922" y="3431558"/>
                <a:ext cx="77775" cy="77775"/>
              </a:xfrm>
              <a:custGeom>
                <a:rect b="b" l="l" r="r" t="t"/>
                <a:pathLst>
                  <a:path extrusionOk="0" h="926" w="926">
                    <a:moveTo>
                      <a:pt x="801" y="1"/>
                    </a:moveTo>
                    <a:lnTo>
                      <a:pt x="1" y="798"/>
                    </a:lnTo>
                    <a:lnTo>
                      <a:pt x="125" y="926"/>
                    </a:lnTo>
                    <a:lnTo>
                      <a:pt x="925" y="125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7990044" y="3431894"/>
                <a:ext cx="78111" cy="77775"/>
              </a:xfrm>
              <a:custGeom>
                <a:rect b="b" l="l" r="r" t="t"/>
                <a:pathLst>
                  <a:path extrusionOk="0" h="926" w="930">
                    <a:moveTo>
                      <a:pt x="129" y="1"/>
                    </a:moveTo>
                    <a:lnTo>
                      <a:pt x="1" y="125"/>
                    </a:lnTo>
                    <a:lnTo>
                      <a:pt x="801" y="926"/>
                    </a:lnTo>
                    <a:lnTo>
                      <a:pt x="930" y="798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7990044" y="3431558"/>
                <a:ext cx="77775" cy="77775"/>
              </a:xfrm>
              <a:custGeom>
                <a:rect b="b" l="l" r="r" t="t"/>
                <a:pathLst>
                  <a:path extrusionOk="0" h="926" w="926">
                    <a:moveTo>
                      <a:pt x="801" y="1"/>
                    </a:moveTo>
                    <a:lnTo>
                      <a:pt x="1" y="798"/>
                    </a:lnTo>
                    <a:lnTo>
                      <a:pt x="129" y="926"/>
                    </a:lnTo>
                    <a:lnTo>
                      <a:pt x="926" y="125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8428808" y="3252744"/>
                <a:ext cx="78111" cy="78111"/>
              </a:xfrm>
              <a:custGeom>
                <a:rect b="b" l="l" r="r" t="t"/>
                <a:pathLst>
                  <a:path extrusionOk="0" h="930" w="930">
                    <a:moveTo>
                      <a:pt x="129" y="0"/>
                    </a:moveTo>
                    <a:lnTo>
                      <a:pt x="1" y="129"/>
                    </a:lnTo>
                    <a:lnTo>
                      <a:pt x="801" y="929"/>
                    </a:lnTo>
                    <a:lnTo>
                      <a:pt x="929" y="80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8429144" y="3253080"/>
                <a:ext cx="77775" cy="78111"/>
              </a:xfrm>
              <a:custGeom>
                <a:rect b="b" l="l" r="r" t="t"/>
                <a:pathLst>
                  <a:path extrusionOk="0" h="930" w="926">
                    <a:moveTo>
                      <a:pt x="797" y="0"/>
                    </a:moveTo>
                    <a:lnTo>
                      <a:pt x="1" y="801"/>
                    </a:lnTo>
                    <a:lnTo>
                      <a:pt x="125" y="929"/>
                    </a:lnTo>
                    <a:lnTo>
                      <a:pt x="925" y="129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8209930" y="3252744"/>
                <a:ext cx="78111" cy="78111"/>
              </a:xfrm>
              <a:custGeom>
                <a:rect b="b" l="l" r="r" t="t"/>
                <a:pathLst>
                  <a:path extrusionOk="0" h="930" w="930">
                    <a:moveTo>
                      <a:pt x="129" y="0"/>
                    </a:moveTo>
                    <a:lnTo>
                      <a:pt x="1" y="129"/>
                    </a:lnTo>
                    <a:lnTo>
                      <a:pt x="801" y="929"/>
                    </a:lnTo>
                    <a:lnTo>
                      <a:pt x="929" y="80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8210266" y="3253080"/>
                <a:ext cx="77775" cy="78111"/>
              </a:xfrm>
              <a:custGeom>
                <a:rect b="b" l="l" r="r" t="t"/>
                <a:pathLst>
                  <a:path extrusionOk="0" h="930" w="926">
                    <a:moveTo>
                      <a:pt x="801" y="0"/>
                    </a:moveTo>
                    <a:lnTo>
                      <a:pt x="1" y="801"/>
                    </a:lnTo>
                    <a:lnTo>
                      <a:pt x="125" y="929"/>
                    </a:lnTo>
                    <a:lnTo>
                      <a:pt x="925" y="129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5" name="Google Shape;435;p15"/>
            <p:cNvGrpSpPr/>
            <p:nvPr/>
          </p:nvGrpSpPr>
          <p:grpSpPr>
            <a:xfrm rot="5400000">
              <a:off x="813121" y="3277732"/>
              <a:ext cx="2698431" cy="3818605"/>
              <a:chOff x="7726148" y="777978"/>
              <a:chExt cx="2698431" cy="3818605"/>
            </a:xfrm>
          </p:grpSpPr>
          <p:sp>
            <p:nvSpPr>
              <p:cNvPr id="436" name="Google Shape;436;p15"/>
              <p:cNvSpPr/>
              <p:nvPr/>
            </p:nvSpPr>
            <p:spPr>
              <a:xfrm>
                <a:off x="7726148" y="4468667"/>
                <a:ext cx="148998" cy="127917"/>
              </a:xfrm>
              <a:custGeom>
                <a:rect b="b" l="l" r="r" t="t"/>
                <a:pathLst>
                  <a:path extrusionOk="0" h="1523" w="1774">
                    <a:moveTo>
                      <a:pt x="757" y="406"/>
                    </a:moveTo>
                    <a:cubicBezTo>
                      <a:pt x="1077" y="406"/>
                      <a:pt x="1238" y="790"/>
                      <a:pt x="1009" y="1014"/>
                    </a:cubicBezTo>
                    <a:cubicBezTo>
                      <a:pt x="937" y="1087"/>
                      <a:pt x="847" y="1120"/>
                      <a:pt x="759" y="1120"/>
                    </a:cubicBezTo>
                    <a:cubicBezTo>
                      <a:pt x="576" y="1120"/>
                      <a:pt x="401" y="978"/>
                      <a:pt x="401" y="762"/>
                    </a:cubicBezTo>
                    <a:cubicBezTo>
                      <a:pt x="401" y="566"/>
                      <a:pt x="561" y="406"/>
                      <a:pt x="757" y="406"/>
                    </a:cubicBezTo>
                    <a:close/>
                    <a:moveTo>
                      <a:pt x="764" y="1"/>
                    </a:moveTo>
                    <a:cubicBezTo>
                      <a:pt x="374" y="1"/>
                      <a:pt x="1" y="305"/>
                      <a:pt x="1" y="762"/>
                    </a:cubicBezTo>
                    <a:cubicBezTo>
                      <a:pt x="1" y="1182"/>
                      <a:pt x="337" y="1519"/>
                      <a:pt x="757" y="1523"/>
                    </a:cubicBezTo>
                    <a:cubicBezTo>
                      <a:pt x="1434" y="1523"/>
                      <a:pt x="1774" y="702"/>
                      <a:pt x="1294" y="226"/>
                    </a:cubicBezTo>
                    <a:cubicBezTo>
                      <a:pt x="1139" y="70"/>
                      <a:pt x="950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9887546" y="2617023"/>
                <a:ext cx="520234" cy="519814"/>
              </a:xfrm>
              <a:custGeom>
                <a:rect b="b" l="l" r="r" t="t"/>
                <a:pathLst>
                  <a:path extrusionOk="0" h="6189" w="6194">
                    <a:moveTo>
                      <a:pt x="4428" y="0"/>
                    </a:moveTo>
                    <a:lnTo>
                      <a:pt x="2214" y="2214"/>
                    </a:lnTo>
                    <a:lnTo>
                      <a:pt x="1" y="4427"/>
                    </a:lnTo>
                    <a:lnTo>
                      <a:pt x="1" y="6188"/>
                    </a:lnTo>
                    <a:lnTo>
                      <a:pt x="3095" y="3094"/>
                    </a:lnTo>
                    <a:lnTo>
                      <a:pt x="61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7813245" y="777978"/>
                <a:ext cx="2611333" cy="3736295"/>
              </a:xfrm>
              <a:custGeom>
                <a:rect b="b" l="l" r="r" t="t"/>
                <a:pathLst>
                  <a:path extrusionOk="0" h="44485" w="31091">
                    <a:moveTo>
                      <a:pt x="28921" y="1"/>
                    </a:moveTo>
                    <a:lnTo>
                      <a:pt x="23577" y="5344"/>
                    </a:lnTo>
                    <a:lnTo>
                      <a:pt x="23577" y="11525"/>
                    </a:lnTo>
                    <a:lnTo>
                      <a:pt x="30686" y="18638"/>
                    </a:lnTo>
                    <a:lnTo>
                      <a:pt x="30686" y="21984"/>
                    </a:lnTo>
                    <a:lnTo>
                      <a:pt x="19218" y="33456"/>
                    </a:lnTo>
                    <a:lnTo>
                      <a:pt x="10744" y="33456"/>
                    </a:lnTo>
                    <a:lnTo>
                      <a:pt x="10688" y="33512"/>
                    </a:lnTo>
                    <a:lnTo>
                      <a:pt x="0" y="44200"/>
                    </a:lnTo>
                    <a:lnTo>
                      <a:pt x="285" y="44484"/>
                    </a:lnTo>
                    <a:lnTo>
                      <a:pt x="10912" y="33857"/>
                    </a:lnTo>
                    <a:lnTo>
                      <a:pt x="19382" y="33857"/>
                    </a:lnTo>
                    <a:lnTo>
                      <a:pt x="19442" y="33797"/>
                    </a:lnTo>
                    <a:lnTo>
                      <a:pt x="31090" y="22148"/>
                    </a:lnTo>
                    <a:lnTo>
                      <a:pt x="31090" y="18474"/>
                    </a:lnTo>
                    <a:lnTo>
                      <a:pt x="23977" y="11361"/>
                    </a:lnTo>
                    <a:lnTo>
                      <a:pt x="23977" y="5509"/>
                    </a:lnTo>
                    <a:lnTo>
                      <a:pt x="29205" y="285"/>
                    </a:lnTo>
                    <a:lnTo>
                      <a:pt x="289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39" name="Google Shape;439;p15"/>
          <p:cNvGrpSpPr/>
          <p:nvPr/>
        </p:nvGrpSpPr>
        <p:grpSpPr>
          <a:xfrm flipH="1">
            <a:off x="5745066" y="-1801575"/>
            <a:ext cx="4054931" cy="3690696"/>
            <a:chOff x="-626842" y="-1801575"/>
            <a:chExt cx="4054931" cy="3690696"/>
          </a:xfrm>
        </p:grpSpPr>
        <p:sp>
          <p:nvSpPr>
            <p:cNvPr id="440" name="Google Shape;440;p15"/>
            <p:cNvSpPr/>
            <p:nvPr/>
          </p:nvSpPr>
          <p:spPr>
            <a:xfrm>
              <a:off x="-626842" y="-190870"/>
              <a:ext cx="2698418" cy="1592456"/>
            </a:xfrm>
            <a:custGeom>
              <a:rect b="b" l="l" r="r" t="t"/>
              <a:pathLst>
                <a:path extrusionOk="0" h="13154" w="22289">
                  <a:moveTo>
                    <a:pt x="14063" y="0"/>
                  </a:moveTo>
                  <a:lnTo>
                    <a:pt x="11521" y="2542"/>
                  </a:lnTo>
                  <a:lnTo>
                    <a:pt x="10616" y="2542"/>
                  </a:lnTo>
                  <a:lnTo>
                    <a:pt x="1" y="13154"/>
                  </a:lnTo>
                  <a:lnTo>
                    <a:pt x="5249" y="13154"/>
                  </a:lnTo>
                  <a:lnTo>
                    <a:pt x="9572" y="8831"/>
                  </a:lnTo>
                  <a:lnTo>
                    <a:pt x="13515" y="8831"/>
                  </a:lnTo>
                  <a:lnTo>
                    <a:pt x="22289" y="52"/>
                  </a:lnTo>
                  <a:lnTo>
                    <a:pt x="14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1" name="Google Shape;441;p15"/>
            <p:cNvGrpSpPr/>
            <p:nvPr/>
          </p:nvGrpSpPr>
          <p:grpSpPr>
            <a:xfrm rot="10800000">
              <a:off x="388735" y="-1801575"/>
              <a:ext cx="3039353" cy="3203144"/>
              <a:chOff x="7797455" y="1505164"/>
              <a:chExt cx="3773251" cy="3976591"/>
            </a:xfrm>
          </p:grpSpPr>
          <p:sp>
            <p:nvSpPr>
              <p:cNvPr id="442" name="Google Shape;442;p15"/>
              <p:cNvSpPr/>
              <p:nvPr/>
            </p:nvSpPr>
            <p:spPr>
              <a:xfrm>
                <a:off x="8507171" y="4423732"/>
                <a:ext cx="375603" cy="375939"/>
              </a:xfrm>
              <a:custGeom>
                <a:rect b="b" l="l" r="r" t="t"/>
                <a:pathLst>
                  <a:path extrusionOk="0" h="4476" w="4472">
                    <a:moveTo>
                      <a:pt x="4471" y="0"/>
                    </a:moveTo>
                    <a:lnTo>
                      <a:pt x="2234" y="2238"/>
                    </a:lnTo>
                    <a:lnTo>
                      <a:pt x="0" y="4475"/>
                    </a:lnTo>
                    <a:lnTo>
                      <a:pt x="1273" y="4475"/>
                    </a:lnTo>
                    <a:lnTo>
                      <a:pt x="2870" y="2874"/>
                    </a:lnTo>
                    <a:lnTo>
                      <a:pt x="4471" y="1273"/>
                    </a:lnTo>
                    <a:lnTo>
                      <a:pt x="4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7797455" y="5326373"/>
                <a:ext cx="181250" cy="155382"/>
              </a:xfrm>
              <a:custGeom>
                <a:rect b="b" l="l" r="r" t="t"/>
                <a:pathLst>
                  <a:path extrusionOk="0" h="1850" w="2158">
                    <a:moveTo>
                      <a:pt x="1231" y="488"/>
                    </a:moveTo>
                    <a:cubicBezTo>
                      <a:pt x="1455" y="488"/>
                      <a:pt x="1669" y="663"/>
                      <a:pt x="1669" y="925"/>
                    </a:cubicBezTo>
                    <a:cubicBezTo>
                      <a:pt x="1669" y="1166"/>
                      <a:pt x="1473" y="1362"/>
                      <a:pt x="1233" y="1362"/>
                    </a:cubicBezTo>
                    <a:cubicBezTo>
                      <a:pt x="845" y="1358"/>
                      <a:pt x="653" y="889"/>
                      <a:pt x="925" y="617"/>
                    </a:cubicBezTo>
                    <a:cubicBezTo>
                      <a:pt x="1014" y="528"/>
                      <a:pt x="1124" y="488"/>
                      <a:pt x="1231" y="488"/>
                    </a:cubicBezTo>
                    <a:close/>
                    <a:moveTo>
                      <a:pt x="1233" y="1"/>
                    </a:moveTo>
                    <a:cubicBezTo>
                      <a:pt x="413" y="1"/>
                      <a:pt x="0" y="998"/>
                      <a:pt x="581" y="1578"/>
                    </a:cubicBezTo>
                    <a:cubicBezTo>
                      <a:pt x="768" y="1765"/>
                      <a:pt x="999" y="1849"/>
                      <a:pt x="1226" y="1849"/>
                    </a:cubicBezTo>
                    <a:cubicBezTo>
                      <a:pt x="1701" y="1849"/>
                      <a:pt x="2158" y="1481"/>
                      <a:pt x="2158" y="925"/>
                    </a:cubicBezTo>
                    <a:cubicBezTo>
                      <a:pt x="2158" y="413"/>
                      <a:pt x="1746" y="1"/>
                      <a:pt x="1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11389036" y="1505164"/>
                <a:ext cx="181670" cy="155382"/>
              </a:xfrm>
              <a:custGeom>
                <a:rect b="b" l="l" r="r" t="t"/>
                <a:pathLst>
                  <a:path extrusionOk="0" h="1850" w="2163">
                    <a:moveTo>
                      <a:pt x="1233" y="488"/>
                    </a:moveTo>
                    <a:cubicBezTo>
                      <a:pt x="1457" y="488"/>
                      <a:pt x="1674" y="663"/>
                      <a:pt x="1674" y="925"/>
                    </a:cubicBezTo>
                    <a:cubicBezTo>
                      <a:pt x="1674" y="1166"/>
                      <a:pt x="1478" y="1358"/>
                      <a:pt x="1237" y="1362"/>
                    </a:cubicBezTo>
                    <a:cubicBezTo>
                      <a:pt x="849" y="1362"/>
                      <a:pt x="653" y="889"/>
                      <a:pt x="929" y="617"/>
                    </a:cubicBezTo>
                    <a:cubicBezTo>
                      <a:pt x="1017" y="528"/>
                      <a:pt x="1126" y="488"/>
                      <a:pt x="1233" y="488"/>
                    </a:cubicBezTo>
                    <a:close/>
                    <a:moveTo>
                      <a:pt x="1237" y="1"/>
                    </a:moveTo>
                    <a:cubicBezTo>
                      <a:pt x="413" y="1"/>
                      <a:pt x="1" y="998"/>
                      <a:pt x="585" y="1578"/>
                    </a:cubicBezTo>
                    <a:cubicBezTo>
                      <a:pt x="772" y="1765"/>
                      <a:pt x="1003" y="1849"/>
                      <a:pt x="1230" y="1849"/>
                    </a:cubicBezTo>
                    <a:cubicBezTo>
                      <a:pt x="1705" y="1849"/>
                      <a:pt x="2162" y="1481"/>
                      <a:pt x="2162" y="925"/>
                    </a:cubicBezTo>
                    <a:cubicBezTo>
                      <a:pt x="2162" y="413"/>
                      <a:pt x="1746" y="1"/>
                      <a:pt x="1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7919157" y="1639968"/>
                <a:ext cx="3594352" cy="3738983"/>
              </a:xfrm>
              <a:custGeom>
                <a:rect b="b" l="l" r="r" t="t"/>
                <a:pathLst>
                  <a:path extrusionOk="0" h="44517" w="42795">
                    <a:moveTo>
                      <a:pt x="42306" y="1"/>
                    </a:moveTo>
                    <a:lnTo>
                      <a:pt x="42306" y="12025"/>
                    </a:lnTo>
                    <a:lnTo>
                      <a:pt x="23925" y="30406"/>
                    </a:lnTo>
                    <a:lnTo>
                      <a:pt x="13762" y="30406"/>
                    </a:lnTo>
                    <a:lnTo>
                      <a:pt x="13690" y="30478"/>
                    </a:lnTo>
                    <a:lnTo>
                      <a:pt x="0" y="44172"/>
                    </a:lnTo>
                    <a:lnTo>
                      <a:pt x="345" y="44516"/>
                    </a:lnTo>
                    <a:lnTo>
                      <a:pt x="13966" y="30895"/>
                    </a:lnTo>
                    <a:lnTo>
                      <a:pt x="24125" y="30895"/>
                    </a:lnTo>
                    <a:lnTo>
                      <a:pt x="24197" y="30823"/>
                    </a:lnTo>
                    <a:lnTo>
                      <a:pt x="42795" y="12230"/>
                    </a:lnTo>
                    <a:lnTo>
                      <a:pt x="427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6" name="Google Shape;446;p15"/>
            <p:cNvGrpSpPr/>
            <p:nvPr/>
          </p:nvGrpSpPr>
          <p:grpSpPr>
            <a:xfrm>
              <a:off x="331330" y="1630180"/>
              <a:ext cx="258605" cy="258941"/>
              <a:chOff x="8925357" y="2817675"/>
              <a:chExt cx="258605" cy="258941"/>
            </a:xfrm>
          </p:grpSpPr>
          <p:sp>
            <p:nvSpPr>
              <p:cNvPr id="447" name="Google Shape;447;p15"/>
              <p:cNvSpPr/>
              <p:nvPr/>
            </p:nvSpPr>
            <p:spPr>
              <a:xfrm>
                <a:off x="9033956" y="2817675"/>
                <a:ext cx="41155" cy="258941"/>
              </a:xfrm>
              <a:custGeom>
                <a:rect b="b" l="l" r="r" t="t"/>
                <a:pathLst>
                  <a:path extrusionOk="0" h="3083" w="490">
                    <a:moveTo>
                      <a:pt x="1" y="1"/>
                    </a:moveTo>
                    <a:lnTo>
                      <a:pt x="1" y="3083"/>
                    </a:lnTo>
                    <a:lnTo>
                      <a:pt x="489" y="3083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>
                <a:off x="8925357" y="2926610"/>
                <a:ext cx="258605" cy="41155"/>
              </a:xfrm>
              <a:custGeom>
                <a:rect b="b" l="l" r="r" t="t"/>
                <a:pathLst>
                  <a:path extrusionOk="0" h="490" w="3079">
                    <a:moveTo>
                      <a:pt x="1" y="1"/>
                    </a:moveTo>
                    <a:lnTo>
                      <a:pt x="1" y="489"/>
                    </a:lnTo>
                    <a:lnTo>
                      <a:pt x="3079" y="489"/>
                    </a:lnTo>
                    <a:lnTo>
                      <a:pt x="30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49" name="Google Shape;449;p15"/>
          <p:cNvSpPr txBox="1"/>
          <p:nvPr>
            <p:ph hasCustomPrompt="1" type="title"/>
          </p:nvPr>
        </p:nvSpPr>
        <p:spPr>
          <a:xfrm>
            <a:off x="1478734" y="2019699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5"/>
          <p:cNvSpPr txBox="1"/>
          <p:nvPr>
            <p:ph idx="1" type="subTitle"/>
          </p:nvPr>
        </p:nvSpPr>
        <p:spPr>
          <a:xfrm>
            <a:off x="777784" y="2601579"/>
            <a:ext cx="2287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451" name="Google Shape;451;p15"/>
          <p:cNvSpPr txBox="1"/>
          <p:nvPr>
            <p:ph idx="2" type="subTitle"/>
          </p:nvPr>
        </p:nvSpPr>
        <p:spPr>
          <a:xfrm>
            <a:off x="777784" y="2972979"/>
            <a:ext cx="2287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2" name="Google Shape;452;p15"/>
          <p:cNvSpPr txBox="1"/>
          <p:nvPr>
            <p:ph hasCustomPrompt="1" idx="3" type="title"/>
          </p:nvPr>
        </p:nvSpPr>
        <p:spPr>
          <a:xfrm>
            <a:off x="4129048" y="2019699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5"/>
          <p:cNvSpPr txBox="1"/>
          <p:nvPr>
            <p:ph idx="4" type="subTitle"/>
          </p:nvPr>
        </p:nvSpPr>
        <p:spPr>
          <a:xfrm>
            <a:off x="3428103" y="2601579"/>
            <a:ext cx="2287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454" name="Google Shape;454;p15"/>
          <p:cNvSpPr txBox="1"/>
          <p:nvPr>
            <p:ph idx="5" type="subTitle"/>
          </p:nvPr>
        </p:nvSpPr>
        <p:spPr>
          <a:xfrm>
            <a:off x="3428103" y="2972979"/>
            <a:ext cx="2287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5" name="Google Shape;455;p15"/>
          <p:cNvSpPr txBox="1"/>
          <p:nvPr>
            <p:ph hasCustomPrompt="1" idx="6" type="title"/>
          </p:nvPr>
        </p:nvSpPr>
        <p:spPr>
          <a:xfrm>
            <a:off x="6779363" y="2019699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5"/>
          <p:cNvSpPr txBox="1"/>
          <p:nvPr>
            <p:ph idx="7" type="subTitle"/>
          </p:nvPr>
        </p:nvSpPr>
        <p:spPr>
          <a:xfrm>
            <a:off x="6078416" y="2601579"/>
            <a:ext cx="2287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457" name="Google Shape;457;p15"/>
          <p:cNvSpPr txBox="1"/>
          <p:nvPr>
            <p:ph idx="8" type="subTitle"/>
          </p:nvPr>
        </p:nvSpPr>
        <p:spPr>
          <a:xfrm>
            <a:off x="6078416" y="2972979"/>
            <a:ext cx="2287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8" name="Google Shape;458;p15"/>
          <p:cNvSpPr txBox="1"/>
          <p:nvPr>
            <p:ph idx="9"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_1_4_2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16"/>
          <p:cNvGrpSpPr/>
          <p:nvPr/>
        </p:nvGrpSpPr>
        <p:grpSpPr>
          <a:xfrm>
            <a:off x="-1296571" y="-620648"/>
            <a:ext cx="3482238" cy="4516379"/>
            <a:chOff x="-1296571" y="-620648"/>
            <a:chExt cx="3482238" cy="4516379"/>
          </a:xfrm>
        </p:grpSpPr>
        <p:sp>
          <p:nvSpPr>
            <p:cNvPr id="461" name="Google Shape;461;p16"/>
            <p:cNvSpPr/>
            <p:nvPr/>
          </p:nvSpPr>
          <p:spPr>
            <a:xfrm>
              <a:off x="-1296571" y="0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2" name="Google Shape;462;p16"/>
            <p:cNvGrpSpPr/>
            <p:nvPr/>
          </p:nvGrpSpPr>
          <p:grpSpPr>
            <a:xfrm>
              <a:off x="-941814" y="-620648"/>
              <a:ext cx="3127481" cy="4516379"/>
              <a:chOff x="278245" y="-184325"/>
              <a:chExt cx="2358228" cy="3405504"/>
            </a:xfrm>
          </p:grpSpPr>
          <p:grpSp>
            <p:nvGrpSpPr>
              <p:cNvPr id="463" name="Google Shape;463;p16"/>
              <p:cNvGrpSpPr/>
              <p:nvPr/>
            </p:nvGrpSpPr>
            <p:grpSpPr>
              <a:xfrm>
                <a:off x="278245" y="-184325"/>
                <a:ext cx="2358228" cy="3336759"/>
                <a:chOff x="1181475" y="2041825"/>
                <a:chExt cx="620325" cy="877725"/>
              </a:xfrm>
            </p:grpSpPr>
            <p:sp>
              <p:nvSpPr>
                <p:cNvPr id="464" name="Google Shape;464;p16"/>
                <p:cNvSpPr/>
                <p:nvPr/>
              </p:nvSpPr>
              <p:spPr>
                <a:xfrm>
                  <a:off x="1185375" y="2377350"/>
                  <a:ext cx="119525" cy="119500"/>
                </a:xfrm>
                <a:custGeom>
                  <a:rect b="b" l="l" r="r" t="t"/>
                  <a:pathLst>
                    <a:path extrusionOk="0" h="4780" w="4781">
                      <a:moveTo>
                        <a:pt x="4780" y="0"/>
                      </a:moveTo>
                      <a:lnTo>
                        <a:pt x="2390" y="2390"/>
                      </a:lnTo>
                      <a:lnTo>
                        <a:pt x="1" y="4780"/>
                      </a:lnTo>
                      <a:lnTo>
                        <a:pt x="1362" y="4780"/>
                      </a:lnTo>
                      <a:lnTo>
                        <a:pt x="3071" y="3071"/>
                      </a:lnTo>
                      <a:lnTo>
                        <a:pt x="4780" y="1361"/>
                      </a:lnTo>
                      <a:lnTo>
                        <a:pt x="47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5" name="Google Shape;465;p16"/>
                <p:cNvSpPr/>
                <p:nvPr/>
              </p:nvSpPr>
              <p:spPr>
                <a:xfrm>
                  <a:off x="1767500" y="2041825"/>
                  <a:ext cx="34300" cy="29425"/>
                </a:xfrm>
                <a:custGeom>
                  <a:rect b="b" l="l" r="r" t="t"/>
                  <a:pathLst>
                    <a:path extrusionOk="0" h="1177" w="1372">
                      <a:moveTo>
                        <a:pt x="782" y="310"/>
                      </a:moveTo>
                      <a:cubicBezTo>
                        <a:pt x="924" y="310"/>
                        <a:pt x="1061" y="421"/>
                        <a:pt x="1061" y="588"/>
                      </a:cubicBezTo>
                      <a:cubicBezTo>
                        <a:pt x="1061" y="741"/>
                        <a:pt x="937" y="865"/>
                        <a:pt x="785" y="865"/>
                      </a:cubicBezTo>
                      <a:cubicBezTo>
                        <a:pt x="537" y="865"/>
                        <a:pt x="413" y="568"/>
                        <a:pt x="589" y="392"/>
                      </a:cubicBezTo>
                      <a:cubicBezTo>
                        <a:pt x="644" y="335"/>
                        <a:pt x="714" y="310"/>
                        <a:pt x="782" y="310"/>
                      </a:cubicBezTo>
                      <a:close/>
                      <a:moveTo>
                        <a:pt x="785" y="0"/>
                      </a:moveTo>
                      <a:cubicBezTo>
                        <a:pt x="260" y="0"/>
                        <a:pt x="0" y="632"/>
                        <a:pt x="369" y="1005"/>
                      </a:cubicBezTo>
                      <a:cubicBezTo>
                        <a:pt x="488" y="1123"/>
                        <a:pt x="635" y="1176"/>
                        <a:pt x="779" y="1176"/>
                      </a:cubicBezTo>
                      <a:cubicBezTo>
                        <a:pt x="1082" y="1176"/>
                        <a:pt x="1372" y="940"/>
                        <a:pt x="1369" y="584"/>
                      </a:cubicBezTo>
                      <a:cubicBezTo>
                        <a:pt x="1369" y="264"/>
                        <a:pt x="1105" y="4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6" name="Google Shape;466;p16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rect b="b" l="l" r="r" t="t"/>
                  <a:pathLst>
                    <a:path extrusionOk="0" h="34353" w="2401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7" name="Google Shape;467;p16"/>
                <p:cNvSpPr/>
                <p:nvPr/>
              </p:nvSpPr>
              <p:spPr>
                <a:xfrm>
                  <a:off x="1260925" y="2268575"/>
                  <a:ext cx="243200" cy="370575"/>
                </a:xfrm>
                <a:custGeom>
                  <a:rect b="b" l="l" r="r" t="t"/>
                  <a:pathLst>
                    <a:path extrusionOk="0" h="14823" w="9728">
                      <a:moveTo>
                        <a:pt x="9640" y="0"/>
                      </a:moveTo>
                      <a:lnTo>
                        <a:pt x="4148" y="5492"/>
                      </a:lnTo>
                      <a:lnTo>
                        <a:pt x="4148" y="10588"/>
                      </a:lnTo>
                      <a:lnTo>
                        <a:pt x="1" y="14735"/>
                      </a:lnTo>
                      <a:lnTo>
                        <a:pt x="89" y="14823"/>
                      </a:lnTo>
                      <a:lnTo>
                        <a:pt x="4272" y="10640"/>
                      </a:lnTo>
                      <a:lnTo>
                        <a:pt x="4272" y="5544"/>
                      </a:lnTo>
                      <a:lnTo>
                        <a:pt x="9728" y="88"/>
                      </a:lnTo>
                      <a:lnTo>
                        <a:pt x="96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" name="Google Shape;468;p16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rect b="b" l="l" r="r" t="t"/>
                  <a:pathLst>
                    <a:path extrusionOk="0" h="8175" w="5176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69" name="Google Shape;469;p16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rect b="b" l="l" r="r" t="t"/>
                <a:pathLst>
                  <a:path extrusionOk="0" h="1177" w="1372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70" name="Google Shape;470;p16"/>
          <p:cNvGrpSpPr/>
          <p:nvPr/>
        </p:nvGrpSpPr>
        <p:grpSpPr>
          <a:xfrm>
            <a:off x="5245253" y="-441860"/>
            <a:ext cx="6654696" cy="9380356"/>
            <a:chOff x="5245253" y="-441860"/>
            <a:chExt cx="6654696" cy="9380356"/>
          </a:xfrm>
        </p:grpSpPr>
        <p:sp>
          <p:nvSpPr>
            <p:cNvPr id="471" name="Google Shape;471;p16"/>
            <p:cNvSpPr/>
            <p:nvPr/>
          </p:nvSpPr>
          <p:spPr>
            <a:xfrm flipH="1" rot="10800000">
              <a:off x="5245253" y="1301790"/>
              <a:ext cx="6654696" cy="7636707"/>
            </a:xfrm>
            <a:custGeom>
              <a:rect b="b" l="l" r="r" t="t"/>
              <a:pathLst>
                <a:path extrusionOk="0" h="82432" w="71832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2" name="Google Shape;472;p16"/>
            <p:cNvGrpSpPr/>
            <p:nvPr/>
          </p:nvGrpSpPr>
          <p:grpSpPr>
            <a:xfrm flipH="1">
              <a:off x="8418770" y="-441860"/>
              <a:ext cx="2708843" cy="3931638"/>
              <a:chOff x="6769513" y="299393"/>
              <a:chExt cx="1308620" cy="1899525"/>
            </a:xfrm>
          </p:grpSpPr>
          <p:sp>
            <p:nvSpPr>
              <p:cNvPr id="473" name="Google Shape;473;p16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rect b="b" l="l" r="r" t="t"/>
                <a:pathLst>
                  <a:path extrusionOk="0" h="4564" w="4564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rect b="b" l="l" r="r" t="t"/>
                <a:pathLst>
                  <a:path extrusionOk="0" h="1118" w="1122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rect b="b" l="l" r="r" t="t"/>
                <a:pathLst>
                  <a:path extrusionOk="0" h="32804" w="22925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rect b="b" l="l" r="r" t="t"/>
                <a:pathLst>
                  <a:path extrusionOk="0" h="14155" w="9288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rect b="b" l="l" r="r" t="t"/>
                <a:pathLst>
                  <a:path extrusionOk="0" h="7807" w="4945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9" name="Google Shape;479;p16"/>
            <p:cNvSpPr/>
            <p:nvPr/>
          </p:nvSpPr>
          <p:spPr>
            <a:xfrm flipH="1" rot="10800000">
              <a:off x="8322117" y="3604890"/>
              <a:ext cx="1464987" cy="2586938"/>
            </a:xfrm>
            <a:custGeom>
              <a:rect b="b" l="l" r="r" t="t"/>
              <a:pathLst>
                <a:path extrusionOk="0" h="17609" w="9972">
                  <a:moveTo>
                    <a:pt x="1" y="0"/>
                  </a:moveTo>
                  <a:lnTo>
                    <a:pt x="1" y="4948"/>
                  </a:lnTo>
                  <a:lnTo>
                    <a:pt x="9720" y="14670"/>
                  </a:lnTo>
                  <a:lnTo>
                    <a:pt x="9720" y="17608"/>
                  </a:lnTo>
                  <a:lnTo>
                    <a:pt x="9972" y="17608"/>
                  </a:lnTo>
                  <a:lnTo>
                    <a:pt x="9972" y="14566"/>
                  </a:lnTo>
                  <a:lnTo>
                    <a:pt x="249" y="484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flipH="1" rot="10800000">
              <a:off x="8796218" y="3575323"/>
              <a:ext cx="727762" cy="727762"/>
            </a:xfrm>
            <a:custGeom>
              <a:rect b="b" l="l" r="r" t="t"/>
              <a:pathLst>
                <a:path extrusionOk="0" fill="none" h="9936" w="9936">
                  <a:moveTo>
                    <a:pt x="8170" y="1770"/>
                  </a:moveTo>
                  <a:cubicBezTo>
                    <a:pt x="9936" y="3535"/>
                    <a:pt x="9936" y="6401"/>
                    <a:pt x="8170" y="8170"/>
                  </a:cubicBezTo>
                  <a:cubicBezTo>
                    <a:pt x="6401" y="9935"/>
                    <a:pt x="3535" y="9935"/>
                    <a:pt x="1770" y="8170"/>
                  </a:cubicBezTo>
                  <a:cubicBezTo>
                    <a:pt x="1" y="6401"/>
                    <a:pt x="1" y="3535"/>
                    <a:pt x="1770" y="1770"/>
                  </a:cubicBezTo>
                  <a:cubicBezTo>
                    <a:pt x="3535" y="0"/>
                    <a:pt x="6401" y="0"/>
                    <a:pt x="8170" y="177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3"/>
              </a:solidFill>
              <a:prstDash val="solid"/>
              <a:miter lim="400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" name="Google Shape;481;p16"/>
          <p:cNvSpPr txBox="1"/>
          <p:nvPr>
            <p:ph type="title"/>
          </p:nvPr>
        </p:nvSpPr>
        <p:spPr>
          <a:xfrm>
            <a:off x="720000" y="387600"/>
            <a:ext cx="77016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482" name="Google Shape;482;p16"/>
          <p:cNvSpPr txBox="1"/>
          <p:nvPr>
            <p:ph idx="1" type="subTitle"/>
          </p:nvPr>
        </p:nvSpPr>
        <p:spPr>
          <a:xfrm>
            <a:off x="1735250" y="1726841"/>
            <a:ext cx="25794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483" name="Google Shape;483;p16"/>
          <p:cNvSpPr txBox="1"/>
          <p:nvPr>
            <p:ph idx="2" type="subTitle"/>
          </p:nvPr>
        </p:nvSpPr>
        <p:spPr>
          <a:xfrm>
            <a:off x="1735250" y="2107319"/>
            <a:ext cx="2579400" cy="50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4" name="Google Shape;484;p16"/>
          <p:cNvSpPr txBox="1"/>
          <p:nvPr>
            <p:ph idx="3" type="subTitle"/>
          </p:nvPr>
        </p:nvSpPr>
        <p:spPr>
          <a:xfrm>
            <a:off x="1735250" y="3305362"/>
            <a:ext cx="25794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485" name="Google Shape;485;p16"/>
          <p:cNvSpPr txBox="1"/>
          <p:nvPr>
            <p:ph idx="4" type="subTitle"/>
          </p:nvPr>
        </p:nvSpPr>
        <p:spPr>
          <a:xfrm>
            <a:off x="1735250" y="3685840"/>
            <a:ext cx="2579400" cy="50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6" name="Google Shape;486;p16"/>
          <p:cNvSpPr txBox="1"/>
          <p:nvPr>
            <p:ph idx="5" type="subTitle"/>
          </p:nvPr>
        </p:nvSpPr>
        <p:spPr>
          <a:xfrm>
            <a:off x="5741400" y="1726841"/>
            <a:ext cx="25794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487" name="Google Shape;487;p16"/>
          <p:cNvSpPr txBox="1"/>
          <p:nvPr>
            <p:ph idx="6" type="subTitle"/>
          </p:nvPr>
        </p:nvSpPr>
        <p:spPr>
          <a:xfrm>
            <a:off x="5741400" y="2107319"/>
            <a:ext cx="2579400" cy="50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8" name="Google Shape;488;p16"/>
          <p:cNvSpPr txBox="1"/>
          <p:nvPr>
            <p:ph idx="7" type="subTitle"/>
          </p:nvPr>
        </p:nvSpPr>
        <p:spPr>
          <a:xfrm>
            <a:off x="5741400" y="3305362"/>
            <a:ext cx="25794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489" name="Google Shape;489;p16"/>
          <p:cNvSpPr txBox="1"/>
          <p:nvPr>
            <p:ph idx="8" type="subTitle"/>
          </p:nvPr>
        </p:nvSpPr>
        <p:spPr>
          <a:xfrm>
            <a:off x="5741400" y="3685840"/>
            <a:ext cx="2579400" cy="50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_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7"/>
          <p:cNvSpPr txBox="1"/>
          <p:nvPr>
            <p:ph idx="1" type="subTitle"/>
          </p:nvPr>
        </p:nvSpPr>
        <p:spPr>
          <a:xfrm>
            <a:off x="885175" y="3574317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492" name="Google Shape;492;p17"/>
          <p:cNvSpPr txBox="1"/>
          <p:nvPr>
            <p:ph idx="2" type="subTitle"/>
          </p:nvPr>
        </p:nvSpPr>
        <p:spPr>
          <a:xfrm>
            <a:off x="885175" y="3974562"/>
            <a:ext cx="20709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3" name="Google Shape;493;p17"/>
          <p:cNvSpPr txBox="1"/>
          <p:nvPr>
            <p:ph idx="3" type="subTitle"/>
          </p:nvPr>
        </p:nvSpPr>
        <p:spPr>
          <a:xfrm>
            <a:off x="3536543" y="3574317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494" name="Google Shape;494;p17"/>
          <p:cNvSpPr txBox="1"/>
          <p:nvPr>
            <p:ph idx="4" type="subTitle"/>
          </p:nvPr>
        </p:nvSpPr>
        <p:spPr>
          <a:xfrm>
            <a:off x="3536557" y="3974562"/>
            <a:ext cx="20709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5" name="Google Shape;495;p17"/>
          <p:cNvSpPr txBox="1"/>
          <p:nvPr>
            <p:ph idx="5" type="subTitle"/>
          </p:nvPr>
        </p:nvSpPr>
        <p:spPr>
          <a:xfrm>
            <a:off x="6187925" y="3574317"/>
            <a:ext cx="20709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496" name="Google Shape;496;p17"/>
          <p:cNvSpPr txBox="1"/>
          <p:nvPr>
            <p:ph idx="6" type="subTitle"/>
          </p:nvPr>
        </p:nvSpPr>
        <p:spPr>
          <a:xfrm>
            <a:off x="6187925" y="3974562"/>
            <a:ext cx="20709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7" name="Google Shape;497;p17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498" name="Google Shape;498;p17"/>
          <p:cNvSpPr txBox="1"/>
          <p:nvPr>
            <p:ph idx="7" type="subTitle"/>
          </p:nvPr>
        </p:nvSpPr>
        <p:spPr>
          <a:xfrm>
            <a:off x="885175" y="1849391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499" name="Google Shape;499;p17"/>
          <p:cNvSpPr txBox="1"/>
          <p:nvPr>
            <p:ph idx="8" type="subTitle"/>
          </p:nvPr>
        </p:nvSpPr>
        <p:spPr>
          <a:xfrm>
            <a:off x="885175" y="2249636"/>
            <a:ext cx="20709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0" name="Google Shape;500;p17"/>
          <p:cNvSpPr txBox="1"/>
          <p:nvPr>
            <p:ph idx="9" type="subTitle"/>
          </p:nvPr>
        </p:nvSpPr>
        <p:spPr>
          <a:xfrm>
            <a:off x="3536543" y="1849391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01" name="Google Shape;501;p17"/>
          <p:cNvSpPr txBox="1"/>
          <p:nvPr>
            <p:ph idx="13" type="subTitle"/>
          </p:nvPr>
        </p:nvSpPr>
        <p:spPr>
          <a:xfrm>
            <a:off x="3536557" y="2249636"/>
            <a:ext cx="20709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2" name="Google Shape;502;p17"/>
          <p:cNvSpPr txBox="1"/>
          <p:nvPr>
            <p:ph idx="14" type="subTitle"/>
          </p:nvPr>
        </p:nvSpPr>
        <p:spPr>
          <a:xfrm>
            <a:off x="6187925" y="1849391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03" name="Google Shape;503;p17"/>
          <p:cNvSpPr txBox="1"/>
          <p:nvPr>
            <p:ph idx="15" type="subTitle"/>
          </p:nvPr>
        </p:nvSpPr>
        <p:spPr>
          <a:xfrm>
            <a:off x="6187925" y="2249636"/>
            <a:ext cx="20709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4" name="Google Shape;504;p17"/>
          <p:cNvSpPr txBox="1"/>
          <p:nvPr>
            <p:ph hasCustomPrompt="1" idx="16" type="title"/>
          </p:nvPr>
        </p:nvSpPr>
        <p:spPr>
          <a:xfrm>
            <a:off x="1477675" y="3002952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5" name="Google Shape;505;p17"/>
          <p:cNvSpPr txBox="1"/>
          <p:nvPr>
            <p:ph hasCustomPrompt="1" idx="17" type="title"/>
          </p:nvPr>
        </p:nvSpPr>
        <p:spPr>
          <a:xfrm>
            <a:off x="4129043" y="3002952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6" name="Google Shape;506;p17"/>
          <p:cNvSpPr txBox="1"/>
          <p:nvPr>
            <p:ph hasCustomPrompt="1" idx="18" type="title"/>
          </p:nvPr>
        </p:nvSpPr>
        <p:spPr>
          <a:xfrm>
            <a:off x="1477675" y="1278011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7" name="Google Shape;507;p17"/>
          <p:cNvSpPr txBox="1"/>
          <p:nvPr>
            <p:ph hasCustomPrompt="1" idx="19" type="title"/>
          </p:nvPr>
        </p:nvSpPr>
        <p:spPr>
          <a:xfrm>
            <a:off x="4129043" y="1278011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8" name="Google Shape;508;p17"/>
          <p:cNvSpPr txBox="1"/>
          <p:nvPr>
            <p:ph hasCustomPrompt="1" idx="20" type="title"/>
          </p:nvPr>
        </p:nvSpPr>
        <p:spPr>
          <a:xfrm>
            <a:off x="6780425" y="1278011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9" name="Google Shape;509;p17"/>
          <p:cNvSpPr txBox="1"/>
          <p:nvPr>
            <p:ph hasCustomPrompt="1" idx="21" type="title"/>
          </p:nvPr>
        </p:nvSpPr>
        <p:spPr>
          <a:xfrm>
            <a:off x="6780425" y="3002952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10" name="Google Shape;510;p17"/>
          <p:cNvGrpSpPr/>
          <p:nvPr/>
        </p:nvGrpSpPr>
        <p:grpSpPr>
          <a:xfrm>
            <a:off x="6995490" y="1596696"/>
            <a:ext cx="3381518" cy="4266167"/>
            <a:chOff x="6995490" y="1733095"/>
            <a:chExt cx="3381518" cy="4266167"/>
          </a:xfrm>
        </p:grpSpPr>
        <p:sp>
          <p:nvSpPr>
            <p:cNvPr id="511" name="Google Shape;511;p17"/>
            <p:cNvSpPr/>
            <p:nvPr/>
          </p:nvSpPr>
          <p:spPr>
            <a:xfrm>
              <a:off x="6995490" y="3994682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2" name="Google Shape;512;p17"/>
            <p:cNvGrpSpPr/>
            <p:nvPr/>
          </p:nvGrpSpPr>
          <p:grpSpPr>
            <a:xfrm flipH="1">
              <a:off x="8001112" y="1733095"/>
              <a:ext cx="2375896" cy="3296652"/>
              <a:chOff x="2132995" y="960308"/>
              <a:chExt cx="496177" cy="688438"/>
            </a:xfrm>
          </p:grpSpPr>
          <p:sp>
            <p:nvSpPr>
              <p:cNvPr id="513" name="Google Shape;513;p17"/>
              <p:cNvSpPr/>
              <p:nvPr/>
            </p:nvSpPr>
            <p:spPr>
              <a:xfrm>
                <a:off x="2143863" y="977753"/>
                <a:ext cx="473252" cy="659302"/>
              </a:xfrm>
              <a:custGeom>
                <a:rect b="b" l="l" r="r" t="t"/>
                <a:pathLst>
                  <a:path extrusionOk="0" h="14437" w="10363">
                    <a:moveTo>
                      <a:pt x="1" y="1"/>
                    </a:moveTo>
                    <a:lnTo>
                      <a:pt x="1" y="2663"/>
                    </a:lnTo>
                    <a:lnTo>
                      <a:pt x="4926" y="2663"/>
                    </a:lnTo>
                    <a:lnTo>
                      <a:pt x="7972" y="5709"/>
                    </a:lnTo>
                    <a:lnTo>
                      <a:pt x="7972" y="12123"/>
                    </a:lnTo>
                    <a:lnTo>
                      <a:pt x="10286" y="14437"/>
                    </a:lnTo>
                    <a:lnTo>
                      <a:pt x="10362" y="14352"/>
                    </a:lnTo>
                    <a:lnTo>
                      <a:pt x="8083" y="12081"/>
                    </a:lnTo>
                    <a:lnTo>
                      <a:pt x="8083" y="5658"/>
                    </a:lnTo>
                    <a:lnTo>
                      <a:pt x="4995" y="2561"/>
                    </a:lnTo>
                    <a:lnTo>
                      <a:pt x="4978" y="2544"/>
                    </a:lnTo>
                    <a:lnTo>
                      <a:pt x="120" y="2544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2401063" y="1126948"/>
                <a:ext cx="81608" cy="81608"/>
              </a:xfrm>
              <a:custGeom>
                <a:rect b="b" l="l" r="r" t="t"/>
                <a:pathLst>
                  <a:path extrusionOk="0" h="1787" w="1787">
                    <a:moveTo>
                      <a:pt x="1" y="0"/>
                    </a:moveTo>
                    <a:lnTo>
                      <a:pt x="1" y="511"/>
                    </a:lnTo>
                    <a:lnTo>
                      <a:pt x="639" y="1149"/>
                    </a:lnTo>
                    <a:lnTo>
                      <a:pt x="1277" y="1787"/>
                    </a:lnTo>
                    <a:lnTo>
                      <a:pt x="1787" y="1787"/>
                    </a:lnTo>
                    <a:lnTo>
                      <a:pt x="894" y="8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2132995" y="960308"/>
                <a:ext cx="23610" cy="20231"/>
              </a:xfrm>
              <a:custGeom>
                <a:rect b="b" l="l" r="r" t="t"/>
                <a:pathLst>
                  <a:path extrusionOk="0" h="443" w="517">
                    <a:moveTo>
                      <a:pt x="298" y="119"/>
                    </a:moveTo>
                    <a:cubicBezTo>
                      <a:pt x="409" y="145"/>
                      <a:pt x="409" y="298"/>
                      <a:pt x="298" y="332"/>
                    </a:cubicBezTo>
                    <a:cubicBezTo>
                      <a:pt x="196" y="298"/>
                      <a:pt x="196" y="145"/>
                      <a:pt x="298" y="119"/>
                    </a:cubicBezTo>
                    <a:close/>
                    <a:moveTo>
                      <a:pt x="295" y="0"/>
                    </a:moveTo>
                    <a:cubicBezTo>
                      <a:pt x="240" y="0"/>
                      <a:pt x="184" y="21"/>
                      <a:pt x="137" y="68"/>
                    </a:cubicBezTo>
                    <a:cubicBezTo>
                      <a:pt x="1" y="204"/>
                      <a:pt x="103" y="442"/>
                      <a:pt x="298" y="442"/>
                    </a:cubicBezTo>
                    <a:cubicBezTo>
                      <a:pt x="418" y="434"/>
                      <a:pt x="511" y="340"/>
                      <a:pt x="511" y="230"/>
                    </a:cubicBezTo>
                    <a:cubicBezTo>
                      <a:pt x="517" y="92"/>
                      <a:pt x="410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2605425" y="1628651"/>
                <a:ext cx="23747" cy="20094"/>
              </a:xfrm>
              <a:custGeom>
                <a:rect b="b" l="l" r="r" t="t"/>
                <a:pathLst>
                  <a:path extrusionOk="0" h="440" w="520">
                    <a:moveTo>
                      <a:pt x="298" y="116"/>
                    </a:moveTo>
                    <a:cubicBezTo>
                      <a:pt x="358" y="116"/>
                      <a:pt x="409" y="167"/>
                      <a:pt x="400" y="227"/>
                    </a:cubicBezTo>
                    <a:cubicBezTo>
                      <a:pt x="400" y="290"/>
                      <a:pt x="348" y="331"/>
                      <a:pt x="294" y="331"/>
                    </a:cubicBezTo>
                    <a:cubicBezTo>
                      <a:pt x="269" y="331"/>
                      <a:pt x="243" y="322"/>
                      <a:pt x="221" y="303"/>
                    </a:cubicBezTo>
                    <a:cubicBezTo>
                      <a:pt x="153" y="235"/>
                      <a:pt x="204" y="116"/>
                      <a:pt x="298" y="116"/>
                    </a:cubicBezTo>
                    <a:close/>
                    <a:moveTo>
                      <a:pt x="299" y="1"/>
                    </a:moveTo>
                    <a:cubicBezTo>
                      <a:pt x="244" y="1"/>
                      <a:pt x="189" y="21"/>
                      <a:pt x="145" y="65"/>
                    </a:cubicBezTo>
                    <a:cubicBezTo>
                      <a:pt x="0" y="201"/>
                      <a:pt x="102" y="439"/>
                      <a:pt x="298" y="439"/>
                    </a:cubicBezTo>
                    <a:cubicBezTo>
                      <a:pt x="417" y="439"/>
                      <a:pt x="519" y="337"/>
                      <a:pt x="519" y="218"/>
                    </a:cubicBezTo>
                    <a:cubicBezTo>
                      <a:pt x="519" y="86"/>
                      <a:pt x="411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2145827" y="1025155"/>
                <a:ext cx="122024" cy="71515"/>
              </a:xfrm>
              <a:custGeom>
                <a:rect b="b" l="l" r="r" t="t"/>
                <a:pathLst>
                  <a:path extrusionOk="0" h="1566" w="2672">
                    <a:moveTo>
                      <a:pt x="34" y="1"/>
                    </a:moveTo>
                    <a:lnTo>
                      <a:pt x="0" y="26"/>
                    </a:lnTo>
                    <a:lnTo>
                      <a:pt x="800" y="826"/>
                    </a:lnTo>
                    <a:lnTo>
                      <a:pt x="1898" y="826"/>
                    </a:lnTo>
                    <a:lnTo>
                      <a:pt x="2638" y="1566"/>
                    </a:lnTo>
                    <a:lnTo>
                      <a:pt x="2672" y="1532"/>
                    </a:lnTo>
                    <a:lnTo>
                      <a:pt x="1923" y="783"/>
                    </a:lnTo>
                    <a:lnTo>
                      <a:pt x="817" y="78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8" name="Google Shape;518;p17"/>
            <p:cNvGrpSpPr/>
            <p:nvPr/>
          </p:nvGrpSpPr>
          <p:grpSpPr>
            <a:xfrm flipH="1" rot="5400000">
              <a:off x="8520149" y="2304293"/>
              <a:ext cx="457201" cy="78377"/>
              <a:chOff x="2974099" y="851893"/>
              <a:chExt cx="129011" cy="22560"/>
            </a:xfrm>
          </p:grpSpPr>
          <p:sp>
            <p:nvSpPr>
              <p:cNvPr id="519" name="Google Shape;519;p17"/>
              <p:cNvSpPr/>
              <p:nvPr/>
            </p:nvSpPr>
            <p:spPr>
              <a:xfrm>
                <a:off x="3071233" y="851893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8" y="0"/>
                    </a:moveTo>
                    <a:lnTo>
                      <a:pt x="0" y="494"/>
                    </a:lnTo>
                    <a:lnTo>
                      <a:pt x="289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17"/>
              <p:cNvSpPr/>
              <p:nvPr/>
            </p:nvSpPr>
            <p:spPr>
              <a:xfrm>
                <a:off x="3046756" y="851893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9" y="0"/>
                    </a:moveTo>
                    <a:lnTo>
                      <a:pt x="0" y="494"/>
                    </a:lnTo>
                    <a:lnTo>
                      <a:pt x="289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17"/>
              <p:cNvSpPr/>
              <p:nvPr/>
            </p:nvSpPr>
            <p:spPr>
              <a:xfrm>
                <a:off x="3022643" y="851893"/>
                <a:ext cx="31922" cy="22560"/>
              </a:xfrm>
              <a:custGeom>
                <a:rect b="b" l="l" r="r" t="t"/>
                <a:pathLst>
                  <a:path extrusionOk="0" h="494" w="699">
                    <a:moveTo>
                      <a:pt x="409" y="0"/>
                    </a:moveTo>
                    <a:lnTo>
                      <a:pt x="1" y="494"/>
                    </a:lnTo>
                    <a:lnTo>
                      <a:pt x="290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17"/>
              <p:cNvSpPr/>
              <p:nvPr/>
            </p:nvSpPr>
            <p:spPr>
              <a:xfrm>
                <a:off x="2998576" y="851893"/>
                <a:ext cx="31511" cy="22560"/>
              </a:xfrm>
              <a:custGeom>
                <a:rect b="b" l="l" r="r" t="t"/>
                <a:pathLst>
                  <a:path extrusionOk="0" h="494" w="690">
                    <a:moveTo>
                      <a:pt x="400" y="0"/>
                    </a:moveTo>
                    <a:lnTo>
                      <a:pt x="0" y="494"/>
                    </a:lnTo>
                    <a:lnTo>
                      <a:pt x="290" y="494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17"/>
              <p:cNvSpPr/>
              <p:nvPr/>
            </p:nvSpPr>
            <p:spPr>
              <a:xfrm>
                <a:off x="2974099" y="851893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9" y="0"/>
                    </a:moveTo>
                    <a:lnTo>
                      <a:pt x="0" y="494"/>
                    </a:lnTo>
                    <a:lnTo>
                      <a:pt x="290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24" name="Google Shape;524;p17"/>
          <p:cNvGrpSpPr/>
          <p:nvPr/>
        </p:nvGrpSpPr>
        <p:grpSpPr>
          <a:xfrm>
            <a:off x="-1233008" y="-719363"/>
            <a:ext cx="2502550" cy="2887916"/>
            <a:chOff x="-1115609" y="-430563"/>
            <a:chExt cx="2502550" cy="2887916"/>
          </a:xfrm>
        </p:grpSpPr>
        <p:sp>
          <p:nvSpPr>
            <p:cNvPr id="525" name="Google Shape;525;p17"/>
            <p:cNvSpPr/>
            <p:nvPr/>
          </p:nvSpPr>
          <p:spPr>
            <a:xfrm flipH="1" rot="5400000">
              <a:off x="-1140839" y="92305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6" name="Google Shape;526;p17"/>
            <p:cNvGrpSpPr/>
            <p:nvPr/>
          </p:nvGrpSpPr>
          <p:grpSpPr>
            <a:xfrm rot="-5400000">
              <a:off x="254513" y="2088489"/>
              <a:ext cx="493952" cy="243774"/>
              <a:chOff x="2505550" y="1111010"/>
              <a:chExt cx="119740" cy="59094"/>
            </a:xfrm>
          </p:grpSpPr>
          <p:sp>
            <p:nvSpPr>
              <p:cNvPr id="527" name="Google Shape;527;p17"/>
              <p:cNvSpPr/>
              <p:nvPr/>
            </p:nvSpPr>
            <p:spPr>
              <a:xfrm>
                <a:off x="2556469" y="1152202"/>
                <a:ext cx="17902" cy="17902"/>
              </a:xfrm>
              <a:custGeom>
                <a:rect b="b" l="l" r="r" t="t"/>
                <a:pathLst>
                  <a:path extrusionOk="0" h="392" w="392">
                    <a:moveTo>
                      <a:pt x="341" y="0"/>
                    </a:moveTo>
                    <a:lnTo>
                      <a:pt x="0" y="341"/>
                    </a:lnTo>
                    <a:lnTo>
                      <a:pt x="51" y="392"/>
                    </a:lnTo>
                    <a:lnTo>
                      <a:pt x="392" y="5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17"/>
              <p:cNvSpPr/>
              <p:nvPr/>
            </p:nvSpPr>
            <p:spPr>
              <a:xfrm>
                <a:off x="2556469" y="1152202"/>
                <a:ext cx="17902" cy="17902"/>
              </a:xfrm>
              <a:custGeom>
                <a:rect b="b" l="l" r="r" t="t"/>
                <a:pathLst>
                  <a:path extrusionOk="0" h="392" w="392">
                    <a:moveTo>
                      <a:pt x="51" y="0"/>
                    </a:moveTo>
                    <a:lnTo>
                      <a:pt x="0" y="51"/>
                    </a:lnTo>
                    <a:lnTo>
                      <a:pt x="341" y="392"/>
                    </a:lnTo>
                    <a:lnTo>
                      <a:pt x="392" y="34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17"/>
              <p:cNvSpPr/>
              <p:nvPr/>
            </p:nvSpPr>
            <p:spPr>
              <a:xfrm>
                <a:off x="2606978" y="1152202"/>
                <a:ext cx="17902" cy="17902"/>
              </a:xfrm>
              <a:custGeom>
                <a:rect b="b" l="l" r="r" t="t"/>
                <a:pathLst>
                  <a:path extrusionOk="0" h="392" w="392">
                    <a:moveTo>
                      <a:pt x="341" y="0"/>
                    </a:moveTo>
                    <a:lnTo>
                      <a:pt x="0" y="341"/>
                    </a:lnTo>
                    <a:lnTo>
                      <a:pt x="60" y="392"/>
                    </a:lnTo>
                    <a:lnTo>
                      <a:pt x="392" y="5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17"/>
              <p:cNvSpPr/>
              <p:nvPr/>
            </p:nvSpPr>
            <p:spPr>
              <a:xfrm>
                <a:off x="2606978" y="1152202"/>
                <a:ext cx="18313" cy="17902"/>
              </a:xfrm>
              <a:custGeom>
                <a:rect b="b" l="l" r="r" t="t"/>
                <a:pathLst>
                  <a:path extrusionOk="0" h="392" w="401">
                    <a:moveTo>
                      <a:pt x="60" y="0"/>
                    </a:moveTo>
                    <a:lnTo>
                      <a:pt x="0" y="51"/>
                    </a:lnTo>
                    <a:lnTo>
                      <a:pt x="341" y="392"/>
                    </a:lnTo>
                    <a:lnTo>
                      <a:pt x="400" y="34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17"/>
              <p:cNvSpPr/>
              <p:nvPr/>
            </p:nvSpPr>
            <p:spPr>
              <a:xfrm>
                <a:off x="2505550" y="1111010"/>
                <a:ext cx="17947" cy="17902"/>
              </a:xfrm>
              <a:custGeom>
                <a:rect b="b" l="l" r="r" t="t"/>
                <a:pathLst>
                  <a:path extrusionOk="0" h="392" w="393">
                    <a:moveTo>
                      <a:pt x="341" y="1"/>
                    </a:moveTo>
                    <a:lnTo>
                      <a:pt x="1" y="341"/>
                    </a:lnTo>
                    <a:lnTo>
                      <a:pt x="52" y="392"/>
                    </a:lnTo>
                    <a:lnTo>
                      <a:pt x="392" y="52"/>
                    </a:ln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17"/>
              <p:cNvSpPr/>
              <p:nvPr/>
            </p:nvSpPr>
            <p:spPr>
              <a:xfrm>
                <a:off x="2505550" y="1111010"/>
                <a:ext cx="17947" cy="17902"/>
              </a:xfrm>
              <a:custGeom>
                <a:rect b="b" l="l" r="r" t="t"/>
                <a:pathLst>
                  <a:path extrusionOk="0" h="392" w="393">
                    <a:moveTo>
                      <a:pt x="52" y="1"/>
                    </a:moveTo>
                    <a:lnTo>
                      <a:pt x="1" y="52"/>
                    </a:lnTo>
                    <a:lnTo>
                      <a:pt x="341" y="392"/>
                    </a:lnTo>
                    <a:lnTo>
                      <a:pt x="392" y="341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17"/>
              <p:cNvSpPr/>
              <p:nvPr/>
            </p:nvSpPr>
            <p:spPr>
              <a:xfrm>
                <a:off x="2556058" y="1111010"/>
                <a:ext cx="17947" cy="17902"/>
              </a:xfrm>
              <a:custGeom>
                <a:rect b="b" l="l" r="r" t="t"/>
                <a:pathLst>
                  <a:path extrusionOk="0" h="392" w="393">
                    <a:moveTo>
                      <a:pt x="341" y="1"/>
                    </a:moveTo>
                    <a:lnTo>
                      <a:pt x="1" y="341"/>
                    </a:lnTo>
                    <a:lnTo>
                      <a:pt x="52" y="392"/>
                    </a:lnTo>
                    <a:lnTo>
                      <a:pt x="392" y="52"/>
                    </a:ln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17"/>
              <p:cNvSpPr/>
              <p:nvPr/>
            </p:nvSpPr>
            <p:spPr>
              <a:xfrm>
                <a:off x="2556058" y="1111010"/>
                <a:ext cx="17947" cy="17902"/>
              </a:xfrm>
              <a:custGeom>
                <a:rect b="b" l="l" r="r" t="t"/>
                <a:pathLst>
                  <a:path extrusionOk="0" h="392" w="393">
                    <a:moveTo>
                      <a:pt x="52" y="1"/>
                    </a:moveTo>
                    <a:lnTo>
                      <a:pt x="1" y="52"/>
                    </a:lnTo>
                    <a:lnTo>
                      <a:pt x="341" y="392"/>
                    </a:lnTo>
                    <a:lnTo>
                      <a:pt x="392" y="341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5" name="Google Shape;535;p17"/>
            <p:cNvGrpSpPr/>
            <p:nvPr/>
          </p:nvGrpSpPr>
          <p:grpSpPr>
            <a:xfrm rot="5400000">
              <a:off x="-1051673" y="-188992"/>
              <a:ext cx="2374678" cy="2502550"/>
              <a:chOff x="2011428" y="602777"/>
              <a:chExt cx="774292" cy="815987"/>
            </a:xfrm>
          </p:grpSpPr>
          <p:sp>
            <p:nvSpPr>
              <p:cNvPr id="536" name="Google Shape;536;p17"/>
              <p:cNvSpPr/>
              <p:nvPr/>
            </p:nvSpPr>
            <p:spPr>
              <a:xfrm>
                <a:off x="2751470" y="1215132"/>
                <a:ext cx="15618" cy="109191"/>
              </a:xfrm>
              <a:custGeom>
                <a:rect b="b" l="l" r="r" t="t"/>
                <a:pathLst>
                  <a:path extrusionOk="0" h="2391" w="342">
                    <a:moveTo>
                      <a:pt x="341" y="0"/>
                    </a:moveTo>
                    <a:lnTo>
                      <a:pt x="1" y="341"/>
                    </a:lnTo>
                    <a:lnTo>
                      <a:pt x="1" y="1191"/>
                    </a:lnTo>
                    <a:lnTo>
                      <a:pt x="1" y="2042"/>
                    </a:lnTo>
                    <a:lnTo>
                      <a:pt x="341" y="2391"/>
                    </a:lnTo>
                    <a:lnTo>
                      <a:pt x="341" y="119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17"/>
              <p:cNvSpPr/>
              <p:nvPr/>
            </p:nvSpPr>
            <p:spPr>
              <a:xfrm>
                <a:off x="2157107" y="742702"/>
                <a:ext cx="76950" cy="76995"/>
              </a:xfrm>
              <a:custGeom>
                <a:rect b="b" l="l" r="r" t="t"/>
                <a:pathLst>
                  <a:path extrusionOk="0" h="1686" w="1685">
                    <a:moveTo>
                      <a:pt x="0" y="1"/>
                    </a:moveTo>
                    <a:lnTo>
                      <a:pt x="842" y="843"/>
                    </a:lnTo>
                    <a:lnTo>
                      <a:pt x="1685" y="1685"/>
                    </a:lnTo>
                    <a:lnTo>
                      <a:pt x="1685" y="1209"/>
                    </a:lnTo>
                    <a:lnTo>
                      <a:pt x="1081" y="60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17"/>
              <p:cNvSpPr/>
              <p:nvPr/>
            </p:nvSpPr>
            <p:spPr>
              <a:xfrm>
                <a:off x="2011428" y="602777"/>
                <a:ext cx="37310" cy="32013"/>
              </a:xfrm>
              <a:custGeom>
                <a:rect b="b" l="l" r="r" t="t"/>
                <a:pathLst>
                  <a:path extrusionOk="0" h="701" w="817">
                    <a:moveTo>
                      <a:pt x="468" y="181"/>
                    </a:moveTo>
                    <a:cubicBezTo>
                      <a:pt x="561" y="181"/>
                      <a:pt x="630" y="258"/>
                      <a:pt x="630" y="351"/>
                    </a:cubicBezTo>
                    <a:cubicBezTo>
                      <a:pt x="630" y="448"/>
                      <a:pt x="549" y="514"/>
                      <a:pt x="466" y="514"/>
                    </a:cubicBezTo>
                    <a:cubicBezTo>
                      <a:pt x="425" y="514"/>
                      <a:pt x="383" y="498"/>
                      <a:pt x="349" y="462"/>
                    </a:cubicBezTo>
                    <a:cubicBezTo>
                      <a:pt x="247" y="360"/>
                      <a:pt x="323" y="181"/>
                      <a:pt x="468" y="181"/>
                    </a:cubicBezTo>
                    <a:close/>
                    <a:moveTo>
                      <a:pt x="468" y="0"/>
                    </a:moveTo>
                    <a:cubicBezTo>
                      <a:pt x="381" y="0"/>
                      <a:pt x="293" y="33"/>
                      <a:pt x="221" y="105"/>
                    </a:cubicBezTo>
                    <a:cubicBezTo>
                      <a:pt x="0" y="317"/>
                      <a:pt x="153" y="700"/>
                      <a:pt x="468" y="700"/>
                    </a:cubicBezTo>
                    <a:cubicBezTo>
                      <a:pt x="664" y="700"/>
                      <a:pt x="817" y="538"/>
                      <a:pt x="817" y="351"/>
                    </a:cubicBezTo>
                    <a:cubicBezTo>
                      <a:pt x="817" y="139"/>
                      <a:pt x="646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17"/>
              <p:cNvSpPr/>
              <p:nvPr/>
            </p:nvSpPr>
            <p:spPr>
              <a:xfrm>
                <a:off x="2748364" y="1386751"/>
                <a:ext cx="37356" cy="32013"/>
              </a:xfrm>
              <a:custGeom>
                <a:rect b="b" l="l" r="r" t="t"/>
                <a:pathLst>
                  <a:path extrusionOk="0" h="701" w="818">
                    <a:moveTo>
                      <a:pt x="469" y="190"/>
                    </a:moveTo>
                    <a:cubicBezTo>
                      <a:pt x="562" y="190"/>
                      <a:pt x="630" y="258"/>
                      <a:pt x="630" y="351"/>
                    </a:cubicBezTo>
                    <a:cubicBezTo>
                      <a:pt x="630" y="450"/>
                      <a:pt x="547" y="517"/>
                      <a:pt x="462" y="517"/>
                    </a:cubicBezTo>
                    <a:cubicBezTo>
                      <a:pt x="422" y="517"/>
                      <a:pt x="382" y="503"/>
                      <a:pt x="350" y="470"/>
                    </a:cubicBezTo>
                    <a:cubicBezTo>
                      <a:pt x="247" y="360"/>
                      <a:pt x="324" y="190"/>
                      <a:pt x="469" y="190"/>
                    </a:cubicBezTo>
                    <a:close/>
                    <a:moveTo>
                      <a:pt x="468" y="0"/>
                    </a:moveTo>
                    <a:cubicBezTo>
                      <a:pt x="382" y="0"/>
                      <a:pt x="294" y="33"/>
                      <a:pt x="222" y="105"/>
                    </a:cubicBezTo>
                    <a:cubicBezTo>
                      <a:pt x="1" y="326"/>
                      <a:pt x="154" y="700"/>
                      <a:pt x="469" y="700"/>
                    </a:cubicBezTo>
                    <a:cubicBezTo>
                      <a:pt x="664" y="700"/>
                      <a:pt x="817" y="547"/>
                      <a:pt x="817" y="351"/>
                    </a:cubicBezTo>
                    <a:cubicBezTo>
                      <a:pt x="817" y="139"/>
                      <a:pt x="647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17"/>
              <p:cNvSpPr/>
              <p:nvPr/>
            </p:nvSpPr>
            <p:spPr>
              <a:xfrm>
                <a:off x="2036271" y="623829"/>
                <a:ext cx="737804" cy="767351"/>
              </a:xfrm>
              <a:custGeom>
                <a:rect b="b" l="l" r="r" t="t"/>
                <a:pathLst>
                  <a:path extrusionOk="0" h="16803" w="16156">
                    <a:moveTo>
                      <a:pt x="137" y="1"/>
                    </a:moveTo>
                    <a:lnTo>
                      <a:pt x="0" y="128"/>
                    </a:lnTo>
                    <a:lnTo>
                      <a:pt x="5173" y="5301"/>
                    </a:lnTo>
                    <a:lnTo>
                      <a:pt x="5198" y="5326"/>
                    </a:lnTo>
                    <a:lnTo>
                      <a:pt x="9035" y="5326"/>
                    </a:lnTo>
                    <a:lnTo>
                      <a:pt x="15968" y="12259"/>
                    </a:lnTo>
                    <a:lnTo>
                      <a:pt x="15968" y="16802"/>
                    </a:lnTo>
                    <a:lnTo>
                      <a:pt x="16155" y="16802"/>
                    </a:lnTo>
                    <a:lnTo>
                      <a:pt x="16155" y="12183"/>
                    </a:lnTo>
                    <a:lnTo>
                      <a:pt x="9137" y="5165"/>
                    </a:lnTo>
                    <a:lnTo>
                      <a:pt x="9111" y="5139"/>
                    </a:lnTo>
                    <a:lnTo>
                      <a:pt x="5275" y="5139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17"/>
              <p:cNvSpPr/>
              <p:nvPr/>
            </p:nvSpPr>
            <p:spPr>
              <a:xfrm>
                <a:off x="2506326" y="916786"/>
                <a:ext cx="196233" cy="195822"/>
              </a:xfrm>
              <a:custGeom>
                <a:rect b="b" l="l" r="r" t="t"/>
                <a:pathLst>
                  <a:path extrusionOk="0" h="4288" w="4297">
                    <a:moveTo>
                      <a:pt x="1" y="0"/>
                    </a:moveTo>
                    <a:lnTo>
                      <a:pt x="1" y="77"/>
                    </a:lnTo>
                    <a:lnTo>
                      <a:pt x="1898" y="77"/>
                    </a:lnTo>
                    <a:lnTo>
                      <a:pt x="4220" y="2399"/>
                    </a:lnTo>
                    <a:lnTo>
                      <a:pt x="4220" y="4288"/>
                    </a:lnTo>
                    <a:lnTo>
                      <a:pt x="4297" y="4288"/>
                    </a:lnTo>
                    <a:lnTo>
                      <a:pt x="4297" y="2374"/>
                    </a:lnTo>
                    <a:lnTo>
                      <a:pt x="19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_1_1_1_1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8"/>
          <p:cNvGrpSpPr/>
          <p:nvPr/>
        </p:nvGrpSpPr>
        <p:grpSpPr>
          <a:xfrm>
            <a:off x="-1555090" y="1586820"/>
            <a:ext cx="3381518" cy="4266167"/>
            <a:chOff x="-1555090" y="1586820"/>
            <a:chExt cx="3381518" cy="4266167"/>
          </a:xfrm>
        </p:grpSpPr>
        <p:sp>
          <p:nvSpPr>
            <p:cNvPr id="544" name="Google Shape;544;p18"/>
            <p:cNvSpPr/>
            <p:nvPr/>
          </p:nvSpPr>
          <p:spPr>
            <a:xfrm flipH="1">
              <a:off x="-1205398" y="3848407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5" name="Google Shape;545;p18"/>
            <p:cNvGrpSpPr/>
            <p:nvPr/>
          </p:nvGrpSpPr>
          <p:grpSpPr>
            <a:xfrm>
              <a:off x="-1555090" y="1586820"/>
              <a:ext cx="2375896" cy="3296652"/>
              <a:chOff x="2132995" y="960308"/>
              <a:chExt cx="496177" cy="688438"/>
            </a:xfrm>
          </p:grpSpPr>
          <p:sp>
            <p:nvSpPr>
              <p:cNvPr id="546" name="Google Shape;546;p18"/>
              <p:cNvSpPr/>
              <p:nvPr/>
            </p:nvSpPr>
            <p:spPr>
              <a:xfrm>
                <a:off x="2143863" y="977753"/>
                <a:ext cx="473252" cy="659302"/>
              </a:xfrm>
              <a:custGeom>
                <a:rect b="b" l="l" r="r" t="t"/>
                <a:pathLst>
                  <a:path extrusionOk="0" h="14437" w="10363">
                    <a:moveTo>
                      <a:pt x="1" y="1"/>
                    </a:moveTo>
                    <a:lnTo>
                      <a:pt x="1" y="2663"/>
                    </a:lnTo>
                    <a:lnTo>
                      <a:pt x="4926" y="2663"/>
                    </a:lnTo>
                    <a:lnTo>
                      <a:pt x="7972" y="5709"/>
                    </a:lnTo>
                    <a:lnTo>
                      <a:pt x="7972" y="12123"/>
                    </a:lnTo>
                    <a:lnTo>
                      <a:pt x="10286" y="14437"/>
                    </a:lnTo>
                    <a:lnTo>
                      <a:pt x="10362" y="14352"/>
                    </a:lnTo>
                    <a:lnTo>
                      <a:pt x="8083" y="12081"/>
                    </a:lnTo>
                    <a:lnTo>
                      <a:pt x="8083" y="5658"/>
                    </a:lnTo>
                    <a:lnTo>
                      <a:pt x="4995" y="2561"/>
                    </a:lnTo>
                    <a:lnTo>
                      <a:pt x="4978" y="2544"/>
                    </a:lnTo>
                    <a:lnTo>
                      <a:pt x="120" y="2544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2401063" y="1126948"/>
                <a:ext cx="81608" cy="81608"/>
              </a:xfrm>
              <a:custGeom>
                <a:rect b="b" l="l" r="r" t="t"/>
                <a:pathLst>
                  <a:path extrusionOk="0" h="1787" w="1787">
                    <a:moveTo>
                      <a:pt x="1" y="0"/>
                    </a:moveTo>
                    <a:lnTo>
                      <a:pt x="1" y="511"/>
                    </a:lnTo>
                    <a:lnTo>
                      <a:pt x="639" y="1149"/>
                    </a:lnTo>
                    <a:lnTo>
                      <a:pt x="1277" y="1787"/>
                    </a:lnTo>
                    <a:lnTo>
                      <a:pt x="1787" y="1787"/>
                    </a:lnTo>
                    <a:lnTo>
                      <a:pt x="894" y="8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18"/>
              <p:cNvSpPr/>
              <p:nvPr/>
            </p:nvSpPr>
            <p:spPr>
              <a:xfrm>
                <a:off x="2132995" y="960308"/>
                <a:ext cx="23610" cy="20231"/>
              </a:xfrm>
              <a:custGeom>
                <a:rect b="b" l="l" r="r" t="t"/>
                <a:pathLst>
                  <a:path extrusionOk="0" h="443" w="517">
                    <a:moveTo>
                      <a:pt x="298" y="119"/>
                    </a:moveTo>
                    <a:cubicBezTo>
                      <a:pt x="409" y="145"/>
                      <a:pt x="409" y="298"/>
                      <a:pt x="298" y="332"/>
                    </a:cubicBezTo>
                    <a:cubicBezTo>
                      <a:pt x="196" y="298"/>
                      <a:pt x="196" y="145"/>
                      <a:pt x="298" y="119"/>
                    </a:cubicBezTo>
                    <a:close/>
                    <a:moveTo>
                      <a:pt x="295" y="0"/>
                    </a:moveTo>
                    <a:cubicBezTo>
                      <a:pt x="240" y="0"/>
                      <a:pt x="184" y="21"/>
                      <a:pt x="137" y="68"/>
                    </a:cubicBezTo>
                    <a:cubicBezTo>
                      <a:pt x="1" y="204"/>
                      <a:pt x="103" y="442"/>
                      <a:pt x="298" y="442"/>
                    </a:cubicBezTo>
                    <a:cubicBezTo>
                      <a:pt x="418" y="434"/>
                      <a:pt x="511" y="340"/>
                      <a:pt x="511" y="230"/>
                    </a:cubicBezTo>
                    <a:cubicBezTo>
                      <a:pt x="517" y="92"/>
                      <a:pt x="410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2605425" y="1628651"/>
                <a:ext cx="23747" cy="20094"/>
              </a:xfrm>
              <a:custGeom>
                <a:rect b="b" l="l" r="r" t="t"/>
                <a:pathLst>
                  <a:path extrusionOk="0" h="440" w="520">
                    <a:moveTo>
                      <a:pt x="298" y="116"/>
                    </a:moveTo>
                    <a:cubicBezTo>
                      <a:pt x="358" y="116"/>
                      <a:pt x="409" y="167"/>
                      <a:pt x="400" y="227"/>
                    </a:cubicBezTo>
                    <a:cubicBezTo>
                      <a:pt x="400" y="290"/>
                      <a:pt x="348" y="331"/>
                      <a:pt x="294" y="331"/>
                    </a:cubicBezTo>
                    <a:cubicBezTo>
                      <a:pt x="269" y="331"/>
                      <a:pt x="243" y="322"/>
                      <a:pt x="221" y="303"/>
                    </a:cubicBezTo>
                    <a:cubicBezTo>
                      <a:pt x="153" y="235"/>
                      <a:pt x="204" y="116"/>
                      <a:pt x="298" y="116"/>
                    </a:cubicBezTo>
                    <a:close/>
                    <a:moveTo>
                      <a:pt x="299" y="1"/>
                    </a:moveTo>
                    <a:cubicBezTo>
                      <a:pt x="244" y="1"/>
                      <a:pt x="189" y="21"/>
                      <a:pt x="145" y="65"/>
                    </a:cubicBezTo>
                    <a:cubicBezTo>
                      <a:pt x="0" y="201"/>
                      <a:pt x="102" y="439"/>
                      <a:pt x="298" y="439"/>
                    </a:cubicBezTo>
                    <a:cubicBezTo>
                      <a:pt x="417" y="439"/>
                      <a:pt x="519" y="337"/>
                      <a:pt x="519" y="218"/>
                    </a:cubicBezTo>
                    <a:cubicBezTo>
                      <a:pt x="519" y="86"/>
                      <a:pt x="411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2145827" y="1025155"/>
                <a:ext cx="122024" cy="71515"/>
              </a:xfrm>
              <a:custGeom>
                <a:rect b="b" l="l" r="r" t="t"/>
                <a:pathLst>
                  <a:path extrusionOk="0" h="1566" w="2672">
                    <a:moveTo>
                      <a:pt x="34" y="1"/>
                    </a:moveTo>
                    <a:lnTo>
                      <a:pt x="0" y="26"/>
                    </a:lnTo>
                    <a:lnTo>
                      <a:pt x="800" y="826"/>
                    </a:lnTo>
                    <a:lnTo>
                      <a:pt x="1898" y="826"/>
                    </a:lnTo>
                    <a:lnTo>
                      <a:pt x="2638" y="1566"/>
                    </a:lnTo>
                    <a:lnTo>
                      <a:pt x="2672" y="1532"/>
                    </a:lnTo>
                    <a:lnTo>
                      <a:pt x="1923" y="783"/>
                    </a:lnTo>
                    <a:lnTo>
                      <a:pt x="817" y="78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1" name="Google Shape;551;p18"/>
            <p:cNvGrpSpPr/>
            <p:nvPr/>
          </p:nvGrpSpPr>
          <p:grpSpPr>
            <a:xfrm rot="-5400000">
              <a:off x="247893" y="3858068"/>
              <a:ext cx="457201" cy="78377"/>
              <a:chOff x="2974099" y="851893"/>
              <a:chExt cx="129011" cy="22560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3071233" y="851893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8" y="0"/>
                    </a:moveTo>
                    <a:lnTo>
                      <a:pt x="0" y="494"/>
                    </a:lnTo>
                    <a:lnTo>
                      <a:pt x="289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3046756" y="851893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9" y="0"/>
                    </a:moveTo>
                    <a:lnTo>
                      <a:pt x="0" y="494"/>
                    </a:lnTo>
                    <a:lnTo>
                      <a:pt x="289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18"/>
              <p:cNvSpPr/>
              <p:nvPr/>
            </p:nvSpPr>
            <p:spPr>
              <a:xfrm>
                <a:off x="3022643" y="851893"/>
                <a:ext cx="31922" cy="22560"/>
              </a:xfrm>
              <a:custGeom>
                <a:rect b="b" l="l" r="r" t="t"/>
                <a:pathLst>
                  <a:path extrusionOk="0" h="494" w="699">
                    <a:moveTo>
                      <a:pt x="409" y="0"/>
                    </a:moveTo>
                    <a:lnTo>
                      <a:pt x="1" y="494"/>
                    </a:lnTo>
                    <a:lnTo>
                      <a:pt x="290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18"/>
              <p:cNvSpPr/>
              <p:nvPr/>
            </p:nvSpPr>
            <p:spPr>
              <a:xfrm>
                <a:off x="2998576" y="851893"/>
                <a:ext cx="31511" cy="22560"/>
              </a:xfrm>
              <a:custGeom>
                <a:rect b="b" l="l" r="r" t="t"/>
                <a:pathLst>
                  <a:path extrusionOk="0" h="494" w="690">
                    <a:moveTo>
                      <a:pt x="400" y="0"/>
                    </a:moveTo>
                    <a:lnTo>
                      <a:pt x="0" y="494"/>
                    </a:lnTo>
                    <a:lnTo>
                      <a:pt x="290" y="494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18"/>
              <p:cNvSpPr/>
              <p:nvPr/>
            </p:nvSpPr>
            <p:spPr>
              <a:xfrm>
                <a:off x="2974099" y="851893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9" y="0"/>
                    </a:moveTo>
                    <a:lnTo>
                      <a:pt x="0" y="494"/>
                    </a:lnTo>
                    <a:lnTo>
                      <a:pt x="290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57" name="Google Shape;557;p18"/>
          <p:cNvGrpSpPr/>
          <p:nvPr/>
        </p:nvGrpSpPr>
        <p:grpSpPr>
          <a:xfrm>
            <a:off x="7948800" y="2279498"/>
            <a:ext cx="3002278" cy="3076170"/>
            <a:chOff x="7796400" y="2279498"/>
            <a:chExt cx="3002278" cy="3076170"/>
          </a:xfrm>
        </p:grpSpPr>
        <p:sp>
          <p:nvSpPr>
            <p:cNvPr id="558" name="Google Shape;558;p18"/>
            <p:cNvSpPr/>
            <p:nvPr/>
          </p:nvSpPr>
          <p:spPr>
            <a:xfrm>
              <a:off x="7796400" y="3848407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9" name="Google Shape;559;p18"/>
            <p:cNvGrpSpPr/>
            <p:nvPr/>
          </p:nvGrpSpPr>
          <p:grpSpPr>
            <a:xfrm rot="5400000">
              <a:off x="8294983" y="3132996"/>
              <a:ext cx="493952" cy="243774"/>
              <a:chOff x="2505550" y="1111010"/>
              <a:chExt cx="119740" cy="59094"/>
            </a:xfrm>
          </p:grpSpPr>
          <p:sp>
            <p:nvSpPr>
              <p:cNvPr id="560" name="Google Shape;560;p18"/>
              <p:cNvSpPr/>
              <p:nvPr/>
            </p:nvSpPr>
            <p:spPr>
              <a:xfrm>
                <a:off x="2556469" y="1152202"/>
                <a:ext cx="17902" cy="17902"/>
              </a:xfrm>
              <a:custGeom>
                <a:rect b="b" l="l" r="r" t="t"/>
                <a:pathLst>
                  <a:path extrusionOk="0" h="392" w="392">
                    <a:moveTo>
                      <a:pt x="341" y="0"/>
                    </a:moveTo>
                    <a:lnTo>
                      <a:pt x="0" y="341"/>
                    </a:lnTo>
                    <a:lnTo>
                      <a:pt x="51" y="392"/>
                    </a:lnTo>
                    <a:lnTo>
                      <a:pt x="392" y="5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18"/>
              <p:cNvSpPr/>
              <p:nvPr/>
            </p:nvSpPr>
            <p:spPr>
              <a:xfrm>
                <a:off x="2556469" y="1152202"/>
                <a:ext cx="17902" cy="17902"/>
              </a:xfrm>
              <a:custGeom>
                <a:rect b="b" l="l" r="r" t="t"/>
                <a:pathLst>
                  <a:path extrusionOk="0" h="392" w="392">
                    <a:moveTo>
                      <a:pt x="51" y="0"/>
                    </a:moveTo>
                    <a:lnTo>
                      <a:pt x="0" y="51"/>
                    </a:lnTo>
                    <a:lnTo>
                      <a:pt x="341" y="392"/>
                    </a:lnTo>
                    <a:lnTo>
                      <a:pt x="392" y="34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18"/>
              <p:cNvSpPr/>
              <p:nvPr/>
            </p:nvSpPr>
            <p:spPr>
              <a:xfrm>
                <a:off x="2606978" y="1152202"/>
                <a:ext cx="17902" cy="17902"/>
              </a:xfrm>
              <a:custGeom>
                <a:rect b="b" l="l" r="r" t="t"/>
                <a:pathLst>
                  <a:path extrusionOk="0" h="392" w="392">
                    <a:moveTo>
                      <a:pt x="341" y="0"/>
                    </a:moveTo>
                    <a:lnTo>
                      <a:pt x="0" y="341"/>
                    </a:lnTo>
                    <a:lnTo>
                      <a:pt x="60" y="392"/>
                    </a:lnTo>
                    <a:lnTo>
                      <a:pt x="392" y="5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2606978" y="1152202"/>
                <a:ext cx="18313" cy="17902"/>
              </a:xfrm>
              <a:custGeom>
                <a:rect b="b" l="l" r="r" t="t"/>
                <a:pathLst>
                  <a:path extrusionOk="0" h="392" w="401">
                    <a:moveTo>
                      <a:pt x="60" y="0"/>
                    </a:moveTo>
                    <a:lnTo>
                      <a:pt x="0" y="51"/>
                    </a:lnTo>
                    <a:lnTo>
                      <a:pt x="341" y="392"/>
                    </a:lnTo>
                    <a:lnTo>
                      <a:pt x="400" y="34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18"/>
              <p:cNvSpPr/>
              <p:nvPr/>
            </p:nvSpPr>
            <p:spPr>
              <a:xfrm>
                <a:off x="2505550" y="1111010"/>
                <a:ext cx="17947" cy="17902"/>
              </a:xfrm>
              <a:custGeom>
                <a:rect b="b" l="l" r="r" t="t"/>
                <a:pathLst>
                  <a:path extrusionOk="0" h="392" w="393">
                    <a:moveTo>
                      <a:pt x="341" y="1"/>
                    </a:moveTo>
                    <a:lnTo>
                      <a:pt x="1" y="341"/>
                    </a:lnTo>
                    <a:lnTo>
                      <a:pt x="52" y="392"/>
                    </a:lnTo>
                    <a:lnTo>
                      <a:pt x="392" y="52"/>
                    </a:ln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18"/>
              <p:cNvSpPr/>
              <p:nvPr/>
            </p:nvSpPr>
            <p:spPr>
              <a:xfrm>
                <a:off x="2505550" y="1111010"/>
                <a:ext cx="17947" cy="17902"/>
              </a:xfrm>
              <a:custGeom>
                <a:rect b="b" l="l" r="r" t="t"/>
                <a:pathLst>
                  <a:path extrusionOk="0" h="392" w="393">
                    <a:moveTo>
                      <a:pt x="52" y="1"/>
                    </a:moveTo>
                    <a:lnTo>
                      <a:pt x="1" y="52"/>
                    </a:lnTo>
                    <a:lnTo>
                      <a:pt x="341" y="392"/>
                    </a:lnTo>
                    <a:lnTo>
                      <a:pt x="392" y="341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2556058" y="1111010"/>
                <a:ext cx="17947" cy="17902"/>
              </a:xfrm>
              <a:custGeom>
                <a:rect b="b" l="l" r="r" t="t"/>
                <a:pathLst>
                  <a:path extrusionOk="0" h="392" w="393">
                    <a:moveTo>
                      <a:pt x="341" y="1"/>
                    </a:moveTo>
                    <a:lnTo>
                      <a:pt x="1" y="341"/>
                    </a:lnTo>
                    <a:lnTo>
                      <a:pt x="52" y="392"/>
                    </a:lnTo>
                    <a:lnTo>
                      <a:pt x="392" y="52"/>
                    </a:ln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18"/>
              <p:cNvSpPr/>
              <p:nvPr/>
            </p:nvSpPr>
            <p:spPr>
              <a:xfrm>
                <a:off x="2556058" y="1111010"/>
                <a:ext cx="17947" cy="17902"/>
              </a:xfrm>
              <a:custGeom>
                <a:rect b="b" l="l" r="r" t="t"/>
                <a:pathLst>
                  <a:path extrusionOk="0" h="392" w="393">
                    <a:moveTo>
                      <a:pt x="52" y="1"/>
                    </a:moveTo>
                    <a:lnTo>
                      <a:pt x="1" y="52"/>
                    </a:lnTo>
                    <a:lnTo>
                      <a:pt x="341" y="392"/>
                    </a:lnTo>
                    <a:lnTo>
                      <a:pt x="392" y="341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8" name="Google Shape;568;p18"/>
            <p:cNvGrpSpPr/>
            <p:nvPr/>
          </p:nvGrpSpPr>
          <p:grpSpPr>
            <a:xfrm flipH="1">
              <a:off x="8424001" y="2524469"/>
              <a:ext cx="2374678" cy="2502550"/>
              <a:chOff x="2011428" y="602777"/>
              <a:chExt cx="774292" cy="815987"/>
            </a:xfrm>
          </p:grpSpPr>
          <p:sp>
            <p:nvSpPr>
              <p:cNvPr id="569" name="Google Shape;569;p18"/>
              <p:cNvSpPr/>
              <p:nvPr/>
            </p:nvSpPr>
            <p:spPr>
              <a:xfrm>
                <a:off x="2751470" y="1215132"/>
                <a:ext cx="15618" cy="109191"/>
              </a:xfrm>
              <a:custGeom>
                <a:rect b="b" l="l" r="r" t="t"/>
                <a:pathLst>
                  <a:path extrusionOk="0" h="2391" w="342">
                    <a:moveTo>
                      <a:pt x="341" y="0"/>
                    </a:moveTo>
                    <a:lnTo>
                      <a:pt x="1" y="341"/>
                    </a:lnTo>
                    <a:lnTo>
                      <a:pt x="1" y="1191"/>
                    </a:lnTo>
                    <a:lnTo>
                      <a:pt x="1" y="2042"/>
                    </a:lnTo>
                    <a:lnTo>
                      <a:pt x="341" y="2391"/>
                    </a:lnTo>
                    <a:lnTo>
                      <a:pt x="341" y="119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18"/>
              <p:cNvSpPr/>
              <p:nvPr/>
            </p:nvSpPr>
            <p:spPr>
              <a:xfrm>
                <a:off x="2157107" y="742702"/>
                <a:ext cx="76950" cy="76995"/>
              </a:xfrm>
              <a:custGeom>
                <a:rect b="b" l="l" r="r" t="t"/>
                <a:pathLst>
                  <a:path extrusionOk="0" h="1686" w="1685">
                    <a:moveTo>
                      <a:pt x="0" y="1"/>
                    </a:moveTo>
                    <a:lnTo>
                      <a:pt x="842" y="843"/>
                    </a:lnTo>
                    <a:lnTo>
                      <a:pt x="1685" y="1685"/>
                    </a:lnTo>
                    <a:lnTo>
                      <a:pt x="1685" y="1209"/>
                    </a:lnTo>
                    <a:lnTo>
                      <a:pt x="1081" y="60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18"/>
              <p:cNvSpPr/>
              <p:nvPr/>
            </p:nvSpPr>
            <p:spPr>
              <a:xfrm>
                <a:off x="2011428" y="602777"/>
                <a:ext cx="37310" cy="32013"/>
              </a:xfrm>
              <a:custGeom>
                <a:rect b="b" l="l" r="r" t="t"/>
                <a:pathLst>
                  <a:path extrusionOk="0" h="701" w="817">
                    <a:moveTo>
                      <a:pt x="468" y="181"/>
                    </a:moveTo>
                    <a:cubicBezTo>
                      <a:pt x="561" y="181"/>
                      <a:pt x="630" y="258"/>
                      <a:pt x="630" y="351"/>
                    </a:cubicBezTo>
                    <a:cubicBezTo>
                      <a:pt x="630" y="448"/>
                      <a:pt x="549" y="514"/>
                      <a:pt x="466" y="514"/>
                    </a:cubicBezTo>
                    <a:cubicBezTo>
                      <a:pt x="425" y="514"/>
                      <a:pt x="383" y="498"/>
                      <a:pt x="349" y="462"/>
                    </a:cubicBezTo>
                    <a:cubicBezTo>
                      <a:pt x="247" y="360"/>
                      <a:pt x="323" y="181"/>
                      <a:pt x="468" y="181"/>
                    </a:cubicBezTo>
                    <a:close/>
                    <a:moveTo>
                      <a:pt x="468" y="0"/>
                    </a:moveTo>
                    <a:cubicBezTo>
                      <a:pt x="381" y="0"/>
                      <a:pt x="293" y="33"/>
                      <a:pt x="221" y="105"/>
                    </a:cubicBezTo>
                    <a:cubicBezTo>
                      <a:pt x="0" y="317"/>
                      <a:pt x="153" y="700"/>
                      <a:pt x="468" y="700"/>
                    </a:cubicBezTo>
                    <a:cubicBezTo>
                      <a:pt x="664" y="700"/>
                      <a:pt x="817" y="538"/>
                      <a:pt x="817" y="351"/>
                    </a:cubicBezTo>
                    <a:cubicBezTo>
                      <a:pt x="817" y="139"/>
                      <a:pt x="646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18"/>
              <p:cNvSpPr/>
              <p:nvPr/>
            </p:nvSpPr>
            <p:spPr>
              <a:xfrm>
                <a:off x="2748364" y="1386751"/>
                <a:ext cx="37356" cy="32013"/>
              </a:xfrm>
              <a:custGeom>
                <a:rect b="b" l="l" r="r" t="t"/>
                <a:pathLst>
                  <a:path extrusionOk="0" h="701" w="818">
                    <a:moveTo>
                      <a:pt x="469" y="190"/>
                    </a:moveTo>
                    <a:cubicBezTo>
                      <a:pt x="562" y="190"/>
                      <a:pt x="630" y="258"/>
                      <a:pt x="630" y="351"/>
                    </a:cubicBezTo>
                    <a:cubicBezTo>
                      <a:pt x="630" y="450"/>
                      <a:pt x="547" y="517"/>
                      <a:pt x="462" y="517"/>
                    </a:cubicBezTo>
                    <a:cubicBezTo>
                      <a:pt x="422" y="517"/>
                      <a:pt x="382" y="503"/>
                      <a:pt x="350" y="470"/>
                    </a:cubicBezTo>
                    <a:cubicBezTo>
                      <a:pt x="247" y="360"/>
                      <a:pt x="324" y="190"/>
                      <a:pt x="469" y="190"/>
                    </a:cubicBezTo>
                    <a:close/>
                    <a:moveTo>
                      <a:pt x="468" y="0"/>
                    </a:moveTo>
                    <a:cubicBezTo>
                      <a:pt x="382" y="0"/>
                      <a:pt x="294" y="33"/>
                      <a:pt x="222" y="105"/>
                    </a:cubicBezTo>
                    <a:cubicBezTo>
                      <a:pt x="1" y="326"/>
                      <a:pt x="154" y="700"/>
                      <a:pt x="469" y="700"/>
                    </a:cubicBezTo>
                    <a:cubicBezTo>
                      <a:pt x="664" y="700"/>
                      <a:pt x="817" y="547"/>
                      <a:pt x="817" y="351"/>
                    </a:cubicBezTo>
                    <a:cubicBezTo>
                      <a:pt x="817" y="139"/>
                      <a:pt x="647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18"/>
              <p:cNvSpPr/>
              <p:nvPr/>
            </p:nvSpPr>
            <p:spPr>
              <a:xfrm>
                <a:off x="2036271" y="623829"/>
                <a:ext cx="737804" cy="767351"/>
              </a:xfrm>
              <a:custGeom>
                <a:rect b="b" l="l" r="r" t="t"/>
                <a:pathLst>
                  <a:path extrusionOk="0" h="16803" w="16156">
                    <a:moveTo>
                      <a:pt x="137" y="1"/>
                    </a:moveTo>
                    <a:lnTo>
                      <a:pt x="0" y="128"/>
                    </a:lnTo>
                    <a:lnTo>
                      <a:pt x="5173" y="5301"/>
                    </a:lnTo>
                    <a:lnTo>
                      <a:pt x="5198" y="5326"/>
                    </a:lnTo>
                    <a:lnTo>
                      <a:pt x="9035" y="5326"/>
                    </a:lnTo>
                    <a:lnTo>
                      <a:pt x="15968" y="12259"/>
                    </a:lnTo>
                    <a:lnTo>
                      <a:pt x="15968" y="16802"/>
                    </a:lnTo>
                    <a:lnTo>
                      <a:pt x="16155" y="16802"/>
                    </a:lnTo>
                    <a:lnTo>
                      <a:pt x="16155" y="12183"/>
                    </a:lnTo>
                    <a:lnTo>
                      <a:pt x="9137" y="5165"/>
                    </a:lnTo>
                    <a:lnTo>
                      <a:pt x="9111" y="5139"/>
                    </a:lnTo>
                    <a:lnTo>
                      <a:pt x="5275" y="5139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18"/>
              <p:cNvSpPr/>
              <p:nvPr/>
            </p:nvSpPr>
            <p:spPr>
              <a:xfrm>
                <a:off x="2506326" y="916786"/>
                <a:ext cx="196233" cy="195822"/>
              </a:xfrm>
              <a:custGeom>
                <a:rect b="b" l="l" r="r" t="t"/>
                <a:pathLst>
                  <a:path extrusionOk="0" h="4288" w="4297">
                    <a:moveTo>
                      <a:pt x="1" y="0"/>
                    </a:moveTo>
                    <a:lnTo>
                      <a:pt x="1" y="77"/>
                    </a:lnTo>
                    <a:lnTo>
                      <a:pt x="1898" y="77"/>
                    </a:lnTo>
                    <a:lnTo>
                      <a:pt x="4220" y="2399"/>
                    </a:lnTo>
                    <a:lnTo>
                      <a:pt x="4220" y="4288"/>
                    </a:lnTo>
                    <a:lnTo>
                      <a:pt x="4297" y="4288"/>
                    </a:lnTo>
                    <a:lnTo>
                      <a:pt x="4297" y="2374"/>
                    </a:lnTo>
                    <a:lnTo>
                      <a:pt x="19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5" name="Google Shape;575;p18"/>
            <p:cNvGrpSpPr/>
            <p:nvPr/>
          </p:nvGrpSpPr>
          <p:grpSpPr>
            <a:xfrm>
              <a:off x="8271603" y="2279498"/>
              <a:ext cx="1807417" cy="584521"/>
              <a:chOff x="7881778" y="696098"/>
              <a:chExt cx="1807417" cy="584521"/>
            </a:xfrm>
          </p:grpSpPr>
          <p:sp>
            <p:nvSpPr>
              <p:cNvPr id="576" name="Google Shape;576;p18"/>
              <p:cNvSpPr/>
              <p:nvPr/>
            </p:nvSpPr>
            <p:spPr>
              <a:xfrm>
                <a:off x="7950928" y="767548"/>
                <a:ext cx="1738267" cy="513071"/>
              </a:xfrm>
              <a:custGeom>
                <a:rect b="b" l="l" r="r" t="t"/>
                <a:pathLst>
                  <a:path extrusionOk="0" h="2757" w="9341">
                    <a:moveTo>
                      <a:pt x="85" y="0"/>
                    </a:moveTo>
                    <a:lnTo>
                      <a:pt x="0" y="85"/>
                    </a:lnTo>
                    <a:lnTo>
                      <a:pt x="1030" y="1115"/>
                    </a:lnTo>
                    <a:lnTo>
                      <a:pt x="7614" y="1115"/>
                    </a:lnTo>
                    <a:lnTo>
                      <a:pt x="9256" y="2757"/>
                    </a:lnTo>
                    <a:lnTo>
                      <a:pt x="9341" y="2671"/>
                    </a:lnTo>
                    <a:lnTo>
                      <a:pt x="7665" y="996"/>
                    </a:lnTo>
                    <a:lnTo>
                      <a:pt x="1081" y="99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18"/>
              <p:cNvSpPr/>
              <p:nvPr/>
            </p:nvSpPr>
            <p:spPr>
              <a:xfrm flipH="1">
                <a:off x="7881778" y="696098"/>
                <a:ext cx="114567" cy="98180"/>
              </a:xfrm>
              <a:custGeom>
                <a:rect b="b" l="l" r="r" t="t"/>
                <a:pathLst>
                  <a:path extrusionOk="0" h="701" w="818">
                    <a:moveTo>
                      <a:pt x="469" y="190"/>
                    </a:moveTo>
                    <a:cubicBezTo>
                      <a:pt x="562" y="190"/>
                      <a:pt x="630" y="258"/>
                      <a:pt x="630" y="351"/>
                    </a:cubicBezTo>
                    <a:cubicBezTo>
                      <a:pt x="630" y="450"/>
                      <a:pt x="547" y="517"/>
                      <a:pt x="462" y="517"/>
                    </a:cubicBezTo>
                    <a:cubicBezTo>
                      <a:pt x="422" y="517"/>
                      <a:pt x="382" y="503"/>
                      <a:pt x="350" y="470"/>
                    </a:cubicBezTo>
                    <a:cubicBezTo>
                      <a:pt x="247" y="360"/>
                      <a:pt x="324" y="190"/>
                      <a:pt x="469" y="190"/>
                    </a:cubicBezTo>
                    <a:close/>
                    <a:moveTo>
                      <a:pt x="468" y="0"/>
                    </a:moveTo>
                    <a:cubicBezTo>
                      <a:pt x="382" y="0"/>
                      <a:pt x="294" y="33"/>
                      <a:pt x="222" y="105"/>
                    </a:cubicBezTo>
                    <a:cubicBezTo>
                      <a:pt x="1" y="326"/>
                      <a:pt x="154" y="700"/>
                      <a:pt x="469" y="700"/>
                    </a:cubicBezTo>
                    <a:cubicBezTo>
                      <a:pt x="664" y="700"/>
                      <a:pt x="817" y="547"/>
                      <a:pt x="817" y="351"/>
                    </a:cubicBezTo>
                    <a:cubicBezTo>
                      <a:pt x="817" y="139"/>
                      <a:pt x="647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78" name="Google Shape;578;p18"/>
          <p:cNvSpPr txBox="1"/>
          <p:nvPr>
            <p:ph hasCustomPrompt="1" type="title"/>
          </p:nvPr>
        </p:nvSpPr>
        <p:spPr>
          <a:xfrm>
            <a:off x="775850" y="1434420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79" name="Google Shape;579;p18"/>
          <p:cNvSpPr txBox="1"/>
          <p:nvPr>
            <p:ph hasCustomPrompt="1" idx="2" type="title"/>
          </p:nvPr>
        </p:nvSpPr>
        <p:spPr>
          <a:xfrm>
            <a:off x="6074050" y="1434420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0" name="Google Shape;580;p18"/>
          <p:cNvSpPr txBox="1"/>
          <p:nvPr>
            <p:ph idx="3"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581" name="Google Shape;581;p18"/>
          <p:cNvSpPr txBox="1"/>
          <p:nvPr>
            <p:ph idx="1" type="subTitle"/>
          </p:nvPr>
        </p:nvSpPr>
        <p:spPr>
          <a:xfrm flipH="1">
            <a:off x="775850" y="3426272"/>
            <a:ext cx="229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82" name="Google Shape;582;p18"/>
          <p:cNvSpPr txBox="1"/>
          <p:nvPr>
            <p:ph idx="4" type="subTitle"/>
          </p:nvPr>
        </p:nvSpPr>
        <p:spPr>
          <a:xfrm flipH="1">
            <a:off x="775850" y="3758780"/>
            <a:ext cx="2294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3" name="Google Shape;583;p18"/>
          <p:cNvSpPr txBox="1"/>
          <p:nvPr>
            <p:ph idx="5" type="subTitle"/>
          </p:nvPr>
        </p:nvSpPr>
        <p:spPr>
          <a:xfrm flipH="1">
            <a:off x="6074050" y="3426272"/>
            <a:ext cx="229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84" name="Google Shape;584;p18"/>
          <p:cNvSpPr txBox="1"/>
          <p:nvPr>
            <p:ph idx="6" type="subTitle"/>
          </p:nvPr>
        </p:nvSpPr>
        <p:spPr>
          <a:xfrm flipH="1">
            <a:off x="6074050" y="3758780"/>
            <a:ext cx="2294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5" name="Google Shape;585;p18"/>
          <p:cNvSpPr txBox="1"/>
          <p:nvPr>
            <p:ph hasCustomPrompt="1" idx="7" type="title"/>
          </p:nvPr>
        </p:nvSpPr>
        <p:spPr>
          <a:xfrm>
            <a:off x="3424975" y="1434420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86" name="Google Shape;586;p18"/>
          <p:cNvSpPr txBox="1"/>
          <p:nvPr>
            <p:ph idx="8" type="subTitle"/>
          </p:nvPr>
        </p:nvSpPr>
        <p:spPr>
          <a:xfrm flipH="1">
            <a:off x="3424975" y="3426272"/>
            <a:ext cx="229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87" name="Google Shape;587;p18"/>
          <p:cNvSpPr txBox="1"/>
          <p:nvPr>
            <p:ph idx="9" type="subTitle"/>
          </p:nvPr>
        </p:nvSpPr>
        <p:spPr>
          <a:xfrm flipH="1">
            <a:off x="3424975" y="3758780"/>
            <a:ext cx="2294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7_1_1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5604680" y="538591"/>
            <a:ext cx="6322114" cy="7255046"/>
            <a:chOff x="5604680" y="557027"/>
            <a:chExt cx="6322114" cy="7255046"/>
          </a:xfrm>
        </p:grpSpPr>
        <p:sp>
          <p:nvSpPr>
            <p:cNvPr id="590" name="Google Shape;590;p19"/>
            <p:cNvSpPr/>
            <p:nvPr/>
          </p:nvSpPr>
          <p:spPr>
            <a:xfrm flipH="1">
              <a:off x="5604680" y="557027"/>
              <a:ext cx="6322114" cy="7255046"/>
            </a:xfrm>
            <a:custGeom>
              <a:rect b="b" l="l" r="r" t="t"/>
              <a:pathLst>
                <a:path extrusionOk="0" h="82432" w="71832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1" name="Google Shape;591;p19"/>
            <p:cNvGrpSpPr/>
            <p:nvPr/>
          </p:nvGrpSpPr>
          <p:grpSpPr>
            <a:xfrm flipH="1">
              <a:off x="8026530" y="1401565"/>
              <a:ext cx="2381713" cy="3328977"/>
              <a:chOff x="7655072" y="-407632"/>
              <a:chExt cx="2008529" cy="2807368"/>
            </a:xfrm>
          </p:grpSpPr>
          <p:sp>
            <p:nvSpPr>
              <p:cNvPr id="592" name="Google Shape;592;p19"/>
              <p:cNvSpPr/>
              <p:nvPr/>
            </p:nvSpPr>
            <p:spPr>
              <a:xfrm>
                <a:off x="7685059" y="-336851"/>
                <a:ext cx="1930325" cy="2689498"/>
              </a:xfrm>
              <a:custGeom>
                <a:rect b="b" l="l" r="r" t="t"/>
                <a:pathLst>
                  <a:path extrusionOk="0" h="45293" w="32508">
                    <a:moveTo>
                      <a:pt x="0" y="1"/>
                    </a:moveTo>
                    <a:lnTo>
                      <a:pt x="0" y="8351"/>
                    </a:lnTo>
                    <a:lnTo>
                      <a:pt x="15447" y="8351"/>
                    </a:lnTo>
                    <a:lnTo>
                      <a:pt x="24998" y="17901"/>
                    </a:lnTo>
                    <a:lnTo>
                      <a:pt x="24998" y="38040"/>
                    </a:lnTo>
                    <a:lnTo>
                      <a:pt x="32251" y="45293"/>
                    </a:lnTo>
                    <a:lnTo>
                      <a:pt x="32507" y="45037"/>
                    </a:lnTo>
                    <a:lnTo>
                      <a:pt x="25358" y="37888"/>
                    </a:lnTo>
                    <a:lnTo>
                      <a:pt x="25358" y="17749"/>
                    </a:lnTo>
                    <a:lnTo>
                      <a:pt x="15651" y="8043"/>
                    </a:lnTo>
                    <a:lnTo>
                      <a:pt x="15595" y="7986"/>
                    </a:lnTo>
                    <a:lnTo>
                      <a:pt x="365" y="79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19"/>
              <p:cNvSpPr/>
              <p:nvPr/>
            </p:nvSpPr>
            <p:spPr>
              <a:xfrm>
                <a:off x="8734422" y="271200"/>
                <a:ext cx="332350" cy="332528"/>
              </a:xfrm>
              <a:custGeom>
                <a:rect b="b" l="l" r="r" t="t"/>
                <a:pathLst>
                  <a:path extrusionOk="0" h="5600" w="5597">
                    <a:moveTo>
                      <a:pt x="1" y="0"/>
                    </a:moveTo>
                    <a:lnTo>
                      <a:pt x="1" y="1597"/>
                    </a:lnTo>
                    <a:lnTo>
                      <a:pt x="2002" y="3599"/>
                    </a:lnTo>
                    <a:lnTo>
                      <a:pt x="4004" y="5600"/>
                    </a:lnTo>
                    <a:lnTo>
                      <a:pt x="5597" y="5600"/>
                    </a:lnTo>
                    <a:lnTo>
                      <a:pt x="2799" y="28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19"/>
              <p:cNvSpPr/>
              <p:nvPr/>
            </p:nvSpPr>
            <p:spPr>
              <a:xfrm>
                <a:off x="7655072" y="-407632"/>
                <a:ext cx="81588" cy="81529"/>
              </a:xfrm>
              <a:custGeom>
                <a:rect b="b" l="l" r="r" t="t"/>
                <a:pathLst>
                  <a:path extrusionOk="0" h="1373" w="1374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19"/>
              <p:cNvSpPr/>
              <p:nvPr/>
            </p:nvSpPr>
            <p:spPr>
              <a:xfrm>
                <a:off x="9568236" y="2317969"/>
                <a:ext cx="95364" cy="81766"/>
              </a:xfrm>
              <a:custGeom>
                <a:rect b="b" l="l" r="r" t="t"/>
                <a:pathLst>
                  <a:path extrusionOk="0" h="1377" w="1606">
                    <a:moveTo>
                      <a:pt x="917" y="364"/>
                    </a:moveTo>
                    <a:cubicBezTo>
                      <a:pt x="1097" y="364"/>
                      <a:pt x="1242" y="512"/>
                      <a:pt x="1242" y="688"/>
                    </a:cubicBezTo>
                    <a:cubicBezTo>
                      <a:pt x="1242" y="883"/>
                      <a:pt x="1082" y="1012"/>
                      <a:pt x="916" y="1012"/>
                    </a:cubicBezTo>
                    <a:cubicBezTo>
                      <a:pt x="837" y="1012"/>
                      <a:pt x="755" y="982"/>
                      <a:pt x="689" y="916"/>
                    </a:cubicBezTo>
                    <a:cubicBezTo>
                      <a:pt x="485" y="712"/>
                      <a:pt x="629" y="364"/>
                      <a:pt x="917" y="364"/>
                    </a:cubicBezTo>
                    <a:close/>
                    <a:moveTo>
                      <a:pt x="915" y="1"/>
                    </a:moveTo>
                    <a:cubicBezTo>
                      <a:pt x="746" y="1"/>
                      <a:pt x="573" y="63"/>
                      <a:pt x="433" y="203"/>
                    </a:cubicBezTo>
                    <a:cubicBezTo>
                      <a:pt x="1" y="636"/>
                      <a:pt x="309" y="1376"/>
                      <a:pt x="917" y="1376"/>
                    </a:cubicBezTo>
                    <a:cubicBezTo>
                      <a:pt x="1298" y="1372"/>
                      <a:pt x="1606" y="1068"/>
                      <a:pt x="1606" y="688"/>
                    </a:cubicBezTo>
                    <a:cubicBezTo>
                      <a:pt x="1606" y="274"/>
                      <a:pt x="1267" y="1"/>
                      <a:pt x="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19"/>
              <p:cNvSpPr/>
              <p:nvPr/>
            </p:nvSpPr>
            <p:spPr>
              <a:xfrm>
                <a:off x="7692897" y="-144282"/>
                <a:ext cx="497783" cy="292387"/>
              </a:xfrm>
              <a:custGeom>
                <a:rect b="b" l="l" r="r" t="t"/>
                <a:pathLst>
                  <a:path extrusionOk="0" h="4924" w="8383">
                    <a:moveTo>
                      <a:pt x="100" y="0"/>
                    </a:moveTo>
                    <a:lnTo>
                      <a:pt x="0" y="104"/>
                    </a:lnTo>
                    <a:lnTo>
                      <a:pt x="2498" y="2598"/>
                    </a:lnTo>
                    <a:lnTo>
                      <a:pt x="5957" y="2598"/>
                    </a:lnTo>
                    <a:lnTo>
                      <a:pt x="8282" y="4924"/>
                    </a:lnTo>
                    <a:lnTo>
                      <a:pt x="8382" y="4820"/>
                    </a:lnTo>
                    <a:lnTo>
                      <a:pt x="6017" y="2454"/>
                    </a:lnTo>
                    <a:lnTo>
                      <a:pt x="2558" y="2454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7" name="Google Shape;597;p19"/>
            <p:cNvGrpSpPr/>
            <p:nvPr/>
          </p:nvGrpSpPr>
          <p:grpSpPr>
            <a:xfrm flipH="1">
              <a:off x="8235374" y="641977"/>
              <a:ext cx="1029648" cy="1806572"/>
              <a:chOff x="455034" y="-121633"/>
              <a:chExt cx="629947" cy="1105275"/>
            </a:xfrm>
          </p:grpSpPr>
          <p:sp>
            <p:nvSpPr>
              <p:cNvPr id="598" name="Google Shape;598;p19"/>
              <p:cNvSpPr/>
              <p:nvPr/>
            </p:nvSpPr>
            <p:spPr>
              <a:xfrm>
                <a:off x="1007193" y="917077"/>
                <a:ext cx="77788" cy="66565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19"/>
              <p:cNvSpPr/>
              <p:nvPr/>
            </p:nvSpPr>
            <p:spPr>
              <a:xfrm>
                <a:off x="455034" y="-121633"/>
                <a:ext cx="592137" cy="1045622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0" name="Google Shape;600;p19"/>
            <p:cNvGrpSpPr/>
            <p:nvPr/>
          </p:nvGrpSpPr>
          <p:grpSpPr>
            <a:xfrm flipH="1">
              <a:off x="6862715" y="4692498"/>
              <a:ext cx="471865" cy="38050"/>
              <a:chOff x="6298452" y="2390050"/>
              <a:chExt cx="140725" cy="11350"/>
            </a:xfrm>
          </p:grpSpPr>
          <p:sp>
            <p:nvSpPr>
              <p:cNvPr id="601" name="Google Shape;601;p19"/>
              <p:cNvSpPr/>
              <p:nvPr/>
            </p:nvSpPr>
            <p:spPr>
              <a:xfrm>
                <a:off x="6298452" y="2390050"/>
                <a:ext cx="70375" cy="11350"/>
              </a:xfrm>
              <a:custGeom>
                <a:rect b="b" l="l" r="r" t="t"/>
                <a:pathLst>
                  <a:path extrusionOk="0" h="454" w="2815">
                    <a:moveTo>
                      <a:pt x="1" y="1"/>
                    </a:moveTo>
                    <a:lnTo>
                      <a:pt x="1" y="453"/>
                    </a:lnTo>
                    <a:lnTo>
                      <a:pt x="2815" y="453"/>
                    </a:lnTo>
                    <a:lnTo>
                      <a:pt x="28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19"/>
              <p:cNvSpPr/>
              <p:nvPr/>
            </p:nvSpPr>
            <p:spPr>
              <a:xfrm>
                <a:off x="6382427" y="2390050"/>
                <a:ext cx="35150" cy="11350"/>
              </a:xfrm>
              <a:custGeom>
                <a:rect b="b" l="l" r="r" t="t"/>
                <a:pathLst>
                  <a:path extrusionOk="0" h="454" w="1406">
                    <a:moveTo>
                      <a:pt x="0" y="1"/>
                    </a:moveTo>
                    <a:lnTo>
                      <a:pt x="0" y="453"/>
                    </a:lnTo>
                    <a:lnTo>
                      <a:pt x="1405" y="453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19"/>
              <p:cNvSpPr/>
              <p:nvPr/>
            </p:nvSpPr>
            <p:spPr>
              <a:xfrm>
                <a:off x="6427952" y="2390050"/>
                <a:ext cx="11225" cy="11350"/>
              </a:xfrm>
              <a:custGeom>
                <a:rect b="b" l="l" r="r" t="t"/>
                <a:pathLst>
                  <a:path extrusionOk="0" h="454" w="449">
                    <a:moveTo>
                      <a:pt x="1" y="1"/>
                    </a:moveTo>
                    <a:lnTo>
                      <a:pt x="1" y="453"/>
                    </a:lnTo>
                    <a:lnTo>
                      <a:pt x="449" y="453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04" name="Google Shape;604;p19"/>
          <p:cNvGrpSpPr/>
          <p:nvPr/>
        </p:nvGrpSpPr>
        <p:grpSpPr>
          <a:xfrm>
            <a:off x="-2438675" y="1770046"/>
            <a:ext cx="6322101" cy="5677064"/>
            <a:chOff x="-2438675" y="1770046"/>
            <a:chExt cx="6322101" cy="5677064"/>
          </a:xfrm>
        </p:grpSpPr>
        <p:sp>
          <p:nvSpPr>
            <p:cNvPr id="605" name="Google Shape;605;p19"/>
            <p:cNvSpPr/>
            <p:nvPr/>
          </p:nvSpPr>
          <p:spPr>
            <a:xfrm>
              <a:off x="-2438675" y="1770046"/>
              <a:ext cx="6322101" cy="5677064"/>
            </a:xfrm>
            <a:custGeom>
              <a:rect b="b" l="l" r="r" t="t"/>
              <a:pathLst>
                <a:path extrusionOk="0" h="64222" w="71519">
                  <a:moveTo>
                    <a:pt x="160" y="0"/>
                  </a:moveTo>
                  <a:lnTo>
                    <a:pt x="0" y="160"/>
                  </a:lnTo>
                  <a:lnTo>
                    <a:pt x="26919" y="27079"/>
                  </a:lnTo>
                  <a:lnTo>
                    <a:pt x="26919" y="27956"/>
                  </a:lnTo>
                  <a:lnTo>
                    <a:pt x="30762" y="31798"/>
                  </a:lnTo>
                  <a:lnTo>
                    <a:pt x="32743" y="31798"/>
                  </a:lnTo>
                  <a:lnTo>
                    <a:pt x="38031" y="37086"/>
                  </a:lnTo>
                  <a:lnTo>
                    <a:pt x="44224" y="37086"/>
                  </a:lnTo>
                  <a:lnTo>
                    <a:pt x="71359" y="64221"/>
                  </a:lnTo>
                  <a:lnTo>
                    <a:pt x="71519" y="64061"/>
                  </a:lnTo>
                  <a:lnTo>
                    <a:pt x="42046" y="34588"/>
                  </a:lnTo>
                  <a:lnTo>
                    <a:pt x="42046" y="33035"/>
                  </a:lnTo>
                  <a:lnTo>
                    <a:pt x="38359" y="29353"/>
                  </a:lnTo>
                  <a:lnTo>
                    <a:pt x="35465" y="29353"/>
                  </a:lnTo>
                  <a:lnTo>
                    <a:pt x="28949" y="22836"/>
                  </a:lnTo>
                  <a:lnTo>
                    <a:pt x="22993" y="2283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6" name="Google Shape;606;p19"/>
            <p:cNvGrpSpPr/>
            <p:nvPr/>
          </p:nvGrpSpPr>
          <p:grpSpPr>
            <a:xfrm flipH="1" rot="-5400000">
              <a:off x="358472" y="2658178"/>
              <a:ext cx="618213" cy="306426"/>
              <a:chOff x="5989375" y="1843575"/>
              <a:chExt cx="136525" cy="67675"/>
            </a:xfrm>
          </p:grpSpPr>
          <p:sp>
            <p:nvSpPr>
              <p:cNvPr id="607" name="Google Shape;607;p19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19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19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19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19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19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19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19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5" name="Google Shape;615;p19"/>
            <p:cNvGrpSpPr/>
            <p:nvPr/>
          </p:nvGrpSpPr>
          <p:grpSpPr>
            <a:xfrm flipH="1">
              <a:off x="-408088" y="3405850"/>
              <a:ext cx="1228886" cy="2188720"/>
              <a:chOff x="8389396" y="1055350"/>
              <a:chExt cx="1228886" cy="2188720"/>
            </a:xfrm>
          </p:grpSpPr>
          <p:sp>
            <p:nvSpPr>
              <p:cNvPr id="616" name="Google Shape;616;p19"/>
              <p:cNvSpPr/>
              <p:nvPr/>
            </p:nvSpPr>
            <p:spPr>
              <a:xfrm>
                <a:off x="8421616" y="1130946"/>
                <a:ext cx="1196665" cy="2113124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19"/>
              <p:cNvSpPr/>
              <p:nvPr/>
            </p:nvSpPr>
            <p:spPr>
              <a:xfrm>
                <a:off x="8389396" y="1055350"/>
                <a:ext cx="95651" cy="95575"/>
              </a:xfrm>
              <a:custGeom>
                <a:rect b="b" l="l" r="r" t="t"/>
                <a:pathLst>
                  <a:path extrusionOk="0" h="1373" w="1374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18" name="Google Shape;618;p19"/>
          <p:cNvSpPr txBox="1"/>
          <p:nvPr>
            <p:ph idx="1" type="body"/>
          </p:nvPr>
        </p:nvSpPr>
        <p:spPr>
          <a:xfrm>
            <a:off x="1370700" y="1401575"/>
            <a:ext cx="6402600" cy="26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6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/>
        </p:txBody>
      </p:sp>
      <p:sp>
        <p:nvSpPr>
          <p:cNvPr id="619" name="Google Shape;619;p19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_1_1_1_1_1_1_1_1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20"/>
          <p:cNvGrpSpPr/>
          <p:nvPr/>
        </p:nvGrpSpPr>
        <p:grpSpPr>
          <a:xfrm>
            <a:off x="-634797" y="3286130"/>
            <a:ext cx="3353621" cy="3958111"/>
            <a:chOff x="-634797" y="3286130"/>
            <a:chExt cx="3353621" cy="3958111"/>
          </a:xfrm>
        </p:grpSpPr>
        <p:sp>
          <p:nvSpPr>
            <p:cNvPr id="622" name="Google Shape;622;p20"/>
            <p:cNvSpPr/>
            <p:nvPr/>
          </p:nvSpPr>
          <p:spPr>
            <a:xfrm flipH="1">
              <a:off x="-634797" y="3667767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3" name="Google Shape;623;p20"/>
            <p:cNvGrpSpPr/>
            <p:nvPr/>
          </p:nvGrpSpPr>
          <p:grpSpPr>
            <a:xfrm>
              <a:off x="196682" y="3286130"/>
              <a:ext cx="262750" cy="262303"/>
              <a:chOff x="1466575" y="2391250"/>
              <a:chExt cx="59575" cy="59475"/>
            </a:xfrm>
          </p:grpSpPr>
          <p:sp>
            <p:nvSpPr>
              <p:cNvPr id="624" name="Google Shape;624;p20"/>
              <p:cNvSpPr/>
              <p:nvPr/>
            </p:nvSpPr>
            <p:spPr>
              <a:xfrm>
                <a:off x="1491600" y="2391250"/>
                <a:ext cx="9425" cy="59475"/>
              </a:xfrm>
              <a:custGeom>
                <a:rect b="b" l="l" r="r" t="t"/>
                <a:pathLst>
                  <a:path extrusionOk="0" h="2379" w="377">
                    <a:moveTo>
                      <a:pt x="0" y="1"/>
                    </a:moveTo>
                    <a:lnTo>
                      <a:pt x="0" y="2379"/>
                    </a:lnTo>
                    <a:lnTo>
                      <a:pt x="377" y="2379"/>
                    </a:lnTo>
                    <a:lnTo>
                      <a:pt x="3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0"/>
              <p:cNvSpPr/>
              <p:nvPr/>
            </p:nvSpPr>
            <p:spPr>
              <a:xfrm>
                <a:off x="1466575" y="2416275"/>
                <a:ext cx="59575" cy="9425"/>
              </a:xfrm>
              <a:custGeom>
                <a:rect b="b" l="l" r="r" t="t"/>
                <a:pathLst>
                  <a:path extrusionOk="0" h="377" w="2383">
                    <a:moveTo>
                      <a:pt x="1" y="1"/>
                    </a:moveTo>
                    <a:lnTo>
                      <a:pt x="1" y="377"/>
                    </a:lnTo>
                    <a:lnTo>
                      <a:pt x="2382" y="377"/>
                    </a:lnTo>
                    <a:lnTo>
                      <a:pt x="23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6" name="Google Shape;626;p20"/>
            <p:cNvGrpSpPr/>
            <p:nvPr/>
          </p:nvGrpSpPr>
          <p:grpSpPr>
            <a:xfrm flipH="1">
              <a:off x="278766" y="3720566"/>
              <a:ext cx="2440058" cy="3523675"/>
              <a:chOff x="278245" y="-184325"/>
              <a:chExt cx="2358228" cy="3405504"/>
            </a:xfrm>
          </p:grpSpPr>
          <p:grpSp>
            <p:nvGrpSpPr>
              <p:cNvPr id="627" name="Google Shape;627;p20"/>
              <p:cNvGrpSpPr/>
              <p:nvPr/>
            </p:nvGrpSpPr>
            <p:grpSpPr>
              <a:xfrm>
                <a:off x="278245" y="-184325"/>
                <a:ext cx="2358228" cy="3336759"/>
                <a:chOff x="1181475" y="2041825"/>
                <a:chExt cx="620325" cy="877725"/>
              </a:xfrm>
            </p:grpSpPr>
            <p:sp>
              <p:nvSpPr>
                <p:cNvPr id="628" name="Google Shape;628;p20"/>
                <p:cNvSpPr/>
                <p:nvPr/>
              </p:nvSpPr>
              <p:spPr>
                <a:xfrm>
                  <a:off x="1185375" y="2377350"/>
                  <a:ext cx="119525" cy="119500"/>
                </a:xfrm>
                <a:custGeom>
                  <a:rect b="b" l="l" r="r" t="t"/>
                  <a:pathLst>
                    <a:path extrusionOk="0" h="4780" w="4781">
                      <a:moveTo>
                        <a:pt x="4780" y="0"/>
                      </a:moveTo>
                      <a:lnTo>
                        <a:pt x="2390" y="2390"/>
                      </a:lnTo>
                      <a:lnTo>
                        <a:pt x="1" y="4780"/>
                      </a:lnTo>
                      <a:lnTo>
                        <a:pt x="1362" y="4780"/>
                      </a:lnTo>
                      <a:lnTo>
                        <a:pt x="3071" y="3071"/>
                      </a:lnTo>
                      <a:lnTo>
                        <a:pt x="4780" y="1361"/>
                      </a:lnTo>
                      <a:lnTo>
                        <a:pt x="47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20"/>
                <p:cNvSpPr/>
                <p:nvPr/>
              </p:nvSpPr>
              <p:spPr>
                <a:xfrm>
                  <a:off x="1767500" y="2041825"/>
                  <a:ext cx="34300" cy="29425"/>
                </a:xfrm>
                <a:custGeom>
                  <a:rect b="b" l="l" r="r" t="t"/>
                  <a:pathLst>
                    <a:path extrusionOk="0" h="1177" w="1372">
                      <a:moveTo>
                        <a:pt x="782" y="310"/>
                      </a:moveTo>
                      <a:cubicBezTo>
                        <a:pt x="924" y="310"/>
                        <a:pt x="1061" y="421"/>
                        <a:pt x="1061" y="588"/>
                      </a:cubicBezTo>
                      <a:cubicBezTo>
                        <a:pt x="1061" y="741"/>
                        <a:pt x="937" y="865"/>
                        <a:pt x="785" y="865"/>
                      </a:cubicBezTo>
                      <a:cubicBezTo>
                        <a:pt x="537" y="865"/>
                        <a:pt x="413" y="568"/>
                        <a:pt x="589" y="392"/>
                      </a:cubicBezTo>
                      <a:cubicBezTo>
                        <a:pt x="644" y="335"/>
                        <a:pt x="714" y="310"/>
                        <a:pt x="782" y="310"/>
                      </a:cubicBezTo>
                      <a:close/>
                      <a:moveTo>
                        <a:pt x="785" y="0"/>
                      </a:moveTo>
                      <a:cubicBezTo>
                        <a:pt x="260" y="0"/>
                        <a:pt x="0" y="632"/>
                        <a:pt x="369" y="1005"/>
                      </a:cubicBezTo>
                      <a:cubicBezTo>
                        <a:pt x="488" y="1123"/>
                        <a:pt x="635" y="1176"/>
                        <a:pt x="779" y="1176"/>
                      </a:cubicBezTo>
                      <a:cubicBezTo>
                        <a:pt x="1082" y="1176"/>
                        <a:pt x="1372" y="940"/>
                        <a:pt x="1369" y="584"/>
                      </a:cubicBezTo>
                      <a:cubicBezTo>
                        <a:pt x="1369" y="264"/>
                        <a:pt x="1105" y="4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20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rect b="b" l="l" r="r" t="t"/>
                  <a:pathLst>
                    <a:path extrusionOk="0" h="34353" w="2401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20"/>
                <p:cNvSpPr/>
                <p:nvPr/>
              </p:nvSpPr>
              <p:spPr>
                <a:xfrm>
                  <a:off x="1260925" y="2268575"/>
                  <a:ext cx="243200" cy="370575"/>
                </a:xfrm>
                <a:custGeom>
                  <a:rect b="b" l="l" r="r" t="t"/>
                  <a:pathLst>
                    <a:path extrusionOk="0" h="14823" w="9728">
                      <a:moveTo>
                        <a:pt x="9640" y="0"/>
                      </a:moveTo>
                      <a:lnTo>
                        <a:pt x="4148" y="5492"/>
                      </a:lnTo>
                      <a:lnTo>
                        <a:pt x="4148" y="10588"/>
                      </a:lnTo>
                      <a:lnTo>
                        <a:pt x="1" y="14735"/>
                      </a:lnTo>
                      <a:lnTo>
                        <a:pt x="89" y="14823"/>
                      </a:lnTo>
                      <a:lnTo>
                        <a:pt x="4272" y="10640"/>
                      </a:lnTo>
                      <a:lnTo>
                        <a:pt x="4272" y="5544"/>
                      </a:lnTo>
                      <a:lnTo>
                        <a:pt x="9728" y="88"/>
                      </a:lnTo>
                      <a:lnTo>
                        <a:pt x="96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20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rect b="b" l="l" r="r" t="t"/>
                  <a:pathLst>
                    <a:path extrusionOk="0" h="8175" w="5176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33" name="Google Shape;633;p20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rect b="b" l="l" r="r" t="t"/>
                <a:pathLst>
                  <a:path extrusionOk="0" h="1177" w="1372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4" name="Google Shape;634;p20"/>
          <p:cNvGrpSpPr/>
          <p:nvPr/>
        </p:nvGrpSpPr>
        <p:grpSpPr>
          <a:xfrm>
            <a:off x="7628079" y="-156345"/>
            <a:ext cx="3031826" cy="2586940"/>
            <a:chOff x="7628092" y="-156362"/>
            <a:chExt cx="3031826" cy="2586940"/>
          </a:xfrm>
        </p:grpSpPr>
        <p:sp>
          <p:nvSpPr>
            <p:cNvPr id="635" name="Google Shape;635;p20"/>
            <p:cNvSpPr/>
            <p:nvPr/>
          </p:nvSpPr>
          <p:spPr>
            <a:xfrm flipH="1">
              <a:off x="7628092" y="-156362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6" name="Google Shape;636;p20"/>
            <p:cNvGrpSpPr/>
            <p:nvPr/>
          </p:nvGrpSpPr>
          <p:grpSpPr>
            <a:xfrm rot="-5400000">
              <a:off x="8418533" y="1585125"/>
              <a:ext cx="727567" cy="361051"/>
              <a:chOff x="1622300" y="2291700"/>
              <a:chExt cx="118800" cy="58950"/>
            </a:xfrm>
          </p:grpSpPr>
          <p:sp>
            <p:nvSpPr>
              <p:cNvPr id="637" name="Google Shape;637;p20"/>
              <p:cNvSpPr/>
              <p:nvPr/>
            </p:nvSpPr>
            <p:spPr>
              <a:xfrm>
                <a:off x="1672825" y="2291800"/>
                <a:ext cx="17950" cy="17825"/>
              </a:xfrm>
              <a:custGeom>
                <a:rect b="b" l="l" r="r" t="t"/>
                <a:pathLst>
                  <a:path extrusionOk="0" h="713" w="718">
                    <a:moveTo>
                      <a:pt x="101" y="0"/>
                    </a:moveTo>
                    <a:lnTo>
                      <a:pt x="1" y="96"/>
                    </a:lnTo>
                    <a:lnTo>
                      <a:pt x="621" y="713"/>
                    </a:lnTo>
                    <a:lnTo>
                      <a:pt x="717" y="6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20"/>
              <p:cNvSpPr/>
              <p:nvPr/>
            </p:nvSpPr>
            <p:spPr>
              <a:xfrm>
                <a:off x="1672825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21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7" y="100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20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97" y="0"/>
                    </a:moveTo>
                    <a:lnTo>
                      <a:pt x="1" y="100"/>
                    </a:lnTo>
                    <a:lnTo>
                      <a:pt x="617" y="717"/>
                    </a:lnTo>
                    <a:lnTo>
                      <a:pt x="718" y="62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20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17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8" y="100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0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rect b="b" l="l" r="r" t="t"/>
                <a:pathLst>
                  <a:path extrusionOk="0" h="717" w="713">
                    <a:moveTo>
                      <a:pt x="96" y="0"/>
                    </a:moveTo>
                    <a:lnTo>
                      <a:pt x="0" y="96"/>
                    </a:lnTo>
                    <a:lnTo>
                      <a:pt x="617" y="717"/>
                    </a:lnTo>
                    <a:lnTo>
                      <a:pt x="713" y="617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20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rect b="b" l="l" r="r" t="t"/>
                <a:pathLst>
                  <a:path extrusionOk="0" h="717" w="713">
                    <a:moveTo>
                      <a:pt x="617" y="0"/>
                    </a:moveTo>
                    <a:lnTo>
                      <a:pt x="0" y="617"/>
                    </a:lnTo>
                    <a:lnTo>
                      <a:pt x="96" y="717"/>
                    </a:lnTo>
                    <a:lnTo>
                      <a:pt x="713" y="96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20"/>
              <p:cNvSpPr/>
              <p:nvPr/>
            </p:nvSpPr>
            <p:spPr>
              <a:xfrm>
                <a:off x="1672525" y="2332625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101" y="0"/>
                    </a:moveTo>
                    <a:lnTo>
                      <a:pt x="1" y="100"/>
                    </a:lnTo>
                    <a:lnTo>
                      <a:pt x="621" y="717"/>
                    </a:lnTo>
                    <a:lnTo>
                      <a:pt x="717" y="6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20"/>
              <p:cNvSpPr/>
              <p:nvPr/>
            </p:nvSpPr>
            <p:spPr>
              <a:xfrm>
                <a:off x="1672525" y="2332725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21" y="0"/>
                    </a:moveTo>
                    <a:lnTo>
                      <a:pt x="1" y="617"/>
                    </a:lnTo>
                    <a:lnTo>
                      <a:pt x="101" y="717"/>
                    </a:lnTo>
                    <a:lnTo>
                      <a:pt x="717" y="96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5" name="Google Shape;645;p20"/>
            <p:cNvSpPr/>
            <p:nvPr/>
          </p:nvSpPr>
          <p:spPr>
            <a:xfrm rot="10800000">
              <a:off x="8411505" y="-156360"/>
              <a:ext cx="1464987" cy="2586938"/>
            </a:xfrm>
            <a:custGeom>
              <a:rect b="b" l="l" r="r" t="t"/>
              <a:pathLst>
                <a:path extrusionOk="0" h="17609" w="9972">
                  <a:moveTo>
                    <a:pt x="1" y="0"/>
                  </a:moveTo>
                  <a:lnTo>
                    <a:pt x="1" y="4948"/>
                  </a:lnTo>
                  <a:lnTo>
                    <a:pt x="9720" y="14670"/>
                  </a:lnTo>
                  <a:lnTo>
                    <a:pt x="9720" y="17608"/>
                  </a:lnTo>
                  <a:lnTo>
                    <a:pt x="9972" y="17608"/>
                  </a:lnTo>
                  <a:lnTo>
                    <a:pt x="9972" y="14566"/>
                  </a:lnTo>
                  <a:lnTo>
                    <a:pt x="249" y="484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6" name="Google Shape;646;p20"/>
          <p:cNvSpPr txBox="1"/>
          <p:nvPr>
            <p:ph idx="1" type="subTitle"/>
          </p:nvPr>
        </p:nvSpPr>
        <p:spPr>
          <a:xfrm>
            <a:off x="1918200" y="3972368"/>
            <a:ext cx="53076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47" name="Google Shape;647;p20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3"/>
          <p:cNvGrpSpPr/>
          <p:nvPr/>
        </p:nvGrpSpPr>
        <p:grpSpPr>
          <a:xfrm>
            <a:off x="-1373076" y="-1209900"/>
            <a:ext cx="11890152" cy="7563299"/>
            <a:chOff x="-1373076" y="-1366629"/>
            <a:chExt cx="11890152" cy="7563299"/>
          </a:xfrm>
        </p:grpSpPr>
        <p:sp>
          <p:nvSpPr>
            <p:cNvPr id="53" name="Google Shape;53;p3"/>
            <p:cNvSpPr/>
            <p:nvPr/>
          </p:nvSpPr>
          <p:spPr>
            <a:xfrm flipH="1">
              <a:off x="7225808" y="-184949"/>
              <a:ext cx="2698418" cy="1592456"/>
            </a:xfrm>
            <a:custGeom>
              <a:rect b="b" l="l" r="r" t="t"/>
              <a:pathLst>
                <a:path extrusionOk="0" h="13154" w="22289">
                  <a:moveTo>
                    <a:pt x="14063" y="0"/>
                  </a:moveTo>
                  <a:lnTo>
                    <a:pt x="11521" y="2542"/>
                  </a:lnTo>
                  <a:lnTo>
                    <a:pt x="10616" y="2542"/>
                  </a:lnTo>
                  <a:lnTo>
                    <a:pt x="1" y="13154"/>
                  </a:lnTo>
                  <a:lnTo>
                    <a:pt x="5249" y="13154"/>
                  </a:lnTo>
                  <a:lnTo>
                    <a:pt x="9572" y="8831"/>
                  </a:lnTo>
                  <a:lnTo>
                    <a:pt x="13515" y="8831"/>
                  </a:lnTo>
                  <a:lnTo>
                    <a:pt x="22289" y="52"/>
                  </a:lnTo>
                  <a:lnTo>
                    <a:pt x="14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" name="Google Shape;54;p3"/>
            <p:cNvGrpSpPr/>
            <p:nvPr/>
          </p:nvGrpSpPr>
          <p:grpSpPr>
            <a:xfrm>
              <a:off x="5467203" y="316173"/>
              <a:ext cx="5049873" cy="5880497"/>
              <a:chOff x="5462123" y="316173"/>
              <a:chExt cx="5049873" cy="5880497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6129588" y="3610364"/>
                <a:ext cx="4382407" cy="2586307"/>
              </a:xfrm>
              <a:custGeom>
                <a:rect b="b" l="l" r="r" t="t"/>
                <a:pathLst>
                  <a:path extrusionOk="0" h="13154" w="22289">
                    <a:moveTo>
                      <a:pt x="17041" y="1"/>
                    </a:moveTo>
                    <a:lnTo>
                      <a:pt x="12718" y="4324"/>
                    </a:lnTo>
                    <a:lnTo>
                      <a:pt x="8779" y="4324"/>
                    </a:lnTo>
                    <a:lnTo>
                      <a:pt x="1" y="13102"/>
                    </a:lnTo>
                    <a:lnTo>
                      <a:pt x="8231" y="13154"/>
                    </a:lnTo>
                    <a:lnTo>
                      <a:pt x="10773" y="10612"/>
                    </a:lnTo>
                    <a:lnTo>
                      <a:pt x="11677" y="10612"/>
                    </a:lnTo>
                    <a:lnTo>
                      <a:pt x="2228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6" name="Google Shape;56;p3"/>
              <p:cNvGrpSpPr/>
              <p:nvPr/>
            </p:nvGrpSpPr>
            <p:grpSpPr>
              <a:xfrm>
                <a:off x="5462123" y="316173"/>
                <a:ext cx="3851865" cy="5347559"/>
                <a:chOff x="4825133" y="589757"/>
                <a:chExt cx="3851865" cy="5347559"/>
              </a:xfrm>
            </p:grpSpPr>
            <p:sp>
              <p:nvSpPr>
                <p:cNvPr id="57" name="Google Shape;57;p3"/>
                <p:cNvSpPr/>
                <p:nvPr/>
              </p:nvSpPr>
              <p:spPr>
                <a:xfrm>
                  <a:off x="4908115" y="679122"/>
                  <a:ext cx="3676746" cy="5123054"/>
                </a:xfrm>
                <a:custGeom>
                  <a:rect b="b" l="l" r="r" t="t"/>
                  <a:pathLst>
                    <a:path extrusionOk="0" h="60996" w="43776">
                      <a:moveTo>
                        <a:pt x="43432" y="1"/>
                      </a:moveTo>
                      <a:lnTo>
                        <a:pt x="33665" y="9768"/>
                      </a:lnTo>
                      <a:lnTo>
                        <a:pt x="33665" y="36891"/>
                      </a:lnTo>
                      <a:lnTo>
                        <a:pt x="20804" y="49752"/>
                      </a:lnTo>
                      <a:lnTo>
                        <a:pt x="1" y="49752"/>
                      </a:lnTo>
                      <a:lnTo>
                        <a:pt x="1" y="60996"/>
                      </a:lnTo>
                      <a:lnTo>
                        <a:pt x="489" y="60996"/>
                      </a:lnTo>
                      <a:lnTo>
                        <a:pt x="489" y="50240"/>
                      </a:lnTo>
                      <a:lnTo>
                        <a:pt x="21004" y="50240"/>
                      </a:lnTo>
                      <a:lnTo>
                        <a:pt x="21076" y="50168"/>
                      </a:lnTo>
                      <a:lnTo>
                        <a:pt x="34153" y="37091"/>
                      </a:lnTo>
                      <a:lnTo>
                        <a:pt x="34153" y="9972"/>
                      </a:lnTo>
                      <a:lnTo>
                        <a:pt x="43776" y="345"/>
                      </a:lnTo>
                      <a:lnTo>
                        <a:pt x="4343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" name="Google Shape;58;p3"/>
                <p:cNvSpPr/>
                <p:nvPr/>
              </p:nvSpPr>
              <p:spPr>
                <a:xfrm>
                  <a:off x="6907161" y="4010501"/>
                  <a:ext cx="633201" cy="633201"/>
                </a:xfrm>
                <a:custGeom>
                  <a:rect b="b" l="l" r="r" t="t"/>
                  <a:pathLst>
                    <a:path extrusionOk="0" h="7539" w="7539">
                      <a:moveTo>
                        <a:pt x="5389" y="1"/>
                      </a:moveTo>
                      <a:lnTo>
                        <a:pt x="2695" y="2699"/>
                      </a:lnTo>
                      <a:lnTo>
                        <a:pt x="1" y="5393"/>
                      </a:lnTo>
                      <a:lnTo>
                        <a:pt x="1" y="7538"/>
                      </a:lnTo>
                      <a:lnTo>
                        <a:pt x="3767" y="3771"/>
                      </a:lnTo>
                      <a:lnTo>
                        <a:pt x="753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" name="Google Shape;59;p3"/>
                <p:cNvSpPr/>
                <p:nvPr/>
              </p:nvSpPr>
              <p:spPr>
                <a:xfrm>
                  <a:off x="4825133" y="5781599"/>
                  <a:ext cx="181250" cy="155717"/>
                </a:xfrm>
                <a:custGeom>
                  <a:rect b="b" l="l" r="r" t="t"/>
                  <a:pathLst>
                    <a:path extrusionOk="0" h="1854" w="2158">
                      <a:moveTo>
                        <a:pt x="1231" y="490"/>
                      </a:moveTo>
                      <a:cubicBezTo>
                        <a:pt x="1455" y="490"/>
                        <a:pt x="1669" y="663"/>
                        <a:pt x="1669" y="925"/>
                      </a:cubicBezTo>
                      <a:cubicBezTo>
                        <a:pt x="1669" y="1165"/>
                        <a:pt x="1477" y="1362"/>
                        <a:pt x="1237" y="1362"/>
                      </a:cubicBezTo>
                      <a:cubicBezTo>
                        <a:pt x="845" y="1362"/>
                        <a:pt x="653" y="893"/>
                        <a:pt x="925" y="617"/>
                      </a:cubicBezTo>
                      <a:cubicBezTo>
                        <a:pt x="1014" y="529"/>
                        <a:pt x="1124" y="490"/>
                        <a:pt x="1231" y="490"/>
                      </a:cubicBezTo>
                      <a:close/>
                      <a:moveTo>
                        <a:pt x="1237" y="1"/>
                      </a:moveTo>
                      <a:cubicBezTo>
                        <a:pt x="413" y="1"/>
                        <a:pt x="0" y="997"/>
                        <a:pt x="581" y="1582"/>
                      </a:cubicBezTo>
                      <a:cubicBezTo>
                        <a:pt x="769" y="1769"/>
                        <a:pt x="1001" y="1853"/>
                        <a:pt x="1227" y="1853"/>
                      </a:cubicBezTo>
                      <a:cubicBezTo>
                        <a:pt x="1703" y="1853"/>
                        <a:pt x="2158" y="1484"/>
                        <a:pt x="2158" y="925"/>
                      </a:cubicBezTo>
                      <a:cubicBezTo>
                        <a:pt x="2158" y="417"/>
                        <a:pt x="1745" y="5"/>
                        <a:pt x="12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>
                  <a:off x="8495412" y="589757"/>
                  <a:ext cx="181586" cy="155298"/>
                </a:xfrm>
                <a:custGeom>
                  <a:rect b="b" l="l" r="r" t="t"/>
                  <a:pathLst>
                    <a:path extrusionOk="0" h="1849" w="2162">
                      <a:moveTo>
                        <a:pt x="1233" y="485"/>
                      </a:moveTo>
                      <a:cubicBezTo>
                        <a:pt x="1457" y="485"/>
                        <a:pt x="1673" y="658"/>
                        <a:pt x="1673" y="921"/>
                      </a:cubicBezTo>
                      <a:cubicBezTo>
                        <a:pt x="1673" y="1165"/>
                        <a:pt x="1477" y="1357"/>
                        <a:pt x="1237" y="1357"/>
                      </a:cubicBezTo>
                      <a:cubicBezTo>
                        <a:pt x="849" y="1357"/>
                        <a:pt x="653" y="889"/>
                        <a:pt x="929" y="613"/>
                      </a:cubicBezTo>
                      <a:cubicBezTo>
                        <a:pt x="1017" y="525"/>
                        <a:pt x="1126" y="485"/>
                        <a:pt x="1233" y="485"/>
                      </a:cubicBezTo>
                      <a:close/>
                      <a:moveTo>
                        <a:pt x="1237" y="0"/>
                      </a:moveTo>
                      <a:cubicBezTo>
                        <a:pt x="412" y="0"/>
                        <a:pt x="0" y="993"/>
                        <a:pt x="585" y="1577"/>
                      </a:cubicBezTo>
                      <a:cubicBezTo>
                        <a:pt x="772" y="1765"/>
                        <a:pt x="1003" y="1849"/>
                        <a:pt x="1229" y="1849"/>
                      </a:cubicBezTo>
                      <a:cubicBezTo>
                        <a:pt x="1705" y="1849"/>
                        <a:pt x="2162" y="1479"/>
                        <a:pt x="2162" y="921"/>
                      </a:cubicBezTo>
                      <a:cubicBezTo>
                        <a:pt x="2158" y="412"/>
                        <a:pt x="1745" y="0"/>
                        <a:pt x="12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" name="Google Shape;61;p3"/>
                <p:cNvSpPr/>
                <p:nvPr/>
              </p:nvSpPr>
              <p:spPr>
                <a:xfrm>
                  <a:off x="4922981" y="4878622"/>
                  <a:ext cx="948499" cy="556770"/>
                </a:xfrm>
                <a:custGeom>
                  <a:rect b="b" l="l" r="r" t="t"/>
                  <a:pathLst>
                    <a:path extrusionOk="0" h="6629" w="11293">
                      <a:moveTo>
                        <a:pt x="11152" y="0"/>
                      </a:moveTo>
                      <a:lnTo>
                        <a:pt x="8026" y="3126"/>
                      </a:lnTo>
                      <a:lnTo>
                        <a:pt x="3362" y="3126"/>
                      </a:lnTo>
                      <a:lnTo>
                        <a:pt x="0" y="6493"/>
                      </a:lnTo>
                      <a:lnTo>
                        <a:pt x="140" y="6629"/>
                      </a:lnTo>
                      <a:lnTo>
                        <a:pt x="3447" y="3322"/>
                      </a:lnTo>
                      <a:lnTo>
                        <a:pt x="8106" y="3322"/>
                      </a:lnTo>
                      <a:lnTo>
                        <a:pt x="11292" y="136"/>
                      </a:lnTo>
                      <a:lnTo>
                        <a:pt x="1115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2" name="Google Shape;62;p3"/>
            <p:cNvSpPr/>
            <p:nvPr/>
          </p:nvSpPr>
          <p:spPr>
            <a:xfrm flipH="1">
              <a:off x="-880479" y="4202588"/>
              <a:ext cx="2494083" cy="1471900"/>
            </a:xfrm>
            <a:custGeom>
              <a:rect b="b" l="l" r="r" t="t"/>
              <a:pathLst>
                <a:path extrusionOk="0" h="13154" w="22289">
                  <a:moveTo>
                    <a:pt x="14063" y="0"/>
                  </a:moveTo>
                  <a:lnTo>
                    <a:pt x="11521" y="2542"/>
                  </a:lnTo>
                  <a:lnTo>
                    <a:pt x="10616" y="2542"/>
                  </a:lnTo>
                  <a:lnTo>
                    <a:pt x="1" y="13154"/>
                  </a:lnTo>
                  <a:lnTo>
                    <a:pt x="5249" y="13154"/>
                  </a:lnTo>
                  <a:lnTo>
                    <a:pt x="9572" y="8831"/>
                  </a:lnTo>
                  <a:lnTo>
                    <a:pt x="13515" y="8831"/>
                  </a:lnTo>
                  <a:lnTo>
                    <a:pt x="22289" y="52"/>
                  </a:lnTo>
                  <a:lnTo>
                    <a:pt x="14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-1311941" y="-578758"/>
              <a:ext cx="4078254" cy="2696967"/>
            </a:xfrm>
            <a:custGeom>
              <a:rect b="b" l="l" r="r" t="t"/>
              <a:pathLst>
                <a:path extrusionOk="0" h="20595" w="31143">
                  <a:moveTo>
                    <a:pt x="21964" y="0"/>
                  </a:moveTo>
                  <a:lnTo>
                    <a:pt x="14323" y="7641"/>
                  </a:lnTo>
                  <a:lnTo>
                    <a:pt x="11457" y="7641"/>
                  </a:lnTo>
                  <a:lnTo>
                    <a:pt x="5905" y="13193"/>
                  </a:lnTo>
                  <a:lnTo>
                    <a:pt x="5905" y="14690"/>
                  </a:lnTo>
                  <a:lnTo>
                    <a:pt x="1" y="20595"/>
                  </a:lnTo>
                  <a:lnTo>
                    <a:pt x="8835" y="20595"/>
                  </a:lnTo>
                  <a:lnTo>
                    <a:pt x="18254" y="11176"/>
                  </a:lnTo>
                  <a:lnTo>
                    <a:pt x="22441" y="11176"/>
                  </a:lnTo>
                  <a:lnTo>
                    <a:pt x="27768" y="5848"/>
                  </a:lnTo>
                  <a:lnTo>
                    <a:pt x="27768" y="3374"/>
                  </a:lnTo>
                  <a:lnTo>
                    <a:pt x="31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" name="Google Shape;64;p3"/>
            <p:cNvGrpSpPr/>
            <p:nvPr/>
          </p:nvGrpSpPr>
          <p:grpSpPr>
            <a:xfrm flipH="1">
              <a:off x="1274215" y="4295411"/>
              <a:ext cx="647437" cy="321825"/>
              <a:chOff x="7990044" y="3252744"/>
              <a:chExt cx="516874" cy="256925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8208922" y="3431894"/>
                <a:ext cx="78111" cy="77775"/>
              </a:xfrm>
              <a:custGeom>
                <a:rect b="b" l="l" r="r" t="t"/>
                <a:pathLst>
                  <a:path extrusionOk="0" h="926" w="930">
                    <a:moveTo>
                      <a:pt x="129" y="1"/>
                    </a:moveTo>
                    <a:lnTo>
                      <a:pt x="1" y="125"/>
                    </a:lnTo>
                    <a:lnTo>
                      <a:pt x="801" y="926"/>
                    </a:lnTo>
                    <a:lnTo>
                      <a:pt x="929" y="798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208922" y="3431558"/>
                <a:ext cx="77775" cy="77775"/>
              </a:xfrm>
              <a:custGeom>
                <a:rect b="b" l="l" r="r" t="t"/>
                <a:pathLst>
                  <a:path extrusionOk="0" h="926" w="926">
                    <a:moveTo>
                      <a:pt x="801" y="1"/>
                    </a:moveTo>
                    <a:lnTo>
                      <a:pt x="1" y="798"/>
                    </a:lnTo>
                    <a:lnTo>
                      <a:pt x="125" y="926"/>
                    </a:lnTo>
                    <a:lnTo>
                      <a:pt x="925" y="125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7990044" y="3431894"/>
                <a:ext cx="78111" cy="77775"/>
              </a:xfrm>
              <a:custGeom>
                <a:rect b="b" l="l" r="r" t="t"/>
                <a:pathLst>
                  <a:path extrusionOk="0" h="926" w="930">
                    <a:moveTo>
                      <a:pt x="129" y="1"/>
                    </a:moveTo>
                    <a:lnTo>
                      <a:pt x="1" y="125"/>
                    </a:lnTo>
                    <a:lnTo>
                      <a:pt x="801" y="926"/>
                    </a:lnTo>
                    <a:lnTo>
                      <a:pt x="930" y="798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7990044" y="3431558"/>
                <a:ext cx="77775" cy="77775"/>
              </a:xfrm>
              <a:custGeom>
                <a:rect b="b" l="l" r="r" t="t"/>
                <a:pathLst>
                  <a:path extrusionOk="0" h="926" w="926">
                    <a:moveTo>
                      <a:pt x="801" y="1"/>
                    </a:moveTo>
                    <a:lnTo>
                      <a:pt x="1" y="798"/>
                    </a:lnTo>
                    <a:lnTo>
                      <a:pt x="129" y="926"/>
                    </a:lnTo>
                    <a:lnTo>
                      <a:pt x="926" y="125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8428808" y="3252744"/>
                <a:ext cx="78111" cy="78111"/>
              </a:xfrm>
              <a:custGeom>
                <a:rect b="b" l="l" r="r" t="t"/>
                <a:pathLst>
                  <a:path extrusionOk="0" h="930" w="930">
                    <a:moveTo>
                      <a:pt x="129" y="0"/>
                    </a:moveTo>
                    <a:lnTo>
                      <a:pt x="1" y="129"/>
                    </a:lnTo>
                    <a:lnTo>
                      <a:pt x="801" y="929"/>
                    </a:lnTo>
                    <a:lnTo>
                      <a:pt x="929" y="80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8429144" y="3253080"/>
                <a:ext cx="77775" cy="78111"/>
              </a:xfrm>
              <a:custGeom>
                <a:rect b="b" l="l" r="r" t="t"/>
                <a:pathLst>
                  <a:path extrusionOk="0" h="930" w="926">
                    <a:moveTo>
                      <a:pt x="797" y="0"/>
                    </a:moveTo>
                    <a:lnTo>
                      <a:pt x="1" y="801"/>
                    </a:lnTo>
                    <a:lnTo>
                      <a:pt x="125" y="929"/>
                    </a:lnTo>
                    <a:lnTo>
                      <a:pt x="925" y="129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8209930" y="3252744"/>
                <a:ext cx="78111" cy="78111"/>
              </a:xfrm>
              <a:custGeom>
                <a:rect b="b" l="l" r="r" t="t"/>
                <a:pathLst>
                  <a:path extrusionOk="0" h="930" w="930">
                    <a:moveTo>
                      <a:pt x="129" y="0"/>
                    </a:moveTo>
                    <a:lnTo>
                      <a:pt x="1" y="129"/>
                    </a:lnTo>
                    <a:lnTo>
                      <a:pt x="801" y="929"/>
                    </a:lnTo>
                    <a:lnTo>
                      <a:pt x="929" y="80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8210266" y="3253080"/>
                <a:ext cx="77775" cy="78111"/>
              </a:xfrm>
              <a:custGeom>
                <a:rect b="b" l="l" r="r" t="t"/>
                <a:pathLst>
                  <a:path extrusionOk="0" h="930" w="926">
                    <a:moveTo>
                      <a:pt x="801" y="0"/>
                    </a:moveTo>
                    <a:lnTo>
                      <a:pt x="1" y="801"/>
                    </a:lnTo>
                    <a:lnTo>
                      <a:pt x="125" y="929"/>
                    </a:lnTo>
                    <a:lnTo>
                      <a:pt x="925" y="129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" name="Google Shape;73;p3"/>
            <p:cNvGrpSpPr/>
            <p:nvPr/>
          </p:nvGrpSpPr>
          <p:grpSpPr>
            <a:xfrm>
              <a:off x="175385" y="-1366629"/>
              <a:ext cx="3039353" cy="3203144"/>
              <a:chOff x="7797455" y="1505164"/>
              <a:chExt cx="3773251" cy="3976591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11404490" y="1966101"/>
                <a:ext cx="75759" cy="531321"/>
              </a:xfrm>
              <a:custGeom>
                <a:rect b="b" l="l" r="r" t="t"/>
                <a:pathLst>
                  <a:path extrusionOk="0" h="6326" w="902">
                    <a:moveTo>
                      <a:pt x="901" y="1"/>
                    </a:moveTo>
                    <a:lnTo>
                      <a:pt x="1" y="901"/>
                    </a:lnTo>
                    <a:lnTo>
                      <a:pt x="1" y="3163"/>
                    </a:lnTo>
                    <a:lnTo>
                      <a:pt x="1" y="5424"/>
                    </a:lnTo>
                    <a:lnTo>
                      <a:pt x="901" y="6325"/>
                    </a:lnTo>
                    <a:lnTo>
                      <a:pt x="901" y="3163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507171" y="4423732"/>
                <a:ext cx="375603" cy="375939"/>
              </a:xfrm>
              <a:custGeom>
                <a:rect b="b" l="l" r="r" t="t"/>
                <a:pathLst>
                  <a:path extrusionOk="0" h="4476" w="4472">
                    <a:moveTo>
                      <a:pt x="4471" y="0"/>
                    </a:moveTo>
                    <a:lnTo>
                      <a:pt x="2234" y="2238"/>
                    </a:lnTo>
                    <a:lnTo>
                      <a:pt x="0" y="4475"/>
                    </a:lnTo>
                    <a:lnTo>
                      <a:pt x="1273" y="4475"/>
                    </a:lnTo>
                    <a:lnTo>
                      <a:pt x="2870" y="2874"/>
                    </a:lnTo>
                    <a:lnTo>
                      <a:pt x="4471" y="1273"/>
                    </a:lnTo>
                    <a:lnTo>
                      <a:pt x="4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7797455" y="5326373"/>
                <a:ext cx="181250" cy="155382"/>
              </a:xfrm>
              <a:custGeom>
                <a:rect b="b" l="l" r="r" t="t"/>
                <a:pathLst>
                  <a:path extrusionOk="0" h="1850" w="2158">
                    <a:moveTo>
                      <a:pt x="1231" y="488"/>
                    </a:moveTo>
                    <a:cubicBezTo>
                      <a:pt x="1455" y="488"/>
                      <a:pt x="1669" y="663"/>
                      <a:pt x="1669" y="925"/>
                    </a:cubicBezTo>
                    <a:cubicBezTo>
                      <a:pt x="1669" y="1166"/>
                      <a:pt x="1473" y="1362"/>
                      <a:pt x="1233" y="1362"/>
                    </a:cubicBezTo>
                    <a:cubicBezTo>
                      <a:pt x="845" y="1358"/>
                      <a:pt x="653" y="889"/>
                      <a:pt x="925" y="617"/>
                    </a:cubicBezTo>
                    <a:cubicBezTo>
                      <a:pt x="1014" y="528"/>
                      <a:pt x="1124" y="488"/>
                      <a:pt x="1231" y="488"/>
                    </a:cubicBezTo>
                    <a:close/>
                    <a:moveTo>
                      <a:pt x="1233" y="1"/>
                    </a:moveTo>
                    <a:cubicBezTo>
                      <a:pt x="413" y="1"/>
                      <a:pt x="0" y="998"/>
                      <a:pt x="581" y="1578"/>
                    </a:cubicBezTo>
                    <a:cubicBezTo>
                      <a:pt x="768" y="1765"/>
                      <a:pt x="999" y="1849"/>
                      <a:pt x="1226" y="1849"/>
                    </a:cubicBezTo>
                    <a:cubicBezTo>
                      <a:pt x="1701" y="1849"/>
                      <a:pt x="2158" y="1481"/>
                      <a:pt x="2158" y="925"/>
                    </a:cubicBezTo>
                    <a:cubicBezTo>
                      <a:pt x="2158" y="413"/>
                      <a:pt x="1746" y="1"/>
                      <a:pt x="1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1389036" y="1505164"/>
                <a:ext cx="181670" cy="155382"/>
              </a:xfrm>
              <a:custGeom>
                <a:rect b="b" l="l" r="r" t="t"/>
                <a:pathLst>
                  <a:path extrusionOk="0" h="1850" w="2163">
                    <a:moveTo>
                      <a:pt x="1233" y="488"/>
                    </a:moveTo>
                    <a:cubicBezTo>
                      <a:pt x="1457" y="488"/>
                      <a:pt x="1674" y="663"/>
                      <a:pt x="1674" y="925"/>
                    </a:cubicBezTo>
                    <a:cubicBezTo>
                      <a:pt x="1674" y="1166"/>
                      <a:pt x="1478" y="1358"/>
                      <a:pt x="1237" y="1362"/>
                    </a:cubicBezTo>
                    <a:cubicBezTo>
                      <a:pt x="849" y="1362"/>
                      <a:pt x="653" y="889"/>
                      <a:pt x="929" y="617"/>
                    </a:cubicBezTo>
                    <a:cubicBezTo>
                      <a:pt x="1017" y="528"/>
                      <a:pt x="1126" y="488"/>
                      <a:pt x="1233" y="488"/>
                    </a:cubicBezTo>
                    <a:close/>
                    <a:moveTo>
                      <a:pt x="1237" y="1"/>
                    </a:moveTo>
                    <a:cubicBezTo>
                      <a:pt x="413" y="1"/>
                      <a:pt x="1" y="998"/>
                      <a:pt x="585" y="1578"/>
                    </a:cubicBezTo>
                    <a:cubicBezTo>
                      <a:pt x="772" y="1765"/>
                      <a:pt x="1003" y="1849"/>
                      <a:pt x="1230" y="1849"/>
                    </a:cubicBezTo>
                    <a:cubicBezTo>
                      <a:pt x="1705" y="1849"/>
                      <a:pt x="2162" y="1481"/>
                      <a:pt x="2162" y="925"/>
                    </a:cubicBezTo>
                    <a:cubicBezTo>
                      <a:pt x="2162" y="413"/>
                      <a:pt x="1746" y="1"/>
                      <a:pt x="1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7919157" y="1639968"/>
                <a:ext cx="3594352" cy="3738983"/>
              </a:xfrm>
              <a:custGeom>
                <a:rect b="b" l="l" r="r" t="t"/>
                <a:pathLst>
                  <a:path extrusionOk="0" h="44517" w="42795">
                    <a:moveTo>
                      <a:pt x="42306" y="1"/>
                    </a:moveTo>
                    <a:lnTo>
                      <a:pt x="42306" y="12025"/>
                    </a:lnTo>
                    <a:lnTo>
                      <a:pt x="23925" y="30406"/>
                    </a:lnTo>
                    <a:lnTo>
                      <a:pt x="13762" y="30406"/>
                    </a:lnTo>
                    <a:lnTo>
                      <a:pt x="13690" y="30478"/>
                    </a:lnTo>
                    <a:lnTo>
                      <a:pt x="0" y="44172"/>
                    </a:lnTo>
                    <a:lnTo>
                      <a:pt x="345" y="44516"/>
                    </a:lnTo>
                    <a:lnTo>
                      <a:pt x="13966" y="30895"/>
                    </a:lnTo>
                    <a:lnTo>
                      <a:pt x="24125" y="30895"/>
                    </a:lnTo>
                    <a:lnTo>
                      <a:pt x="24197" y="30823"/>
                    </a:lnTo>
                    <a:lnTo>
                      <a:pt x="42795" y="12230"/>
                    </a:lnTo>
                    <a:lnTo>
                      <a:pt x="427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0208640" y="2996574"/>
                <a:ext cx="956898" cy="954546"/>
              </a:xfrm>
              <a:custGeom>
                <a:rect b="b" l="l" r="r" t="t"/>
                <a:pathLst>
                  <a:path extrusionOk="0" h="11365" w="11393">
                    <a:moveTo>
                      <a:pt x="11196" y="0"/>
                    </a:moveTo>
                    <a:lnTo>
                      <a:pt x="11196" y="5008"/>
                    </a:lnTo>
                    <a:lnTo>
                      <a:pt x="5036" y="11168"/>
                    </a:lnTo>
                    <a:lnTo>
                      <a:pt x="1" y="11168"/>
                    </a:lnTo>
                    <a:lnTo>
                      <a:pt x="1" y="11364"/>
                    </a:lnTo>
                    <a:lnTo>
                      <a:pt x="5120" y="11364"/>
                    </a:lnTo>
                    <a:lnTo>
                      <a:pt x="11393" y="5088"/>
                    </a:lnTo>
                    <a:lnTo>
                      <a:pt x="113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" name="Google Shape;80;p3"/>
            <p:cNvGrpSpPr/>
            <p:nvPr/>
          </p:nvGrpSpPr>
          <p:grpSpPr>
            <a:xfrm>
              <a:off x="-1373076" y="1927074"/>
              <a:ext cx="2698431" cy="3917462"/>
              <a:chOff x="7726148" y="679122"/>
              <a:chExt cx="2698431" cy="3917462"/>
            </a:xfrm>
          </p:grpSpPr>
          <p:sp>
            <p:nvSpPr>
              <p:cNvPr id="81" name="Google Shape;81;p3"/>
              <p:cNvSpPr/>
              <p:nvPr/>
            </p:nvSpPr>
            <p:spPr>
              <a:xfrm>
                <a:off x="7726148" y="4468667"/>
                <a:ext cx="148998" cy="127917"/>
              </a:xfrm>
              <a:custGeom>
                <a:rect b="b" l="l" r="r" t="t"/>
                <a:pathLst>
                  <a:path extrusionOk="0" h="1523" w="1774">
                    <a:moveTo>
                      <a:pt x="757" y="406"/>
                    </a:moveTo>
                    <a:cubicBezTo>
                      <a:pt x="1077" y="406"/>
                      <a:pt x="1238" y="790"/>
                      <a:pt x="1009" y="1014"/>
                    </a:cubicBezTo>
                    <a:cubicBezTo>
                      <a:pt x="937" y="1087"/>
                      <a:pt x="847" y="1120"/>
                      <a:pt x="759" y="1120"/>
                    </a:cubicBezTo>
                    <a:cubicBezTo>
                      <a:pt x="576" y="1120"/>
                      <a:pt x="401" y="978"/>
                      <a:pt x="401" y="762"/>
                    </a:cubicBezTo>
                    <a:cubicBezTo>
                      <a:pt x="401" y="566"/>
                      <a:pt x="561" y="406"/>
                      <a:pt x="757" y="406"/>
                    </a:cubicBezTo>
                    <a:close/>
                    <a:moveTo>
                      <a:pt x="764" y="1"/>
                    </a:moveTo>
                    <a:cubicBezTo>
                      <a:pt x="374" y="1"/>
                      <a:pt x="1" y="305"/>
                      <a:pt x="1" y="762"/>
                    </a:cubicBezTo>
                    <a:cubicBezTo>
                      <a:pt x="1" y="1182"/>
                      <a:pt x="337" y="1519"/>
                      <a:pt x="757" y="1523"/>
                    </a:cubicBezTo>
                    <a:cubicBezTo>
                      <a:pt x="1434" y="1523"/>
                      <a:pt x="1774" y="702"/>
                      <a:pt x="1294" y="226"/>
                    </a:cubicBezTo>
                    <a:cubicBezTo>
                      <a:pt x="1139" y="70"/>
                      <a:pt x="950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9887546" y="2617023"/>
                <a:ext cx="520234" cy="519814"/>
              </a:xfrm>
              <a:custGeom>
                <a:rect b="b" l="l" r="r" t="t"/>
                <a:pathLst>
                  <a:path extrusionOk="0" h="6189" w="6194">
                    <a:moveTo>
                      <a:pt x="4428" y="0"/>
                    </a:moveTo>
                    <a:lnTo>
                      <a:pt x="2214" y="2214"/>
                    </a:lnTo>
                    <a:lnTo>
                      <a:pt x="1" y="4427"/>
                    </a:lnTo>
                    <a:lnTo>
                      <a:pt x="1" y="6188"/>
                    </a:lnTo>
                    <a:lnTo>
                      <a:pt x="3095" y="3094"/>
                    </a:lnTo>
                    <a:lnTo>
                      <a:pt x="61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0228462" y="679122"/>
                <a:ext cx="148998" cy="127833"/>
              </a:xfrm>
              <a:custGeom>
                <a:rect b="b" l="l" r="r" t="t"/>
                <a:pathLst>
                  <a:path extrusionOk="0" h="1522" w="1774">
                    <a:moveTo>
                      <a:pt x="761" y="401"/>
                    </a:moveTo>
                    <a:cubicBezTo>
                      <a:pt x="1082" y="401"/>
                      <a:pt x="1238" y="789"/>
                      <a:pt x="1013" y="1014"/>
                    </a:cubicBezTo>
                    <a:cubicBezTo>
                      <a:pt x="941" y="1086"/>
                      <a:pt x="851" y="1119"/>
                      <a:pt x="763" y="1119"/>
                    </a:cubicBezTo>
                    <a:cubicBezTo>
                      <a:pt x="580" y="1119"/>
                      <a:pt x="405" y="978"/>
                      <a:pt x="405" y="761"/>
                    </a:cubicBezTo>
                    <a:cubicBezTo>
                      <a:pt x="405" y="565"/>
                      <a:pt x="565" y="405"/>
                      <a:pt x="761" y="401"/>
                    </a:cubicBezTo>
                    <a:close/>
                    <a:moveTo>
                      <a:pt x="767" y="0"/>
                    </a:moveTo>
                    <a:cubicBezTo>
                      <a:pt x="376" y="0"/>
                      <a:pt x="1" y="304"/>
                      <a:pt x="1" y="761"/>
                    </a:cubicBezTo>
                    <a:cubicBezTo>
                      <a:pt x="1" y="1182"/>
                      <a:pt x="341" y="1518"/>
                      <a:pt x="761" y="1522"/>
                    </a:cubicBezTo>
                    <a:cubicBezTo>
                      <a:pt x="1438" y="1522"/>
                      <a:pt x="1774" y="701"/>
                      <a:pt x="1298" y="225"/>
                    </a:cubicBezTo>
                    <a:cubicBezTo>
                      <a:pt x="1144" y="70"/>
                      <a:pt x="953" y="0"/>
                      <a:pt x="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7813245" y="777978"/>
                <a:ext cx="2611333" cy="3736295"/>
              </a:xfrm>
              <a:custGeom>
                <a:rect b="b" l="l" r="r" t="t"/>
                <a:pathLst>
                  <a:path extrusionOk="0" h="44485" w="31091">
                    <a:moveTo>
                      <a:pt x="28921" y="1"/>
                    </a:moveTo>
                    <a:lnTo>
                      <a:pt x="23577" y="5344"/>
                    </a:lnTo>
                    <a:lnTo>
                      <a:pt x="23577" y="11525"/>
                    </a:lnTo>
                    <a:lnTo>
                      <a:pt x="30686" y="18638"/>
                    </a:lnTo>
                    <a:lnTo>
                      <a:pt x="30686" y="21984"/>
                    </a:lnTo>
                    <a:lnTo>
                      <a:pt x="19218" y="33456"/>
                    </a:lnTo>
                    <a:lnTo>
                      <a:pt x="10744" y="33456"/>
                    </a:lnTo>
                    <a:lnTo>
                      <a:pt x="10688" y="33512"/>
                    </a:lnTo>
                    <a:lnTo>
                      <a:pt x="0" y="44200"/>
                    </a:lnTo>
                    <a:lnTo>
                      <a:pt x="285" y="44484"/>
                    </a:lnTo>
                    <a:lnTo>
                      <a:pt x="10912" y="33857"/>
                    </a:lnTo>
                    <a:lnTo>
                      <a:pt x="19382" y="33857"/>
                    </a:lnTo>
                    <a:lnTo>
                      <a:pt x="19442" y="33797"/>
                    </a:lnTo>
                    <a:lnTo>
                      <a:pt x="31090" y="22148"/>
                    </a:lnTo>
                    <a:lnTo>
                      <a:pt x="31090" y="18474"/>
                    </a:lnTo>
                    <a:lnTo>
                      <a:pt x="23977" y="11361"/>
                    </a:lnTo>
                    <a:lnTo>
                      <a:pt x="23977" y="5509"/>
                    </a:lnTo>
                    <a:lnTo>
                      <a:pt x="29205" y="285"/>
                    </a:lnTo>
                    <a:lnTo>
                      <a:pt x="289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9020853" y="1998017"/>
                <a:ext cx="1057770" cy="1611852"/>
              </a:xfrm>
              <a:custGeom>
                <a:rect b="b" l="l" r="r" t="t"/>
                <a:pathLst>
                  <a:path extrusionOk="0" h="19191" w="12594">
                    <a:moveTo>
                      <a:pt x="12481" y="1"/>
                    </a:moveTo>
                    <a:lnTo>
                      <a:pt x="7066" y="5417"/>
                    </a:lnTo>
                    <a:lnTo>
                      <a:pt x="7066" y="12017"/>
                    </a:lnTo>
                    <a:lnTo>
                      <a:pt x="1" y="19078"/>
                    </a:lnTo>
                    <a:lnTo>
                      <a:pt x="117" y="19190"/>
                    </a:lnTo>
                    <a:lnTo>
                      <a:pt x="7226" y="12081"/>
                    </a:lnTo>
                    <a:lnTo>
                      <a:pt x="7226" y="5485"/>
                    </a:lnTo>
                    <a:lnTo>
                      <a:pt x="12593" y="113"/>
                    </a:lnTo>
                    <a:lnTo>
                      <a:pt x="124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9805572" y="1401268"/>
                <a:ext cx="562817" cy="889370"/>
              </a:xfrm>
              <a:custGeom>
                <a:rect b="b" l="l" r="r" t="t"/>
                <a:pathLst>
                  <a:path extrusionOk="0" h="10589" w="6701">
                    <a:moveTo>
                      <a:pt x="112" y="1"/>
                    </a:moveTo>
                    <a:lnTo>
                      <a:pt x="0" y="117"/>
                    </a:lnTo>
                    <a:lnTo>
                      <a:pt x="6541" y="6658"/>
                    </a:lnTo>
                    <a:lnTo>
                      <a:pt x="6541" y="10588"/>
                    </a:lnTo>
                    <a:lnTo>
                      <a:pt x="6701" y="10588"/>
                    </a:lnTo>
                    <a:lnTo>
                      <a:pt x="6701" y="6590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562194" y="410025"/>
              <a:ext cx="258605" cy="258941"/>
              <a:chOff x="8925357" y="2817675"/>
              <a:chExt cx="258605" cy="258941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9033956" y="2817675"/>
                <a:ext cx="41155" cy="258941"/>
              </a:xfrm>
              <a:custGeom>
                <a:rect b="b" l="l" r="r" t="t"/>
                <a:pathLst>
                  <a:path extrusionOk="0" h="3083" w="490">
                    <a:moveTo>
                      <a:pt x="1" y="1"/>
                    </a:moveTo>
                    <a:lnTo>
                      <a:pt x="1" y="3083"/>
                    </a:lnTo>
                    <a:lnTo>
                      <a:pt x="489" y="3083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8925357" y="2926610"/>
                <a:ext cx="258605" cy="41155"/>
              </a:xfrm>
              <a:custGeom>
                <a:rect b="b" l="l" r="r" t="t"/>
                <a:pathLst>
                  <a:path extrusionOk="0" h="490" w="3079">
                    <a:moveTo>
                      <a:pt x="1" y="1"/>
                    </a:moveTo>
                    <a:lnTo>
                      <a:pt x="1" y="489"/>
                    </a:lnTo>
                    <a:lnTo>
                      <a:pt x="3079" y="489"/>
                    </a:lnTo>
                    <a:lnTo>
                      <a:pt x="30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" name="Google Shape;90;p3"/>
            <p:cNvGrpSpPr/>
            <p:nvPr/>
          </p:nvGrpSpPr>
          <p:grpSpPr>
            <a:xfrm rot="5400000">
              <a:off x="8467489" y="2523161"/>
              <a:ext cx="556854" cy="97176"/>
              <a:chOff x="8351789" y="4872911"/>
              <a:chExt cx="556854" cy="97176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8351789" y="4872911"/>
                <a:ext cx="137324" cy="97176"/>
              </a:xfrm>
              <a:custGeom>
                <a:rect b="b" l="l" r="r" t="t"/>
                <a:pathLst>
                  <a:path extrusionOk="0" h="1157" w="1635">
                    <a:moveTo>
                      <a:pt x="1" y="0"/>
                    </a:moveTo>
                    <a:lnTo>
                      <a:pt x="954" y="1157"/>
                    </a:lnTo>
                    <a:lnTo>
                      <a:pt x="1634" y="1157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8456357" y="4872911"/>
                <a:ext cx="137576" cy="97176"/>
              </a:xfrm>
              <a:custGeom>
                <a:rect b="b" l="l" r="r" t="t"/>
                <a:pathLst>
                  <a:path extrusionOk="0" h="1157" w="1638">
                    <a:moveTo>
                      <a:pt x="1" y="0"/>
                    </a:moveTo>
                    <a:lnTo>
                      <a:pt x="958" y="1157"/>
                    </a:lnTo>
                    <a:lnTo>
                      <a:pt x="1638" y="1157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8561260" y="4872911"/>
                <a:ext cx="137576" cy="97176"/>
              </a:xfrm>
              <a:custGeom>
                <a:rect b="b" l="l" r="r" t="t"/>
                <a:pathLst>
                  <a:path extrusionOk="0" h="1157" w="1638">
                    <a:moveTo>
                      <a:pt x="1" y="0"/>
                    </a:moveTo>
                    <a:lnTo>
                      <a:pt x="957" y="1157"/>
                    </a:lnTo>
                    <a:lnTo>
                      <a:pt x="1638" y="1157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8666164" y="4872911"/>
                <a:ext cx="137576" cy="97176"/>
              </a:xfrm>
              <a:custGeom>
                <a:rect b="b" l="l" r="r" t="t"/>
                <a:pathLst>
                  <a:path extrusionOk="0" h="1157" w="1638">
                    <a:moveTo>
                      <a:pt x="1" y="0"/>
                    </a:moveTo>
                    <a:lnTo>
                      <a:pt x="957" y="1157"/>
                    </a:lnTo>
                    <a:lnTo>
                      <a:pt x="1638" y="1157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8771067" y="4872911"/>
                <a:ext cx="137576" cy="97176"/>
              </a:xfrm>
              <a:custGeom>
                <a:rect b="b" l="l" r="r" t="t"/>
                <a:pathLst>
                  <a:path extrusionOk="0" h="1157" w="1638">
                    <a:moveTo>
                      <a:pt x="0" y="0"/>
                    </a:moveTo>
                    <a:lnTo>
                      <a:pt x="957" y="1157"/>
                    </a:lnTo>
                    <a:lnTo>
                      <a:pt x="1638" y="1157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6" name="Google Shape;96;p3"/>
            <p:cNvSpPr/>
            <p:nvPr/>
          </p:nvSpPr>
          <p:spPr>
            <a:xfrm>
              <a:off x="7306875" y="4600447"/>
              <a:ext cx="2229499" cy="657745"/>
            </a:xfrm>
            <a:custGeom>
              <a:rect b="b" l="l" r="r" t="t"/>
              <a:pathLst>
                <a:path extrusionOk="0" h="6486" w="21985">
                  <a:moveTo>
                    <a:pt x="21784" y="1"/>
                  </a:moveTo>
                  <a:lnTo>
                    <a:pt x="19442" y="2342"/>
                  </a:lnTo>
                  <a:lnTo>
                    <a:pt x="3943" y="2342"/>
                  </a:lnTo>
                  <a:lnTo>
                    <a:pt x="0" y="6285"/>
                  </a:lnTo>
                  <a:lnTo>
                    <a:pt x="201" y="6485"/>
                  </a:lnTo>
                  <a:lnTo>
                    <a:pt x="4059" y="2626"/>
                  </a:lnTo>
                  <a:lnTo>
                    <a:pt x="19558" y="2626"/>
                  </a:lnTo>
                  <a:lnTo>
                    <a:pt x="21984" y="201"/>
                  </a:lnTo>
                  <a:lnTo>
                    <a:pt x="217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7658071" y="-461281"/>
              <a:ext cx="1325446" cy="1878100"/>
            </a:xfrm>
            <a:custGeom>
              <a:rect b="b" l="l" r="r" t="t"/>
              <a:pathLst>
                <a:path extrusionOk="0" h="22361" w="15781">
                  <a:moveTo>
                    <a:pt x="15640" y="0"/>
                  </a:moveTo>
                  <a:lnTo>
                    <a:pt x="9404" y="6237"/>
                  </a:lnTo>
                  <a:lnTo>
                    <a:pt x="9404" y="12821"/>
                  </a:lnTo>
                  <a:lnTo>
                    <a:pt x="1" y="22224"/>
                  </a:lnTo>
                  <a:lnTo>
                    <a:pt x="141" y="22360"/>
                  </a:lnTo>
                  <a:lnTo>
                    <a:pt x="9600" y="12902"/>
                  </a:lnTo>
                  <a:lnTo>
                    <a:pt x="9600" y="6317"/>
                  </a:lnTo>
                  <a:lnTo>
                    <a:pt x="15780" y="137"/>
                  </a:lnTo>
                  <a:lnTo>
                    <a:pt x="156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" name="Google Shape;98;p3"/>
          <p:cNvSpPr txBox="1"/>
          <p:nvPr>
            <p:ph type="title"/>
          </p:nvPr>
        </p:nvSpPr>
        <p:spPr>
          <a:xfrm>
            <a:off x="1320300" y="2096633"/>
            <a:ext cx="6503400" cy="105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99" name="Google Shape;99;p3"/>
          <p:cNvSpPr txBox="1"/>
          <p:nvPr>
            <p:ph hasCustomPrompt="1" idx="2" type="title"/>
          </p:nvPr>
        </p:nvSpPr>
        <p:spPr>
          <a:xfrm>
            <a:off x="3915450" y="1163052"/>
            <a:ext cx="1313100" cy="7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0" name="Google Shape;100;p3"/>
          <p:cNvSpPr txBox="1"/>
          <p:nvPr>
            <p:ph idx="1" type="subTitle"/>
          </p:nvPr>
        </p:nvSpPr>
        <p:spPr>
          <a:xfrm>
            <a:off x="3052350" y="3267278"/>
            <a:ext cx="30393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0_1_1_1_1_1_1_1_1_1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1"/>
          <p:cNvSpPr txBox="1"/>
          <p:nvPr>
            <p:ph idx="1" type="body"/>
          </p:nvPr>
        </p:nvSpPr>
        <p:spPr>
          <a:xfrm>
            <a:off x="722375" y="1129950"/>
            <a:ext cx="7704000" cy="3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50" name="Google Shape;650;p21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651" name="Google Shape;651;p21"/>
          <p:cNvGrpSpPr/>
          <p:nvPr/>
        </p:nvGrpSpPr>
        <p:grpSpPr>
          <a:xfrm flipH="1">
            <a:off x="4940054" y="3761619"/>
            <a:ext cx="4859943" cy="2698431"/>
            <a:chOff x="-788304" y="3837819"/>
            <a:chExt cx="4859943" cy="2698431"/>
          </a:xfrm>
        </p:grpSpPr>
        <p:sp>
          <p:nvSpPr>
            <p:cNvPr id="652" name="Google Shape;652;p21"/>
            <p:cNvSpPr/>
            <p:nvPr/>
          </p:nvSpPr>
          <p:spPr>
            <a:xfrm flipH="1">
              <a:off x="-788304" y="4174967"/>
              <a:ext cx="2494083" cy="1471900"/>
            </a:xfrm>
            <a:custGeom>
              <a:rect b="b" l="l" r="r" t="t"/>
              <a:pathLst>
                <a:path extrusionOk="0" h="13154" w="22289">
                  <a:moveTo>
                    <a:pt x="14063" y="0"/>
                  </a:moveTo>
                  <a:lnTo>
                    <a:pt x="11521" y="2542"/>
                  </a:lnTo>
                  <a:lnTo>
                    <a:pt x="10616" y="2542"/>
                  </a:lnTo>
                  <a:lnTo>
                    <a:pt x="1" y="13154"/>
                  </a:lnTo>
                  <a:lnTo>
                    <a:pt x="5249" y="13154"/>
                  </a:lnTo>
                  <a:lnTo>
                    <a:pt x="9572" y="8831"/>
                  </a:lnTo>
                  <a:lnTo>
                    <a:pt x="13515" y="8831"/>
                  </a:lnTo>
                  <a:lnTo>
                    <a:pt x="22289" y="52"/>
                  </a:lnTo>
                  <a:lnTo>
                    <a:pt x="14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3" name="Google Shape;653;p21"/>
            <p:cNvGrpSpPr/>
            <p:nvPr/>
          </p:nvGrpSpPr>
          <p:grpSpPr>
            <a:xfrm flipH="1">
              <a:off x="1320304" y="4461358"/>
              <a:ext cx="647437" cy="321825"/>
              <a:chOff x="7990044" y="3252744"/>
              <a:chExt cx="516874" cy="256925"/>
            </a:xfrm>
          </p:grpSpPr>
          <p:sp>
            <p:nvSpPr>
              <p:cNvPr id="654" name="Google Shape;654;p21"/>
              <p:cNvSpPr/>
              <p:nvPr/>
            </p:nvSpPr>
            <p:spPr>
              <a:xfrm>
                <a:off x="8208922" y="3431894"/>
                <a:ext cx="78111" cy="77775"/>
              </a:xfrm>
              <a:custGeom>
                <a:rect b="b" l="l" r="r" t="t"/>
                <a:pathLst>
                  <a:path extrusionOk="0" h="926" w="930">
                    <a:moveTo>
                      <a:pt x="129" y="1"/>
                    </a:moveTo>
                    <a:lnTo>
                      <a:pt x="1" y="125"/>
                    </a:lnTo>
                    <a:lnTo>
                      <a:pt x="801" y="926"/>
                    </a:lnTo>
                    <a:lnTo>
                      <a:pt x="929" y="798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21"/>
              <p:cNvSpPr/>
              <p:nvPr/>
            </p:nvSpPr>
            <p:spPr>
              <a:xfrm>
                <a:off x="8208922" y="3431558"/>
                <a:ext cx="77775" cy="77775"/>
              </a:xfrm>
              <a:custGeom>
                <a:rect b="b" l="l" r="r" t="t"/>
                <a:pathLst>
                  <a:path extrusionOk="0" h="926" w="926">
                    <a:moveTo>
                      <a:pt x="801" y="1"/>
                    </a:moveTo>
                    <a:lnTo>
                      <a:pt x="1" y="798"/>
                    </a:lnTo>
                    <a:lnTo>
                      <a:pt x="125" y="926"/>
                    </a:lnTo>
                    <a:lnTo>
                      <a:pt x="925" y="125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21"/>
              <p:cNvSpPr/>
              <p:nvPr/>
            </p:nvSpPr>
            <p:spPr>
              <a:xfrm>
                <a:off x="7990044" y="3431894"/>
                <a:ext cx="78111" cy="77775"/>
              </a:xfrm>
              <a:custGeom>
                <a:rect b="b" l="l" r="r" t="t"/>
                <a:pathLst>
                  <a:path extrusionOk="0" h="926" w="930">
                    <a:moveTo>
                      <a:pt x="129" y="1"/>
                    </a:moveTo>
                    <a:lnTo>
                      <a:pt x="1" y="125"/>
                    </a:lnTo>
                    <a:lnTo>
                      <a:pt x="801" y="926"/>
                    </a:lnTo>
                    <a:lnTo>
                      <a:pt x="930" y="798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21"/>
              <p:cNvSpPr/>
              <p:nvPr/>
            </p:nvSpPr>
            <p:spPr>
              <a:xfrm>
                <a:off x="7990044" y="3431558"/>
                <a:ext cx="77775" cy="77775"/>
              </a:xfrm>
              <a:custGeom>
                <a:rect b="b" l="l" r="r" t="t"/>
                <a:pathLst>
                  <a:path extrusionOk="0" h="926" w="926">
                    <a:moveTo>
                      <a:pt x="801" y="1"/>
                    </a:moveTo>
                    <a:lnTo>
                      <a:pt x="1" y="798"/>
                    </a:lnTo>
                    <a:lnTo>
                      <a:pt x="129" y="926"/>
                    </a:lnTo>
                    <a:lnTo>
                      <a:pt x="926" y="125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21"/>
              <p:cNvSpPr/>
              <p:nvPr/>
            </p:nvSpPr>
            <p:spPr>
              <a:xfrm>
                <a:off x="8428808" y="3252744"/>
                <a:ext cx="78111" cy="78111"/>
              </a:xfrm>
              <a:custGeom>
                <a:rect b="b" l="l" r="r" t="t"/>
                <a:pathLst>
                  <a:path extrusionOk="0" h="930" w="930">
                    <a:moveTo>
                      <a:pt x="129" y="0"/>
                    </a:moveTo>
                    <a:lnTo>
                      <a:pt x="1" y="129"/>
                    </a:lnTo>
                    <a:lnTo>
                      <a:pt x="801" y="929"/>
                    </a:lnTo>
                    <a:lnTo>
                      <a:pt x="929" y="80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21"/>
              <p:cNvSpPr/>
              <p:nvPr/>
            </p:nvSpPr>
            <p:spPr>
              <a:xfrm>
                <a:off x="8429144" y="3253080"/>
                <a:ext cx="77775" cy="78111"/>
              </a:xfrm>
              <a:custGeom>
                <a:rect b="b" l="l" r="r" t="t"/>
                <a:pathLst>
                  <a:path extrusionOk="0" h="930" w="926">
                    <a:moveTo>
                      <a:pt x="797" y="0"/>
                    </a:moveTo>
                    <a:lnTo>
                      <a:pt x="1" y="801"/>
                    </a:lnTo>
                    <a:lnTo>
                      <a:pt x="125" y="929"/>
                    </a:lnTo>
                    <a:lnTo>
                      <a:pt x="925" y="129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21"/>
              <p:cNvSpPr/>
              <p:nvPr/>
            </p:nvSpPr>
            <p:spPr>
              <a:xfrm>
                <a:off x="8209930" y="3252744"/>
                <a:ext cx="78111" cy="78111"/>
              </a:xfrm>
              <a:custGeom>
                <a:rect b="b" l="l" r="r" t="t"/>
                <a:pathLst>
                  <a:path extrusionOk="0" h="930" w="930">
                    <a:moveTo>
                      <a:pt x="129" y="0"/>
                    </a:moveTo>
                    <a:lnTo>
                      <a:pt x="1" y="129"/>
                    </a:lnTo>
                    <a:lnTo>
                      <a:pt x="801" y="929"/>
                    </a:lnTo>
                    <a:lnTo>
                      <a:pt x="929" y="80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21"/>
              <p:cNvSpPr/>
              <p:nvPr/>
            </p:nvSpPr>
            <p:spPr>
              <a:xfrm>
                <a:off x="8210266" y="3253080"/>
                <a:ext cx="77775" cy="78111"/>
              </a:xfrm>
              <a:custGeom>
                <a:rect b="b" l="l" r="r" t="t"/>
                <a:pathLst>
                  <a:path extrusionOk="0" h="930" w="926">
                    <a:moveTo>
                      <a:pt x="801" y="0"/>
                    </a:moveTo>
                    <a:lnTo>
                      <a:pt x="1" y="801"/>
                    </a:lnTo>
                    <a:lnTo>
                      <a:pt x="125" y="929"/>
                    </a:lnTo>
                    <a:lnTo>
                      <a:pt x="925" y="129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2" name="Google Shape;662;p21"/>
            <p:cNvGrpSpPr/>
            <p:nvPr/>
          </p:nvGrpSpPr>
          <p:grpSpPr>
            <a:xfrm rot="5400000">
              <a:off x="813121" y="3277732"/>
              <a:ext cx="2698431" cy="3818605"/>
              <a:chOff x="7726148" y="777978"/>
              <a:chExt cx="2698431" cy="3818605"/>
            </a:xfrm>
          </p:grpSpPr>
          <p:sp>
            <p:nvSpPr>
              <p:cNvPr id="663" name="Google Shape;663;p21"/>
              <p:cNvSpPr/>
              <p:nvPr/>
            </p:nvSpPr>
            <p:spPr>
              <a:xfrm>
                <a:off x="7726148" y="4468667"/>
                <a:ext cx="148998" cy="127917"/>
              </a:xfrm>
              <a:custGeom>
                <a:rect b="b" l="l" r="r" t="t"/>
                <a:pathLst>
                  <a:path extrusionOk="0" h="1523" w="1774">
                    <a:moveTo>
                      <a:pt x="757" y="406"/>
                    </a:moveTo>
                    <a:cubicBezTo>
                      <a:pt x="1077" y="406"/>
                      <a:pt x="1238" y="790"/>
                      <a:pt x="1009" y="1014"/>
                    </a:cubicBezTo>
                    <a:cubicBezTo>
                      <a:pt x="937" y="1087"/>
                      <a:pt x="847" y="1120"/>
                      <a:pt x="759" y="1120"/>
                    </a:cubicBezTo>
                    <a:cubicBezTo>
                      <a:pt x="576" y="1120"/>
                      <a:pt x="401" y="978"/>
                      <a:pt x="401" y="762"/>
                    </a:cubicBezTo>
                    <a:cubicBezTo>
                      <a:pt x="401" y="566"/>
                      <a:pt x="561" y="406"/>
                      <a:pt x="757" y="406"/>
                    </a:cubicBezTo>
                    <a:close/>
                    <a:moveTo>
                      <a:pt x="764" y="1"/>
                    </a:moveTo>
                    <a:cubicBezTo>
                      <a:pt x="374" y="1"/>
                      <a:pt x="1" y="305"/>
                      <a:pt x="1" y="762"/>
                    </a:cubicBezTo>
                    <a:cubicBezTo>
                      <a:pt x="1" y="1182"/>
                      <a:pt x="337" y="1519"/>
                      <a:pt x="757" y="1523"/>
                    </a:cubicBezTo>
                    <a:cubicBezTo>
                      <a:pt x="1434" y="1523"/>
                      <a:pt x="1774" y="702"/>
                      <a:pt x="1294" y="226"/>
                    </a:cubicBezTo>
                    <a:cubicBezTo>
                      <a:pt x="1139" y="70"/>
                      <a:pt x="950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21"/>
              <p:cNvSpPr/>
              <p:nvPr/>
            </p:nvSpPr>
            <p:spPr>
              <a:xfrm>
                <a:off x="9887546" y="2617023"/>
                <a:ext cx="520234" cy="519814"/>
              </a:xfrm>
              <a:custGeom>
                <a:rect b="b" l="l" r="r" t="t"/>
                <a:pathLst>
                  <a:path extrusionOk="0" h="6189" w="6194">
                    <a:moveTo>
                      <a:pt x="4428" y="0"/>
                    </a:moveTo>
                    <a:lnTo>
                      <a:pt x="2214" y="2214"/>
                    </a:lnTo>
                    <a:lnTo>
                      <a:pt x="1" y="4427"/>
                    </a:lnTo>
                    <a:lnTo>
                      <a:pt x="1" y="6188"/>
                    </a:lnTo>
                    <a:lnTo>
                      <a:pt x="3095" y="3094"/>
                    </a:lnTo>
                    <a:lnTo>
                      <a:pt x="61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21"/>
              <p:cNvSpPr/>
              <p:nvPr/>
            </p:nvSpPr>
            <p:spPr>
              <a:xfrm>
                <a:off x="7813245" y="777978"/>
                <a:ext cx="2611333" cy="3736295"/>
              </a:xfrm>
              <a:custGeom>
                <a:rect b="b" l="l" r="r" t="t"/>
                <a:pathLst>
                  <a:path extrusionOk="0" h="44485" w="31091">
                    <a:moveTo>
                      <a:pt x="28921" y="1"/>
                    </a:moveTo>
                    <a:lnTo>
                      <a:pt x="23577" y="5344"/>
                    </a:lnTo>
                    <a:lnTo>
                      <a:pt x="23577" y="11525"/>
                    </a:lnTo>
                    <a:lnTo>
                      <a:pt x="30686" y="18638"/>
                    </a:lnTo>
                    <a:lnTo>
                      <a:pt x="30686" y="21984"/>
                    </a:lnTo>
                    <a:lnTo>
                      <a:pt x="19218" y="33456"/>
                    </a:lnTo>
                    <a:lnTo>
                      <a:pt x="10744" y="33456"/>
                    </a:lnTo>
                    <a:lnTo>
                      <a:pt x="10688" y="33512"/>
                    </a:lnTo>
                    <a:lnTo>
                      <a:pt x="0" y="44200"/>
                    </a:lnTo>
                    <a:lnTo>
                      <a:pt x="285" y="44484"/>
                    </a:lnTo>
                    <a:lnTo>
                      <a:pt x="10912" y="33857"/>
                    </a:lnTo>
                    <a:lnTo>
                      <a:pt x="19382" y="33857"/>
                    </a:lnTo>
                    <a:lnTo>
                      <a:pt x="19442" y="33797"/>
                    </a:lnTo>
                    <a:lnTo>
                      <a:pt x="31090" y="22148"/>
                    </a:lnTo>
                    <a:lnTo>
                      <a:pt x="31090" y="18474"/>
                    </a:lnTo>
                    <a:lnTo>
                      <a:pt x="23977" y="11361"/>
                    </a:lnTo>
                    <a:lnTo>
                      <a:pt x="23977" y="5509"/>
                    </a:lnTo>
                    <a:lnTo>
                      <a:pt x="29205" y="285"/>
                    </a:lnTo>
                    <a:lnTo>
                      <a:pt x="289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66" name="Google Shape;666;p21"/>
          <p:cNvGrpSpPr/>
          <p:nvPr/>
        </p:nvGrpSpPr>
        <p:grpSpPr>
          <a:xfrm flipH="1">
            <a:off x="5745066" y="-1877775"/>
            <a:ext cx="4054931" cy="3690696"/>
            <a:chOff x="-626842" y="-1801575"/>
            <a:chExt cx="4054931" cy="3690696"/>
          </a:xfrm>
        </p:grpSpPr>
        <p:sp>
          <p:nvSpPr>
            <p:cNvPr id="667" name="Google Shape;667;p21"/>
            <p:cNvSpPr/>
            <p:nvPr/>
          </p:nvSpPr>
          <p:spPr>
            <a:xfrm>
              <a:off x="-626842" y="-190870"/>
              <a:ext cx="2698418" cy="1592456"/>
            </a:xfrm>
            <a:custGeom>
              <a:rect b="b" l="l" r="r" t="t"/>
              <a:pathLst>
                <a:path extrusionOk="0" h="13154" w="22289">
                  <a:moveTo>
                    <a:pt x="14063" y="0"/>
                  </a:moveTo>
                  <a:lnTo>
                    <a:pt x="11521" y="2542"/>
                  </a:lnTo>
                  <a:lnTo>
                    <a:pt x="10616" y="2542"/>
                  </a:lnTo>
                  <a:lnTo>
                    <a:pt x="1" y="13154"/>
                  </a:lnTo>
                  <a:lnTo>
                    <a:pt x="5249" y="13154"/>
                  </a:lnTo>
                  <a:lnTo>
                    <a:pt x="9572" y="8831"/>
                  </a:lnTo>
                  <a:lnTo>
                    <a:pt x="13515" y="8831"/>
                  </a:lnTo>
                  <a:lnTo>
                    <a:pt x="22289" y="52"/>
                  </a:lnTo>
                  <a:lnTo>
                    <a:pt x="14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8" name="Google Shape;668;p21"/>
            <p:cNvGrpSpPr/>
            <p:nvPr/>
          </p:nvGrpSpPr>
          <p:grpSpPr>
            <a:xfrm rot="10800000">
              <a:off x="388735" y="-1801575"/>
              <a:ext cx="3039353" cy="3203144"/>
              <a:chOff x="7797455" y="1505164"/>
              <a:chExt cx="3773251" cy="3976591"/>
            </a:xfrm>
          </p:grpSpPr>
          <p:sp>
            <p:nvSpPr>
              <p:cNvPr id="669" name="Google Shape;669;p21"/>
              <p:cNvSpPr/>
              <p:nvPr/>
            </p:nvSpPr>
            <p:spPr>
              <a:xfrm>
                <a:off x="8507171" y="4423732"/>
                <a:ext cx="375603" cy="375939"/>
              </a:xfrm>
              <a:custGeom>
                <a:rect b="b" l="l" r="r" t="t"/>
                <a:pathLst>
                  <a:path extrusionOk="0" h="4476" w="4472">
                    <a:moveTo>
                      <a:pt x="4471" y="0"/>
                    </a:moveTo>
                    <a:lnTo>
                      <a:pt x="2234" y="2238"/>
                    </a:lnTo>
                    <a:lnTo>
                      <a:pt x="0" y="4475"/>
                    </a:lnTo>
                    <a:lnTo>
                      <a:pt x="1273" y="4475"/>
                    </a:lnTo>
                    <a:lnTo>
                      <a:pt x="2870" y="2874"/>
                    </a:lnTo>
                    <a:lnTo>
                      <a:pt x="4471" y="1273"/>
                    </a:lnTo>
                    <a:lnTo>
                      <a:pt x="4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1"/>
              <p:cNvSpPr/>
              <p:nvPr/>
            </p:nvSpPr>
            <p:spPr>
              <a:xfrm>
                <a:off x="7797455" y="5326373"/>
                <a:ext cx="181250" cy="155382"/>
              </a:xfrm>
              <a:custGeom>
                <a:rect b="b" l="l" r="r" t="t"/>
                <a:pathLst>
                  <a:path extrusionOk="0" h="1850" w="2158">
                    <a:moveTo>
                      <a:pt x="1231" y="488"/>
                    </a:moveTo>
                    <a:cubicBezTo>
                      <a:pt x="1455" y="488"/>
                      <a:pt x="1669" y="663"/>
                      <a:pt x="1669" y="925"/>
                    </a:cubicBezTo>
                    <a:cubicBezTo>
                      <a:pt x="1669" y="1166"/>
                      <a:pt x="1473" y="1362"/>
                      <a:pt x="1233" y="1362"/>
                    </a:cubicBezTo>
                    <a:cubicBezTo>
                      <a:pt x="845" y="1358"/>
                      <a:pt x="653" y="889"/>
                      <a:pt x="925" y="617"/>
                    </a:cubicBezTo>
                    <a:cubicBezTo>
                      <a:pt x="1014" y="528"/>
                      <a:pt x="1124" y="488"/>
                      <a:pt x="1231" y="488"/>
                    </a:cubicBezTo>
                    <a:close/>
                    <a:moveTo>
                      <a:pt x="1233" y="1"/>
                    </a:moveTo>
                    <a:cubicBezTo>
                      <a:pt x="413" y="1"/>
                      <a:pt x="0" y="998"/>
                      <a:pt x="581" y="1578"/>
                    </a:cubicBezTo>
                    <a:cubicBezTo>
                      <a:pt x="768" y="1765"/>
                      <a:pt x="999" y="1849"/>
                      <a:pt x="1226" y="1849"/>
                    </a:cubicBezTo>
                    <a:cubicBezTo>
                      <a:pt x="1701" y="1849"/>
                      <a:pt x="2158" y="1481"/>
                      <a:pt x="2158" y="925"/>
                    </a:cubicBezTo>
                    <a:cubicBezTo>
                      <a:pt x="2158" y="413"/>
                      <a:pt x="1746" y="1"/>
                      <a:pt x="1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21"/>
              <p:cNvSpPr/>
              <p:nvPr/>
            </p:nvSpPr>
            <p:spPr>
              <a:xfrm>
                <a:off x="11389036" y="1505164"/>
                <a:ext cx="181670" cy="155382"/>
              </a:xfrm>
              <a:custGeom>
                <a:rect b="b" l="l" r="r" t="t"/>
                <a:pathLst>
                  <a:path extrusionOk="0" h="1850" w="2163">
                    <a:moveTo>
                      <a:pt x="1233" y="488"/>
                    </a:moveTo>
                    <a:cubicBezTo>
                      <a:pt x="1457" y="488"/>
                      <a:pt x="1674" y="663"/>
                      <a:pt x="1674" y="925"/>
                    </a:cubicBezTo>
                    <a:cubicBezTo>
                      <a:pt x="1674" y="1166"/>
                      <a:pt x="1478" y="1358"/>
                      <a:pt x="1237" y="1362"/>
                    </a:cubicBezTo>
                    <a:cubicBezTo>
                      <a:pt x="849" y="1362"/>
                      <a:pt x="653" y="889"/>
                      <a:pt x="929" y="617"/>
                    </a:cubicBezTo>
                    <a:cubicBezTo>
                      <a:pt x="1017" y="528"/>
                      <a:pt x="1126" y="488"/>
                      <a:pt x="1233" y="488"/>
                    </a:cubicBezTo>
                    <a:close/>
                    <a:moveTo>
                      <a:pt x="1237" y="1"/>
                    </a:moveTo>
                    <a:cubicBezTo>
                      <a:pt x="413" y="1"/>
                      <a:pt x="1" y="998"/>
                      <a:pt x="585" y="1578"/>
                    </a:cubicBezTo>
                    <a:cubicBezTo>
                      <a:pt x="772" y="1765"/>
                      <a:pt x="1003" y="1849"/>
                      <a:pt x="1230" y="1849"/>
                    </a:cubicBezTo>
                    <a:cubicBezTo>
                      <a:pt x="1705" y="1849"/>
                      <a:pt x="2162" y="1481"/>
                      <a:pt x="2162" y="925"/>
                    </a:cubicBezTo>
                    <a:cubicBezTo>
                      <a:pt x="2162" y="413"/>
                      <a:pt x="1746" y="1"/>
                      <a:pt x="1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1"/>
              <p:cNvSpPr/>
              <p:nvPr/>
            </p:nvSpPr>
            <p:spPr>
              <a:xfrm>
                <a:off x="7919157" y="1639968"/>
                <a:ext cx="3594352" cy="3738983"/>
              </a:xfrm>
              <a:custGeom>
                <a:rect b="b" l="l" r="r" t="t"/>
                <a:pathLst>
                  <a:path extrusionOk="0" h="44517" w="42795">
                    <a:moveTo>
                      <a:pt x="42306" y="1"/>
                    </a:moveTo>
                    <a:lnTo>
                      <a:pt x="42306" y="12025"/>
                    </a:lnTo>
                    <a:lnTo>
                      <a:pt x="23925" y="30406"/>
                    </a:lnTo>
                    <a:lnTo>
                      <a:pt x="13762" y="30406"/>
                    </a:lnTo>
                    <a:lnTo>
                      <a:pt x="13690" y="30478"/>
                    </a:lnTo>
                    <a:lnTo>
                      <a:pt x="0" y="44172"/>
                    </a:lnTo>
                    <a:lnTo>
                      <a:pt x="345" y="44516"/>
                    </a:lnTo>
                    <a:lnTo>
                      <a:pt x="13966" y="30895"/>
                    </a:lnTo>
                    <a:lnTo>
                      <a:pt x="24125" y="30895"/>
                    </a:lnTo>
                    <a:lnTo>
                      <a:pt x="24197" y="30823"/>
                    </a:lnTo>
                    <a:lnTo>
                      <a:pt x="42795" y="12230"/>
                    </a:lnTo>
                    <a:lnTo>
                      <a:pt x="427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3" name="Google Shape;673;p21"/>
            <p:cNvGrpSpPr/>
            <p:nvPr/>
          </p:nvGrpSpPr>
          <p:grpSpPr>
            <a:xfrm>
              <a:off x="331330" y="1630180"/>
              <a:ext cx="258605" cy="258941"/>
              <a:chOff x="8925357" y="2817675"/>
              <a:chExt cx="258605" cy="258941"/>
            </a:xfrm>
          </p:grpSpPr>
          <p:sp>
            <p:nvSpPr>
              <p:cNvPr id="674" name="Google Shape;674;p21"/>
              <p:cNvSpPr/>
              <p:nvPr/>
            </p:nvSpPr>
            <p:spPr>
              <a:xfrm>
                <a:off x="9033956" y="2817675"/>
                <a:ext cx="41155" cy="258941"/>
              </a:xfrm>
              <a:custGeom>
                <a:rect b="b" l="l" r="r" t="t"/>
                <a:pathLst>
                  <a:path extrusionOk="0" h="3083" w="490">
                    <a:moveTo>
                      <a:pt x="1" y="1"/>
                    </a:moveTo>
                    <a:lnTo>
                      <a:pt x="1" y="3083"/>
                    </a:lnTo>
                    <a:lnTo>
                      <a:pt x="489" y="3083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1"/>
              <p:cNvSpPr/>
              <p:nvPr/>
            </p:nvSpPr>
            <p:spPr>
              <a:xfrm>
                <a:off x="8925357" y="2926610"/>
                <a:ext cx="258605" cy="41155"/>
              </a:xfrm>
              <a:custGeom>
                <a:rect b="b" l="l" r="r" t="t"/>
                <a:pathLst>
                  <a:path extrusionOk="0" h="490" w="3079">
                    <a:moveTo>
                      <a:pt x="1" y="1"/>
                    </a:moveTo>
                    <a:lnTo>
                      <a:pt x="1" y="489"/>
                    </a:lnTo>
                    <a:lnTo>
                      <a:pt x="3079" y="489"/>
                    </a:lnTo>
                    <a:lnTo>
                      <a:pt x="30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0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22"/>
          <p:cNvGrpSpPr/>
          <p:nvPr/>
        </p:nvGrpSpPr>
        <p:grpSpPr>
          <a:xfrm>
            <a:off x="6637249" y="3517397"/>
            <a:ext cx="3213277" cy="3529318"/>
            <a:chOff x="6484849" y="3631196"/>
            <a:chExt cx="3213277" cy="3529318"/>
          </a:xfrm>
        </p:grpSpPr>
        <p:sp>
          <p:nvSpPr>
            <p:cNvPr id="678" name="Google Shape;678;p22"/>
            <p:cNvSpPr/>
            <p:nvPr/>
          </p:nvSpPr>
          <p:spPr>
            <a:xfrm>
              <a:off x="7145128" y="4325492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79" name="Google Shape;679;p22"/>
            <p:cNvGrpSpPr/>
            <p:nvPr/>
          </p:nvGrpSpPr>
          <p:grpSpPr>
            <a:xfrm flipH="1" rot="10800000">
              <a:off x="6484849" y="3631196"/>
              <a:ext cx="2431677" cy="3529318"/>
              <a:chOff x="6769513" y="299393"/>
              <a:chExt cx="1308620" cy="1899525"/>
            </a:xfrm>
          </p:grpSpPr>
          <p:sp>
            <p:nvSpPr>
              <p:cNvPr id="680" name="Google Shape;680;p22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rect b="b" l="l" r="r" t="t"/>
                <a:pathLst>
                  <a:path extrusionOk="0" h="4564" w="4564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22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22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rect b="b" l="l" r="r" t="t"/>
                <a:pathLst>
                  <a:path extrusionOk="0" h="1118" w="1122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22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rect b="b" l="l" r="r" t="t"/>
                <a:pathLst>
                  <a:path extrusionOk="0" h="32804" w="22925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22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rect b="b" l="l" r="r" t="t"/>
                <a:pathLst>
                  <a:path extrusionOk="0" h="14155" w="9288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22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rect b="b" l="l" r="r" t="t"/>
                <a:pathLst>
                  <a:path extrusionOk="0" h="7807" w="4945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86" name="Google Shape;686;p22"/>
          <p:cNvGrpSpPr/>
          <p:nvPr/>
        </p:nvGrpSpPr>
        <p:grpSpPr>
          <a:xfrm>
            <a:off x="-2910022" y="-3831210"/>
            <a:ext cx="6654696" cy="7636707"/>
            <a:chOff x="-2910022" y="-3831210"/>
            <a:chExt cx="6654696" cy="7636707"/>
          </a:xfrm>
        </p:grpSpPr>
        <p:sp>
          <p:nvSpPr>
            <p:cNvPr id="687" name="Google Shape;687;p22"/>
            <p:cNvSpPr/>
            <p:nvPr/>
          </p:nvSpPr>
          <p:spPr>
            <a:xfrm flipH="1" rot="10800000">
              <a:off x="-2910022" y="-3831210"/>
              <a:ext cx="6654696" cy="7636707"/>
            </a:xfrm>
            <a:custGeom>
              <a:rect b="b" l="l" r="r" t="t"/>
              <a:pathLst>
                <a:path extrusionOk="0" h="82432" w="71832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8" name="Google Shape;688;p22"/>
            <p:cNvGrpSpPr/>
            <p:nvPr/>
          </p:nvGrpSpPr>
          <p:grpSpPr>
            <a:xfrm flipH="1">
              <a:off x="-831771" y="-192647"/>
              <a:ext cx="2586938" cy="1464987"/>
              <a:chOff x="7545816" y="-192997"/>
              <a:chExt cx="2586938" cy="1464987"/>
            </a:xfrm>
          </p:grpSpPr>
          <p:sp>
            <p:nvSpPr>
              <p:cNvPr id="689" name="Google Shape;689;p22"/>
              <p:cNvSpPr/>
              <p:nvPr/>
            </p:nvSpPr>
            <p:spPr>
              <a:xfrm flipH="1" rot="5400000">
                <a:off x="8106792" y="-753973"/>
                <a:ext cx="1464987" cy="2586938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90" name="Google Shape;690;p22"/>
              <p:cNvGrpSpPr/>
              <p:nvPr/>
            </p:nvGrpSpPr>
            <p:grpSpPr>
              <a:xfrm>
                <a:off x="7545825" y="435764"/>
                <a:ext cx="827314" cy="410158"/>
                <a:chOff x="5989375" y="1843575"/>
                <a:chExt cx="136525" cy="67675"/>
              </a:xfrm>
            </p:grpSpPr>
            <p:sp>
              <p:nvSpPr>
                <p:cNvPr id="691" name="Google Shape;691;p22"/>
                <p:cNvSpPr/>
                <p:nvPr/>
              </p:nvSpPr>
              <p:spPr>
                <a:xfrm>
                  <a:off x="6047225" y="1843575"/>
                  <a:ext cx="20525" cy="20550"/>
                </a:xfrm>
                <a:custGeom>
                  <a:rect b="b" l="l" r="r" t="t"/>
                  <a:pathLst>
                    <a:path extrusionOk="0" h="822" w="821">
                      <a:moveTo>
                        <a:pt x="709" y="0"/>
                      </a:moveTo>
                      <a:lnTo>
                        <a:pt x="0" y="709"/>
                      </a:lnTo>
                      <a:lnTo>
                        <a:pt x="112" y="821"/>
                      </a:lnTo>
                      <a:lnTo>
                        <a:pt x="821" y="113"/>
                      </a:lnTo>
                      <a:lnTo>
                        <a:pt x="70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2" name="Google Shape;692;p22"/>
                <p:cNvSpPr/>
                <p:nvPr/>
              </p:nvSpPr>
              <p:spPr>
                <a:xfrm>
                  <a:off x="6047225" y="1843575"/>
                  <a:ext cx="20525" cy="20550"/>
                </a:xfrm>
                <a:custGeom>
                  <a:rect b="b" l="l" r="r" t="t"/>
                  <a:pathLst>
                    <a:path extrusionOk="0" h="822" w="821">
                      <a:moveTo>
                        <a:pt x="112" y="0"/>
                      </a:moveTo>
                      <a:lnTo>
                        <a:pt x="0" y="113"/>
                      </a:lnTo>
                      <a:lnTo>
                        <a:pt x="709" y="821"/>
                      </a:lnTo>
                      <a:lnTo>
                        <a:pt x="821" y="709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3" name="Google Shape;693;p22"/>
                <p:cNvSpPr/>
                <p:nvPr/>
              </p:nvSpPr>
              <p:spPr>
                <a:xfrm>
                  <a:off x="5989475" y="1843675"/>
                  <a:ext cx="20650" cy="20550"/>
                </a:xfrm>
                <a:custGeom>
                  <a:rect b="b" l="l" r="r" t="t"/>
                  <a:pathLst>
                    <a:path extrusionOk="0" h="822" w="826">
                      <a:moveTo>
                        <a:pt x="713" y="0"/>
                      </a:moveTo>
                      <a:lnTo>
                        <a:pt x="1" y="709"/>
                      </a:lnTo>
                      <a:lnTo>
                        <a:pt x="113" y="821"/>
                      </a:lnTo>
                      <a:lnTo>
                        <a:pt x="825" y="113"/>
                      </a:lnTo>
                      <a:lnTo>
                        <a:pt x="7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4" name="Google Shape;694;p22"/>
                <p:cNvSpPr/>
                <p:nvPr/>
              </p:nvSpPr>
              <p:spPr>
                <a:xfrm>
                  <a:off x="5989375" y="1843575"/>
                  <a:ext cx="20650" cy="20550"/>
                </a:xfrm>
                <a:custGeom>
                  <a:rect b="b" l="l" r="r" t="t"/>
                  <a:pathLst>
                    <a:path extrusionOk="0" h="822" w="826">
                      <a:moveTo>
                        <a:pt x="117" y="0"/>
                      </a:moveTo>
                      <a:lnTo>
                        <a:pt x="1" y="113"/>
                      </a:lnTo>
                      <a:lnTo>
                        <a:pt x="713" y="821"/>
                      </a:lnTo>
                      <a:lnTo>
                        <a:pt x="825" y="709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5" name="Google Shape;695;p22"/>
                <p:cNvSpPr/>
                <p:nvPr/>
              </p:nvSpPr>
              <p:spPr>
                <a:xfrm>
                  <a:off x="6105350" y="1890600"/>
                  <a:ext cx="20550" cy="20650"/>
                </a:xfrm>
                <a:custGeom>
                  <a:rect b="b" l="l" r="r" t="t"/>
                  <a:pathLst>
                    <a:path extrusionOk="0" h="826" w="822">
                      <a:moveTo>
                        <a:pt x="709" y="1"/>
                      </a:moveTo>
                      <a:lnTo>
                        <a:pt x="1" y="713"/>
                      </a:lnTo>
                      <a:lnTo>
                        <a:pt x="113" y="825"/>
                      </a:lnTo>
                      <a:lnTo>
                        <a:pt x="821" y="113"/>
                      </a:lnTo>
                      <a:lnTo>
                        <a:pt x="70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6" name="Google Shape;696;p22"/>
                <p:cNvSpPr/>
                <p:nvPr/>
              </p:nvSpPr>
              <p:spPr>
                <a:xfrm>
                  <a:off x="6105350" y="1890600"/>
                  <a:ext cx="20550" cy="20650"/>
                </a:xfrm>
                <a:custGeom>
                  <a:rect b="b" l="l" r="r" t="t"/>
                  <a:pathLst>
                    <a:path extrusionOk="0" h="826" w="822">
                      <a:moveTo>
                        <a:pt x="113" y="1"/>
                      </a:moveTo>
                      <a:lnTo>
                        <a:pt x="1" y="113"/>
                      </a:lnTo>
                      <a:lnTo>
                        <a:pt x="709" y="825"/>
                      </a:lnTo>
                      <a:lnTo>
                        <a:pt x="821" y="709"/>
                      </a:lnTo>
                      <a:lnTo>
                        <a:pt x="11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7" name="Google Shape;697;p22"/>
                <p:cNvSpPr/>
                <p:nvPr/>
              </p:nvSpPr>
              <p:spPr>
                <a:xfrm>
                  <a:off x="6047525" y="1890600"/>
                  <a:ext cx="20625" cy="20650"/>
                </a:xfrm>
                <a:custGeom>
                  <a:rect b="b" l="l" r="r" t="t"/>
                  <a:pathLst>
                    <a:path extrusionOk="0" h="826" w="825">
                      <a:moveTo>
                        <a:pt x="713" y="1"/>
                      </a:moveTo>
                      <a:lnTo>
                        <a:pt x="0" y="709"/>
                      </a:lnTo>
                      <a:lnTo>
                        <a:pt x="116" y="825"/>
                      </a:lnTo>
                      <a:lnTo>
                        <a:pt x="825" y="1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8" name="Google Shape;698;p22"/>
                <p:cNvSpPr/>
                <p:nvPr/>
              </p:nvSpPr>
              <p:spPr>
                <a:xfrm>
                  <a:off x="6047525" y="1890600"/>
                  <a:ext cx="20625" cy="20650"/>
                </a:xfrm>
                <a:custGeom>
                  <a:rect b="b" l="l" r="r" t="t"/>
                  <a:pathLst>
                    <a:path extrusionOk="0" h="826" w="825">
                      <a:moveTo>
                        <a:pt x="112" y="1"/>
                      </a:moveTo>
                      <a:lnTo>
                        <a:pt x="0" y="113"/>
                      </a:lnTo>
                      <a:lnTo>
                        <a:pt x="713" y="825"/>
                      </a:lnTo>
                      <a:lnTo>
                        <a:pt x="825" y="709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699" name="Google Shape;699;p22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0_1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3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702" name="Google Shape;702;p23"/>
          <p:cNvGrpSpPr/>
          <p:nvPr/>
        </p:nvGrpSpPr>
        <p:grpSpPr>
          <a:xfrm flipH="1" rot="10800000">
            <a:off x="8002875" y="-893617"/>
            <a:ext cx="1599393" cy="2188720"/>
            <a:chOff x="8051125" y="4018221"/>
            <a:chExt cx="1599393" cy="2188720"/>
          </a:xfrm>
        </p:grpSpPr>
        <p:sp>
          <p:nvSpPr>
            <p:cNvPr id="703" name="Google Shape;703;p23"/>
            <p:cNvSpPr/>
            <p:nvPr/>
          </p:nvSpPr>
          <p:spPr>
            <a:xfrm>
              <a:off x="8051125" y="4157250"/>
              <a:ext cx="1311339" cy="1311189"/>
            </a:xfrm>
            <a:custGeom>
              <a:rect b="b" l="l" r="r" t="t"/>
              <a:pathLst>
                <a:path extrusionOk="0" h="8762" w="8763">
                  <a:moveTo>
                    <a:pt x="8762" y="1"/>
                  </a:moveTo>
                  <a:lnTo>
                    <a:pt x="4382" y="4381"/>
                  </a:lnTo>
                  <a:lnTo>
                    <a:pt x="1" y="8762"/>
                  </a:lnTo>
                  <a:lnTo>
                    <a:pt x="2496" y="8762"/>
                  </a:lnTo>
                  <a:lnTo>
                    <a:pt x="5602" y="5657"/>
                  </a:lnTo>
                  <a:lnTo>
                    <a:pt x="8762" y="2496"/>
                  </a:lnTo>
                  <a:lnTo>
                    <a:pt x="87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4" name="Google Shape;704;p23"/>
            <p:cNvGrpSpPr/>
            <p:nvPr/>
          </p:nvGrpSpPr>
          <p:grpSpPr>
            <a:xfrm>
              <a:off x="8421632" y="4018221"/>
              <a:ext cx="1228886" cy="2188720"/>
              <a:chOff x="8389396" y="1055350"/>
              <a:chExt cx="1228886" cy="2188720"/>
            </a:xfrm>
          </p:grpSpPr>
          <p:sp>
            <p:nvSpPr>
              <p:cNvPr id="705" name="Google Shape;705;p23"/>
              <p:cNvSpPr/>
              <p:nvPr/>
            </p:nvSpPr>
            <p:spPr>
              <a:xfrm>
                <a:off x="8421616" y="1130946"/>
                <a:ext cx="1196665" cy="2113124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23"/>
              <p:cNvSpPr/>
              <p:nvPr/>
            </p:nvSpPr>
            <p:spPr>
              <a:xfrm>
                <a:off x="8389396" y="1055350"/>
                <a:ext cx="95651" cy="95575"/>
              </a:xfrm>
              <a:custGeom>
                <a:rect b="b" l="l" r="r" t="t"/>
                <a:pathLst>
                  <a:path extrusionOk="0" h="1373" w="1374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07" name="Google Shape;707;p23"/>
          <p:cNvGrpSpPr/>
          <p:nvPr/>
        </p:nvGrpSpPr>
        <p:grpSpPr>
          <a:xfrm>
            <a:off x="-2361718" y="1128115"/>
            <a:ext cx="6322114" cy="7255046"/>
            <a:chOff x="-2361718" y="747115"/>
            <a:chExt cx="6322114" cy="7255046"/>
          </a:xfrm>
        </p:grpSpPr>
        <p:grpSp>
          <p:nvGrpSpPr>
            <p:cNvPr id="708" name="Google Shape;708;p23"/>
            <p:cNvGrpSpPr/>
            <p:nvPr/>
          </p:nvGrpSpPr>
          <p:grpSpPr>
            <a:xfrm rot="10800000">
              <a:off x="-2361718" y="747115"/>
              <a:ext cx="6322114" cy="7255046"/>
              <a:chOff x="-2504900" y="1005827"/>
              <a:chExt cx="6322114" cy="7255046"/>
            </a:xfrm>
          </p:grpSpPr>
          <p:sp>
            <p:nvSpPr>
              <p:cNvPr id="709" name="Google Shape;709;p23"/>
              <p:cNvSpPr/>
              <p:nvPr/>
            </p:nvSpPr>
            <p:spPr>
              <a:xfrm>
                <a:off x="-2504900" y="1005827"/>
                <a:ext cx="6322114" cy="7255046"/>
              </a:xfrm>
              <a:custGeom>
                <a:rect b="b" l="l" r="r" t="t"/>
                <a:pathLst>
                  <a:path extrusionOk="0" h="82432" w="71832">
                    <a:moveTo>
                      <a:pt x="205" y="1"/>
                    </a:moveTo>
                    <a:lnTo>
                      <a:pt x="1" y="205"/>
                    </a:lnTo>
                    <a:lnTo>
                      <a:pt x="27924" y="28129"/>
                    </a:lnTo>
                    <a:lnTo>
                      <a:pt x="27924" y="38728"/>
                    </a:lnTo>
                    <a:lnTo>
                      <a:pt x="36526" y="47330"/>
                    </a:lnTo>
                    <a:lnTo>
                      <a:pt x="45629" y="56433"/>
                    </a:lnTo>
                    <a:lnTo>
                      <a:pt x="71627" y="82431"/>
                    </a:lnTo>
                    <a:lnTo>
                      <a:pt x="71831" y="82227"/>
                    </a:lnTo>
                    <a:lnTo>
                      <a:pt x="46493" y="56889"/>
                    </a:lnTo>
                    <a:lnTo>
                      <a:pt x="46493" y="47935"/>
                    </a:lnTo>
                    <a:lnTo>
                      <a:pt x="53711" y="40954"/>
                    </a:lnTo>
                    <a:lnTo>
                      <a:pt x="51481" y="38724"/>
                    </a:lnTo>
                    <a:lnTo>
                      <a:pt x="37095" y="38724"/>
                    </a:lnTo>
                    <a:lnTo>
                      <a:pt x="32496" y="34125"/>
                    </a:lnTo>
                    <a:lnTo>
                      <a:pt x="32496" y="32288"/>
                    </a:lnTo>
                    <a:lnTo>
                      <a:pt x="27924" y="27712"/>
                    </a:lnTo>
                    <a:lnTo>
                      <a:pt x="27924" y="27720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23"/>
              <p:cNvSpPr/>
              <p:nvPr/>
            </p:nvSpPr>
            <p:spPr>
              <a:xfrm>
                <a:off x="498666" y="3857823"/>
                <a:ext cx="1196665" cy="2113124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1" name="Google Shape;711;p23"/>
            <p:cNvGrpSpPr/>
            <p:nvPr/>
          </p:nvGrpSpPr>
          <p:grpSpPr>
            <a:xfrm flipH="1" rot="-5400000">
              <a:off x="413271" y="3223016"/>
              <a:ext cx="618213" cy="306426"/>
              <a:chOff x="5989375" y="1843575"/>
              <a:chExt cx="136525" cy="67675"/>
            </a:xfrm>
          </p:grpSpPr>
          <p:sp>
            <p:nvSpPr>
              <p:cNvPr id="712" name="Google Shape;712;p23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23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23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23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23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23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23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23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_1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p24"/>
          <p:cNvGrpSpPr/>
          <p:nvPr/>
        </p:nvGrpSpPr>
        <p:grpSpPr>
          <a:xfrm>
            <a:off x="6302380" y="-753973"/>
            <a:ext cx="4838246" cy="8737202"/>
            <a:chOff x="6149980" y="-753973"/>
            <a:chExt cx="4838246" cy="8737202"/>
          </a:xfrm>
        </p:grpSpPr>
        <p:sp>
          <p:nvSpPr>
            <p:cNvPr id="722" name="Google Shape;722;p24"/>
            <p:cNvSpPr/>
            <p:nvPr/>
          </p:nvSpPr>
          <p:spPr>
            <a:xfrm rot="10800000">
              <a:off x="6501374" y="2350375"/>
              <a:ext cx="4486853" cy="2966613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3" name="Google Shape;723;p24"/>
            <p:cNvGrpSpPr/>
            <p:nvPr/>
          </p:nvGrpSpPr>
          <p:grpSpPr>
            <a:xfrm flipH="1">
              <a:off x="7623943" y="2421824"/>
              <a:ext cx="300359" cy="299855"/>
              <a:chOff x="1466575" y="2391250"/>
              <a:chExt cx="59575" cy="59475"/>
            </a:xfrm>
          </p:grpSpPr>
          <p:sp>
            <p:nvSpPr>
              <p:cNvPr id="724" name="Google Shape;724;p24"/>
              <p:cNvSpPr/>
              <p:nvPr/>
            </p:nvSpPr>
            <p:spPr>
              <a:xfrm>
                <a:off x="1491600" y="2391250"/>
                <a:ext cx="9425" cy="59475"/>
              </a:xfrm>
              <a:custGeom>
                <a:rect b="b" l="l" r="r" t="t"/>
                <a:pathLst>
                  <a:path extrusionOk="0" h="2379" w="377">
                    <a:moveTo>
                      <a:pt x="0" y="1"/>
                    </a:moveTo>
                    <a:lnTo>
                      <a:pt x="0" y="2379"/>
                    </a:lnTo>
                    <a:lnTo>
                      <a:pt x="377" y="2379"/>
                    </a:lnTo>
                    <a:lnTo>
                      <a:pt x="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24"/>
              <p:cNvSpPr/>
              <p:nvPr/>
            </p:nvSpPr>
            <p:spPr>
              <a:xfrm>
                <a:off x="1466575" y="2416275"/>
                <a:ext cx="59575" cy="9425"/>
              </a:xfrm>
              <a:custGeom>
                <a:rect b="b" l="l" r="r" t="t"/>
                <a:pathLst>
                  <a:path extrusionOk="0" h="377" w="2383">
                    <a:moveTo>
                      <a:pt x="1" y="1"/>
                    </a:moveTo>
                    <a:lnTo>
                      <a:pt x="1" y="377"/>
                    </a:lnTo>
                    <a:lnTo>
                      <a:pt x="2382" y="377"/>
                    </a:lnTo>
                    <a:lnTo>
                      <a:pt x="23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6" name="Google Shape;726;p24"/>
            <p:cNvGrpSpPr/>
            <p:nvPr/>
          </p:nvGrpSpPr>
          <p:grpSpPr>
            <a:xfrm flipH="1">
              <a:off x="6149980" y="-661273"/>
              <a:ext cx="2817846" cy="4069237"/>
              <a:chOff x="278245" y="-184325"/>
              <a:chExt cx="2358228" cy="3405504"/>
            </a:xfrm>
          </p:grpSpPr>
          <p:grpSp>
            <p:nvGrpSpPr>
              <p:cNvPr id="727" name="Google Shape;727;p24"/>
              <p:cNvGrpSpPr/>
              <p:nvPr/>
            </p:nvGrpSpPr>
            <p:grpSpPr>
              <a:xfrm>
                <a:off x="278245" y="-184325"/>
                <a:ext cx="2358228" cy="3336759"/>
                <a:chOff x="1181475" y="2041825"/>
                <a:chExt cx="620325" cy="877725"/>
              </a:xfrm>
            </p:grpSpPr>
            <p:sp>
              <p:nvSpPr>
                <p:cNvPr id="728" name="Google Shape;728;p24"/>
                <p:cNvSpPr/>
                <p:nvPr/>
              </p:nvSpPr>
              <p:spPr>
                <a:xfrm>
                  <a:off x="1185375" y="2377350"/>
                  <a:ext cx="119525" cy="119500"/>
                </a:xfrm>
                <a:custGeom>
                  <a:rect b="b" l="l" r="r" t="t"/>
                  <a:pathLst>
                    <a:path extrusionOk="0" h="4780" w="4781">
                      <a:moveTo>
                        <a:pt x="4780" y="0"/>
                      </a:moveTo>
                      <a:lnTo>
                        <a:pt x="2390" y="2390"/>
                      </a:lnTo>
                      <a:lnTo>
                        <a:pt x="1" y="4780"/>
                      </a:lnTo>
                      <a:lnTo>
                        <a:pt x="1362" y="4780"/>
                      </a:lnTo>
                      <a:lnTo>
                        <a:pt x="3071" y="3071"/>
                      </a:lnTo>
                      <a:lnTo>
                        <a:pt x="4780" y="1361"/>
                      </a:lnTo>
                      <a:lnTo>
                        <a:pt x="47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9" name="Google Shape;729;p24"/>
                <p:cNvSpPr/>
                <p:nvPr/>
              </p:nvSpPr>
              <p:spPr>
                <a:xfrm>
                  <a:off x="1767500" y="2041825"/>
                  <a:ext cx="34300" cy="29425"/>
                </a:xfrm>
                <a:custGeom>
                  <a:rect b="b" l="l" r="r" t="t"/>
                  <a:pathLst>
                    <a:path extrusionOk="0" h="1177" w="1372">
                      <a:moveTo>
                        <a:pt x="782" y="310"/>
                      </a:moveTo>
                      <a:cubicBezTo>
                        <a:pt x="924" y="310"/>
                        <a:pt x="1061" y="421"/>
                        <a:pt x="1061" y="588"/>
                      </a:cubicBezTo>
                      <a:cubicBezTo>
                        <a:pt x="1061" y="741"/>
                        <a:pt x="937" y="865"/>
                        <a:pt x="785" y="865"/>
                      </a:cubicBezTo>
                      <a:cubicBezTo>
                        <a:pt x="537" y="865"/>
                        <a:pt x="413" y="568"/>
                        <a:pt x="589" y="392"/>
                      </a:cubicBezTo>
                      <a:cubicBezTo>
                        <a:pt x="644" y="335"/>
                        <a:pt x="714" y="310"/>
                        <a:pt x="782" y="310"/>
                      </a:cubicBezTo>
                      <a:close/>
                      <a:moveTo>
                        <a:pt x="785" y="0"/>
                      </a:moveTo>
                      <a:cubicBezTo>
                        <a:pt x="260" y="0"/>
                        <a:pt x="0" y="632"/>
                        <a:pt x="369" y="1005"/>
                      </a:cubicBezTo>
                      <a:cubicBezTo>
                        <a:pt x="488" y="1123"/>
                        <a:pt x="635" y="1176"/>
                        <a:pt x="779" y="1176"/>
                      </a:cubicBezTo>
                      <a:cubicBezTo>
                        <a:pt x="1082" y="1176"/>
                        <a:pt x="1372" y="940"/>
                        <a:pt x="1369" y="584"/>
                      </a:cubicBezTo>
                      <a:cubicBezTo>
                        <a:pt x="1369" y="264"/>
                        <a:pt x="1105" y="4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0" name="Google Shape;730;p24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rect b="b" l="l" r="r" t="t"/>
                  <a:pathLst>
                    <a:path extrusionOk="0" h="34353" w="2401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1" name="Google Shape;731;p24"/>
                <p:cNvSpPr/>
                <p:nvPr/>
              </p:nvSpPr>
              <p:spPr>
                <a:xfrm>
                  <a:off x="1260925" y="2268575"/>
                  <a:ext cx="243200" cy="370575"/>
                </a:xfrm>
                <a:custGeom>
                  <a:rect b="b" l="l" r="r" t="t"/>
                  <a:pathLst>
                    <a:path extrusionOk="0" h="14823" w="9728">
                      <a:moveTo>
                        <a:pt x="9640" y="0"/>
                      </a:moveTo>
                      <a:lnTo>
                        <a:pt x="4148" y="5492"/>
                      </a:lnTo>
                      <a:lnTo>
                        <a:pt x="4148" y="10588"/>
                      </a:lnTo>
                      <a:lnTo>
                        <a:pt x="1" y="14735"/>
                      </a:lnTo>
                      <a:lnTo>
                        <a:pt x="89" y="14823"/>
                      </a:lnTo>
                      <a:lnTo>
                        <a:pt x="4272" y="10640"/>
                      </a:lnTo>
                      <a:lnTo>
                        <a:pt x="4272" y="5544"/>
                      </a:lnTo>
                      <a:lnTo>
                        <a:pt x="9728" y="88"/>
                      </a:lnTo>
                      <a:lnTo>
                        <a:pt x="96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2" name="Google Shape;732;p24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rect b="b" l="l" r="r" t="t"/>
                  <a:pathLst>
                    <a:path extrusionOk="0" h="8175" w="5176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33" name="Google Shape;733;p24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rect b="b" l="l" r="r" t="t"/>
                <a:pathLst>
                  <a:path extrusionOk="0" h="1177" w="1372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34" name="Google Shape;734;p24"/>
            <p:cNvSpPr/>
            <p:nvPr/>
          </p:nvSpPr>
          <p:spPr>
            <a:xfrm rot="10800000">
              <a:off x="8012311" y="-753973"/>
              <a:ext cx="1464987" cy="2586938"/>
            </a:xfrm>
            <a:custGeom>
              <a:rect b="b" l="l" r="r" t="t"/>
              <a:pathLst>
                <a:path extrusionOk="0" h="17609" w="9972">
                  <a:moveTo>
                    <a:pt x="1" y="0"/>
                  </a:moveTo>
                  <a:lnTo>
                    <a:pt x="1" y="4948"/>
                  </a:lnTo>
                  <a:lnTo>
                    <a:pt x="9720" y="14670"/>
                  </a:lnTo>
                  <a:lnTo>
                    <a:pt x="9720" y="17608"/>
                  </a:lnTo>
                  <a:lnTo>
                    <a:pt x="9972" y="17608"/>
                  </a:lnTo>
                  <a:lnTo>
                    <a:pt x="9972" y="14566"/>
                  </a:lnTo>
                  <a:lnTo>
                    <a:pt x="249" y="484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35" name="Google Shape;735;p24"/>
            <p:cNvGrpSpPr/>
            <p:nvPr/>
          </p:nvGrpSpPr>
          <p:grpSpPr>
            <a:xfrm>
              <a:off x="7560791" y="3580603"/>
              <a:ext cx="3173104" cy="4402627"/>
              <a:chOff x="2132995" y="960308"/>
              <a:chExt cx="496177" cy="688438"/>
            </a:xfrm>
          </p:grpSpPr>
          <p:sp>
            <p:nvSpPr>
              <p:cNvPr id="736" name="Google Shape;736;p24"/>
              <p:cNvSpPr/>
              <p:nvPr/>
            </p:nvSpPr>
            <p:spPr>
              <a:xfrm>
                <a:off x="2143863" y="977753"/>
                <a:ext cx="473252" cy="659302"/>
              </a:xfrm>
              <a:custGeom>
                <a:rect b="b" l="l" r="r" t="t"/>
                <a:pathLst>
                  <a:path extrusionOk="0" h="14437" w="10363">
                    <a:moveTo>
                      <a:pt x="1" y="1"/>
                    </a:moveTo>
                    <a:lnTo>
                      <a:pt x="1" y="2663"/>
                    </a:lnTo>
                    <a:lnTo>
                      <a:pt x="4926" y="2663"/>
                    </a:lnTo>
                    <a:lnTo>
                      <a:pt x="7972" y="5709"/>
                    </a:lnTo>
                    <a:lnTo>
                      <a:pt x="7972" y="12123"/>
                    </a:lnTo>
                    <a:lnTo>
                      <a:pt x="10286" y="14437"/>
                    </a:lnTo>
                    <a:lnTo>
                      <a:pt x="10362" y="14352"/>
                    </a:lnTo>
                    <a:lnTo>
                      <a:pt x="8083" y="12081"/>
                    </a:lnTo>
                    <a:lnTo>
                      <a:pt x="8083" y="5658"/>
                    </a:lnTo>
                    <a:lnTo>
                      <a:pt x="4995" y="2561"/>
                    </a:lnTo>
                    <a:lnTo>
                      <a:pt x="4978" y="2544"/>
                    </a:lnTo>
                    <a:lnTo>
                      <a:pt x="120" y="2544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24"/>
              <p:cNvSpPr/>
              <p:nvPr/>
            </p:nvSpPr>
            <p:spPr>
              <a:xfrm>
                <a:off x="2401063" y="1126948"/>
                <a:ext cx="81608" cy="81608"/>
              </a:xfrm>
              <a:custGeom>
                <a:rect b="b" l="l" r="r" t="t"/>
                <a:pathLst>
                  <a:path extrusionOk="0" h="1787" w="1787">
                    <a:moveTo>
                      <a:pt x="1" y="0"/>
                    </a:moveTo>
                    <a:lnTo>
                      <a:pt x="1" y="511"/>
                    </a:lnTo>
                    <a:lnTo>
                      <a:pt x="639" y="1149"/>
                    </a:lnTo>
                    <a:lnTo>
                      <a:pt x="1277" y="1787"/>
                    </a:lnTo>
                    <a:lnTo>
                      <a:pt x="1787" y="1787"/>
                    </a:lnTo>
                    <a:lnTo>
                      <a:pt x="894" y="8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24"/>
              <p:cNvSpPr/>
              <p:nvPr/>
            </p:nvSpPr>
            <p:spPr>
              <a:xfrm>
                <a:off x="2132995" y="960308"/>
                <a:ext cx="23610" cy="20231"/>
              </a:xfrm>
              <a:custGeom>
                <a:rect b="b" l="l" r="r" t="t"/>
                <a:pathLst>
                  <a:path extrusionOk="0" h="443" w="517">
                    <a:moveTo>
                      <a:pt x="298" y="119"/>
                    </a:moveTo>
                    <a:cubicBezTo>
                      <a:pt x="409" y="145"/>
                      <a:pt x="409" y="298"/>
                      <a:pt x="298" y="332"/>
                    </a:cubicBezTo>
                    <a:cubicBezTo>
                      <a:pt x="196" y="298"/>
                      <a:pt x="196" y="145"/>
                      <a:pt x="298" y="119"/>
                    </a:cubicBezTo>
                    <a:close/>
                    <a:moveTo>
                      <a:pt x="295" y="0"/>
                    </a:moveTo>
                    <a:cubicBezTo>
                      <a:pt x="240" y="0"/>
                      <a:pt x="184" y="21"/>
                      <a:pt x="137" y="68"/>
                    </a:cubicBezTo>
                    <a:cubicBezTo>
                      <a:pt x="1" y="204"/>
                      <a:pt x="103" y="442"/>
                      <a:pt x="298" y="442"/>
                    </a:cubicBezTo>
                    <a:cubicBezTo>
                      <a:pt x="418" y="434"/>
                      <a:pt x="511" y="340"/>
                      <a:pt x="511" y="230"/>
                    </a:cubicBezTo>
                    <a:cubicBezTo>
                      <a:pt x="517" y="92"/>
                      <a:pt x="410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24"/>
              <p:cNvSpPr/>
              <p:nvPr/>
            </p:nvSpPr>
            <p:spPr>
              <a:xfrm>
                <a:off x="2605425" y="1628651"/>
                <a:ext cx="23747" cy="20094"/>
              </a:xfrm>
              <a:custGeom>
                <a:rect b="b" l="l" r="r" t="t"/>
                <a:pathLst>
                  <a:path extrusionOk="0" h="440" w="520">
                    <a:moveTo>
                      <a:pt x="298" y="116"/>
                    </a:moveTo>
                    <a:cubicBezTo>
                      <a:pt x="358" y="116"/>
                      <a:pt x="409" y="167"/>
                      <a:pt x="400" y="227"/>
                    </a:cubicBezTo>
                    <a:cubicBezTo>
                      <a:pt x="400" y="290"/>
                      <a:pt x="348" y="331"/>
                      <a:pt x="294" y="331"/>
                    </a:cubicBezTo>
                    <a:cubicBezTo>
                      <a:pt x="269" y="331"/>
                      <a:pt x="243" y="322"/>
                      <a:pt x="221" y="303"/>
                    </a:cubicBezTo>
                    <a:cubicBezTo>
                      <a:pt x="153" y="235"/>
                      <a:pt x="204" y="116"/>
                      <a:pt x="298" y="116"/>
                    </a:cubicBezTo>
                    <a:close/>
                    <a:moveTo>
                      <a:pt x="299" y="1"/>
                    </a:moveTo>
                    <a:cubicBezTo>
                      <a:pt x="244" y="1"/>
                      <a:pt x="189" y="21"/>
                      <a:pt x="145" y="65"/>
                    </a:cubicBezTo>
                    <a:cubicBezTo>
                      <a:pt x="0" y="201"/>
                      <a:pt x="102" y="439"/>
                      <a:pt x="298" y="439"/>
                    </a:cubicBezTo>
                    <a:cubicBezTo>
                      <a:pt x="417" y="439"/>
                      <a:pt x="519" y="337"/>
                      <a:pt x="519" y="218"/>
                    </a:cubicBezTo>
                    <a:cubicBezTo>
                      <a:pt x="519" y="86"/>
                      <a:pt x="411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24"/>
              <p:cNvSpPr/>
              <p:nvPr/>
            </p:nvSpPr>
            <p:spPr>
              <a:xfrm>
                <a:off x="2145827" y="1025155"/>
                <a:ext cx="122024" cy="71515"/>
              </a:xfrm>
              <a:custGeom>
                <a:rect b="b" l="l" r="r" t="t"/>
                <a:pathLst>
                  <a:path extrusionOk="0" h="1566" w="2672">
                    <a:moveTo>
                      <a:pt x="34" y="1"/>
                    </a:moveTo>
                    <a:lnTo>
                      <a:pt x="0" y="26"/>
                    </a:lnTo>
                    <a:lnTo>
                      <a:pt x="800" y="826"/>
                    </a:lnTo>
                    <a:lnTo>
                      <a:pt x="1898" y="826"/>
                    </a:lnTo>
                    <a:lnTo>
                      <a:pt x="2638" y="1566"/>
                    </a:lnTo>
                    <a:lnTo>
                      <a:pt x="2672" y="1532"/>
                    </a:lnTo>
                    <a:lnTo>
                      <a:pt x="1923" y="783"/>
                    </a:lnTo>
                    <a:lnTo>
                      <a:pt x="817" y="78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41" name="Google Shape;741;p24"/>
          <p:cNvGrpSpPr/>
          <p:nvPr/>
        </p:nvGrpSpPr>
        <p:grpSpPr>
          <a:xfrm>
            <a:off x="-2749105" y="-2045480"/>
            <a:ext cx="6654696" cy="9234460"/>
            <a:chOff x="-2596705" y="-2045480"/>
            <a:chExt cx="6654696" cy="9234460"/>
          </a:xfrm>
        </p:grpSpPr>
        <p:grpSp>
          <p:nvGrpSpPr>
            <p:cNvPr id="742" name="Google Shape;742;p24"/>
            <p:cNvGrpSpPr/>
            <p:nvPr/>
          </p:nvGrpSpPr>
          <p:grpSpPr>
            <a:xfrm flipH="1">
              <a:off x="722369" y="491148"/>
              <a:ext cx="801674" cy="397824"/>
              <a:chOff x="1622300" y="2291700"/>
              <a:chExt cx="118800" cy="58950"/>
            </a:xfrm>
          </p:grpSpPr>
          <p:sp>
            <p:nvSpPr>
              <p:cNvPr id="743" name="Google Shape;743;p24"/>
              <p:cNvSpPr/>
              <p:nvPr/>
            </p:nvSpPr>
            <p:spPr>
              <a:xfrm>
                <a:off x="1672825" y="2291800"/>
                <a:ext cx="17950" cy="17825"/>
              </a:xfrm>
              <a:custGeom>
                <a:rect b="b" l="l" r="r" t="t"/>
                <a:pathLst>
                  <a:path extrusionOk="0" h="713" w="718">
                    <a:moveTo>
                      <a:pt x="101" y="0"/>
                    </a:moveTo>
                    <a:lnTo>
                      <a:pt x="1" y="96"/>
                    </a:lnTo>
                    <a:lnTo>
                      <a:pt x="621" y="713"/>
                    </a:lnTo>
                    <a:lnTo>
                      <a:pt x="717" y="6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24"/>
              <p:cNvSpPr/>
              <p:nvPr/>
            </p:nvSpPr>
            <p:spPr>
              <a:xfrm>
                <a:off x="1672825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21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7" y="100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4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97" y="0"/>
                    </a:moveTo>
                    <a:lnTo>
                      <a:pt x="1" y="100"/>
                    </a:lnTo>
                    <a:lnTo>
                      <a:pt x="617" y="717"/>
                    </a:lnTo>
                    <a:lnTo>
                      <a:pt x="718" y="62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24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17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8" y="100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4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rect b="b" l="l" r="r" t="t"/>
                <a:pathLst>
                  <a:path extrusionOk="0" h="717" w="713">
                    <a:moveTo>
                      <a:pt x="96" y="0"/>
                    </a:moveTo>
                    <a:lnTo>
                      <a:pt x="0" y="96"/>
                    </a:lnTo>
                    <a:lnTo>
                      <a:pt x="617" y="717"/>
                    </a:lnTo>
                    <a:lnTo>
                      <a:pt x="713" y="617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24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rect b="b" l="l" r="r" t="t"/>
                <a:pathLst>
                  <a:path extrusionOk="0" h="717" w="713">
                    <a:moveTo>
                      <a:pt x="617" y="0"/>
                    </a:moveTo>
                    <a:lnTo>
                      <a:pt x="0" y="617"/>
                    </a:lnTo>
                    <a:lnTo>
                      <a:pt x="96" y="717"/>
                    </a:lnTo>
                    <a:lnTo>
                      <a:pt x="713" y="96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24"/>
              <p:cNvSpPr/>
              <p:nvPr/>
            </p:nvSpPr>
            <p:spPr>
              <a:xfrm>
                <a:off x="1672525" y="2332625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101" y="0"/>
                    </a:moveTo>
                    <a:lnTo>
                      <a:pt x="1" y="100"/>
                    </a:lnTo>
                    <a:lnTo>
                      <a:pt x="621" y="717"/>
                    </a:lnTo>
                    <a:lnTo>
                      <a:pt x="717" y="6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1672525" y="2332725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21" y="0"/>
                    </a:moveTo>
                    <a:lnTo>
                      <a:pt x="1" y="617"/>
                    </a:lnTo>
                    <a:lnTo>
                      <a:pt x="101" y="717"/>
                    </a:lnTo>
                    <a:lnTo>
                      <a:pt x="717" y="96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51" name="Google Shape;751;p24"/>
            <p:cNvSpPr/>
            <p:nvPr/>
          </p:nvSpPr>
          <p:spPr>
            <a:xfrm>
              <a:off x="-2596705" y="-1246603"/>
              <a:ext cx="6654696" cy="7636707"/>
            </a:xfrm>
            <a:custGeom>
              <a:rect b="b" l="l" r="r" t="t"/>
              <a:pathLst>
                <a:path extrusionOk="0" h="82432" w="71832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52" name="Google Shape;752;p24"/>
            <p:cNvGrpSpPr/>
            <p:nvPr/>
          </p:nvGrpSpPr>
          <p:grpSpPr>
            <a:xfrm rot="10800000">
              <a:off x="-1185762" y="-2045480"/>
              <a:ext cx="2901864" cy="4211818"/>
              <a:chOff x="6769513" y="299393"/>
              <a:chExt cx="1308620" cy="1899525"/>
            </a:xfrm>
          </p:grpSpPr>
          <p:sp>
            <p:nvSpPr>
              <p:cNvPr id="753" name="Google Shape;753;p24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rect b="b" l="l" r="r" t="t"/>
                <a:pathLst>
                  <a:path extrusionOk="0" h="4564" w="4564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24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24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rect b="b" l="l" r="r" t="t"/>
                <a:pathLst>
                  <a:path extrusionOk="0" h="1118" w="1122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24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rect b="b" l="l" r="r" t="t"/>
                <a:pathLst>
                  <a:path extrusionOk="0" h="32804" w="22925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4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rect b="b" l="l" r="r" t="t"/>
                <a:pathLst>
                  <a:path extrusionOk="0" h="14155" w="9288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24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rect b="b" l="l" r="r" t="t"/>
                <a:pathLst>
                  <a:path extrusionOk="0" h="7807" w="4945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59" name="Google Shape;759;p24"/>
            <p:cNvSpPr/>
            <p:nvPr/>
          </p:nvSpPr>
          <p:spPr>
            <a:xfrm rot="10800000">
              <a:off x="1102163" y="4774798"/>
              <a:ext cx="727762" cy="727762"/>
            </a:xfrm>
            <a:custGeom>
              <a:rect b="b" l="l" r="r" t="t"/>
              <a:pathLst>
                <a:path extrusionOk="0" fill="none" h="9936" w="9936">
                  <a:moveTo>
                    <a:pt x="8170" y="1770"/>
                  </a:moveTo>
                  <a:cubicBezTo>
                    <a:pt x="9936" y="3535"/>
                    <a:pt x="9936" y="6401"/>
                    <a:pt x="8170" y="8170"/>
                  </a:cubicBezTo>
                  <a:cubicBezTo>
                    <a:pt x="6401" y="9935"/>
                    <a:pt x="3535" y="9935"/>
                    <a:pt x="1770" y="8170"/>
                  </a:cubicBezTo>
                  <a:cubicBezTo>
                    <a:pt x="1" y="6401"/>
                    <a:pt x="1" y="3535"/>
                    <a:pt x="1770" y="1770"/>
                  </a:cubicBezTo>
                  <a:cubicBezTo>
                    <a:pt x="3535" y="0"/>
                    <a:pt x="6401" y="0"/>
                    <a:pt x="8170" y="177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400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0" name="Google Shape;760;p24"/>
            <p:cNvGrpSpPr/>
            <p:nvPr/>
          </p:nvGrpSpPr>
          <p:grpSpPr>
            <a:xfrm flipH="1">
              <a:off x="-1973878" y="2737381"/>
              <a:ext cx="3265346" cy="3441180"/>
              <a:chOff x="2011428" y="602777"/>
              <a:chExt cx="774292" cy="815987"/>
            </a:xfrm>
          </p:grpSpPr>
          <p:sp>
            <p:nvSpPr>
              <p:cNvPr id="761" name="Google Shape;761;p24"/>
              <p:cNvSpPr/>
              <p:nvPr/>
            </p:nvSpPr>
            <p:spPr>
              <a:xfrm>
                <a:off x="2751470" y="1215132"/>
                <a:ext cx="15618" cy="109191"/>
              </a:xfrm>
              <a:custGeom>
                <a:rect b="b" l="l" r="r" t="t"/>
                <a:pathLst>
                  <a:path extrusionOk="0" h="2391" w="342">
                    <a:moveTo>
                      <a:pt x="341" y="0"/>
                    </a:moveTo>
                    <a:lnTo>
                      <a:pt x="1" y="341"/>
                    </a:lnTo>
                    <a:lnTo>
                      <a:pt x="1" y="1191"/>
                    </a:lnTo>
                    <a:lnTo>
                      <a:pt x="1" y="2042"/>
                    </a:lnTo>
                    <a:lnTo>
                      <a:pt x="341" y="2391"/>
                    </a:lnTo>
                    <a:lnTo>
                      <a:pt x="341" y="119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24"/>
              <p:cNvSpPr/>
              <p:nvPr/>
            </p:nvSpPr>
            <p:spPr>
              <a:xfrm>
                <a:off x="2157107" y="742702"/>
                <a:ext cx="76950" cy="76995"/>
              </a:xfrm>
              <a:custGeom>
                <a:rect b="b" l="l" r="r" t="t"/>
                <a:pathLst>
                  <a:path extrusionOk="0" h="1686" w="1685">
                    <a:moveTo>
                      <a:pt x="0" y="1"/>
                    </a:moveTo>
                    <a:lnTo>
                      <a:pt x="842" y="843"/>
                    </a:lnTo>
                    <a:lnTo>
                      <a:pt x="1685" y="1685"/>
                    </a:lnTo>
                    <a:lnTo>
                      <a:pt x="1685" y="1209"/>
                    </a:lnTo>
                    <a:lnTo>
                      <a:pt x="1081" y="60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24"/>
              <p:cNvSpPr/>
              <p:nvPr/>
            </p:nvSpPr>
            <p:spPr>
              <a:xfrm>
                <a:off x="2011428" y="602777"/>
                <a:ext cx="37310" cy="32013"/>
              </a:xfrm>
              <a:custGeom>
                <a:rect b="b" l="l" r="r" t="t"/>
                <a:pathLst>
                  <a:path extrusionOk="0" h="701" w="817">
                    <a:moveTo>
                      <a:pt x="468" y="181"/>
                    </a:moveTo>
                    <a:cubicBezTo>
                      <a:pt x="561" y="181"/>
                      <a:pt x="630" y="258"/>
                      <a:pt x="630" y="351"/>
                    </a:cubicBezTo>
                    <a:cubicBezTo>
                      <a:pt x="630" y="448"/>
                      <a:pt x="549" y="514"/>
                      <a:pt x="466" y="514"/>
                    </a:cubicBezTo>
                    <a:cubicBezTo>
                      <a:pt x="425" y="514"/>
                      <a:pt x="383" y="498"/>
                      <a:pt x="349" y="462"/>
                    </a:cubicBezTo>
                    <a:cubicBezTo>
                      <a:pt x="247" y="360"/>
                      <a:pt x="323" y="181"/>
                      <a:pt x="468" y="181"/>
                    </a:cubicBezTo>
                    <a:close/>
                    <a:moveTo>
                      <a:pt x="468" y="0"/>
                    </a:moveTo>
                    <a:cubicBezTo>
                      <a:pt x="381" y="0"/>
                      <a:pt x="293" y="33"/>
                      <a:pt x="221" y="105"/>
                    </a:cubicBezTo>
                    <a:cubicBezTo>
                      <a:pt x="0" y="317"/>
                      <a:pt x="153" y="700"/>
                      <a:pt x="468" y="700"/>
                    </a:cubicBezTo>
                    <a:cubicBezTo>
                      <a:pt x="664" y="700"/>
                      <a:pt x="817" y="538"/>
                      <a:pt x="817" y="351"/>
                    </a:cubicBezTo>
                    <a:cubicBezTo>
                      <a:pt x="817" y="139"/>
                      <a:pt x="646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24"/>
              <p:cNvSpPr/>
              <p:nvPr/>
            </p:nvSpPr>
            <p:spPr>
              <a:xfrm>
                <a:off x="2748364" y="1386751"/>
                <a:ext cx="37356" cy="32013"/>
              </a:xfrm>
              <a:custGeom>
                <a:rect b="b" l="l" r="r" t="t"/>
                <a:pathLst>
                  <a:path extrusionOk="0" h="701" w="818">
                    <a:moveTo>
                      <a:pt x="469" y="190"/>
                    </a:moveTo>
                    <a:cubicBezTo>
                      <a:pt x="562" y="190"/>
                      <a:pt x="630" y="258"/>
                      <a:pt x="630" y="351"/>
                    </a:cubicBezTo>
                    <a:cubicBezTo>
                      <a:pt x="630" y="450"/>
                      <a:pt x="547" y="517"/>
                      <a:pt x="462" y="517"/>
                    </a:cubicBezTo>
                    <a:cubicBezTo>
                      <a:pt x="422" y="517"/>
                      <a:pt x="382" y="503"/>
                      <a:pt x="350" y="470"/>
                    </a:cubicBezTo>
                    <a:cubicBezTo>
                      <a:pt x="247" y="360"/>
                      <a:pt x="324" y="190"/>
                      <a:pt x="469" y="190"/>
                    </a:cubicBezTo>
                    <a:close/>
                    <a:moveTo>
                      <a:pt x="468" y="0"/>
                    </a:moveTo>
                    <a:cubicBezTo>
                      <a:pt x="382" y="0"/>
                      <a:pt x="294" y="33"/>
                      <a:pt x="222" y="105"/>
                    </a:cubicBezTo>
                    <a:cubicBezTo>
                      <a:pt x="1" y="326"/>
                      <a:pt x="154" y="700"/>
                      <a:pt x="469" y="700"/>
                    </a:cubicBezTo>
                    <a:cubicBezTo>
                      <a:pt x="664" y="700"/>
                      <a:pt x="817" y="547"/>
                      <a:pt x="817" y="351"/>
                    </a:cubicBezTo>
                    <a:cubicBezTo>
                      <a:pt x="817" y="139"/>
                      <a:pt x="647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24"/>
              <p:cNvSpPr/>
              <p:nvPr/>
            </p:nvSpPr>
            <p:spPr>
              <a:xfrm>
                <a:off x="2036271" y="623829"/>
                <a:ext cx="737804" cy="767351"/>
              </a:xfrm>
              <a:custGeom>
                <a:rect b="b" l="l" r="r" t="t"/>
                <a:pathLst>
                  <a:path extrusionOk="0" h="16803" w="16156">
                    <a:moveTo>
                      <a:pt x="137" y="1"/>
                    </a:moveTo>
                    <a:lnTo>
                      <a:pt x="0" y="128"/>
                    </a:lnTo>
                    <a:lnTo>
                      <a:pt x="5173" y="5301"/>
                    </a:lnTo>
                    <a:lnTo>
                      <a:pt x="5198" y="5326"/>
                    </a:lnTo>
                    <a:lnTo>
                      <a:pt x="9035" y="5326"/>
                    </a:lnTo>
                    <a:lnTo>
                      <a:pt x="15968" y="12259"/>
                    </a:lnTo>
                    <a:lnTo>
                      <a:pt x="15968" y="16802"/>
                    </a:lnTo>
                    <a:lnTo>
                      <a:pt x="16155" y="16802"/>
                    </a:lnTo>
                    <a:lnTo>
                      <a:pt x="16155" y="12183"/>
                    </a:lnTo>
                    <a:lnTo>
                      <a:pt x="9137" y="5165"/>
                    </a:lnTo>
                    <a:lnTo>
                      <a:pt x="9111" y="5139"/>
                    </a:lnTo>
                    <a:lnTo>
                      <a:pt x="5275" y="5139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24"/>
              <p:cNvSpPr/>
              <p:nvPr/>
            </p:nvSpPr>
            <p:spPr>
              <a:xfrm>
                <a:off x="2506326" y="916786"/>
                <a:ext cx="196233" cy="195822"/>
              </a:xfrm>
              <a:custGeom>
                <a:rect b="b" l="l" r="r" t="t"/>
                <a:pathLst>
                  <a:path extrusionOk="0" h="4288" w="4297">
                    <a:moveTo>
                      <a:pt x="1" y="0"/>
                    </a:moveTo>
                    <a:lnTo>
                      <a:pt x="1" y="77"/>
                    </a:lnTo>
                    <a:lnTo>
                      <a:pt x="1898" y="77"/>
                    </a:lnTo>
                    <a:lnTo>
                      <a:pt x="4220" y="2399"/>
                    </a:lnTo>
                    <a:lnTo>
                      <a:pt x="4220" y="4288"/>
                    </a:lnTo>
                    <a:lnTo>
                      <a:pt x="4297" y="4288"/>
                    </a:lnTo>
                    <a:lnTo>
                      <a:pt x="4297" y="2374"/>
                    </a:lnTo>
                    <a:lnTo>
                      <a:pt x="19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7" name="Google Shape;767;p24"/>
            <p:cNvGrpSpPr/>
            <p:nvPr/>
          </p:nvGrpSpPr>
          <p:grpSpPr>
            <a:xfrm rot="-5400000">
              <a:off x="-1256153" y="3835717"/>
              <a:ext cx="3265346" cy="3441180"/>
              <a:chOff x="2011428" y="602777"/>
              <a:chExt cx="774292" cy="815987"/>
            </a:xfrm>
          </p:grpSpPr>
          <p:sp>
            <p:nvSpPr>
              <p:cNvPr id="768" name="Google Shape;768;p24"/>
              <p:cNvSpPr/>
              <p:nvPr/>
            </p:nvSpPr>
            <p:spPr>
              <a:xfrm>
                <a:off x="2751470" y="1215132"/>
                <a:ext cx="15618" cy="109191"/>
              </a:xfrm>
              <a:custGeom>
                <a:rect b="b" l="l" r="r" t="t"/>
                <a:pathLst>
                  <a:path extrusionOk="0" h="2391" w="342">
                    <a:moveTo>
                      <a:pt x="341" y="0"/>
                    </a:moveTo>
                    <a:lnTo>
                      <a:pt x="1" y="341"/>
                    </a:lnTo>
                    <a:lnTo>
                      <a:pt x="1" y="1191"/>
                    </a:lnTo>
                    <a:lnTo>
                      <a:pt x="1" y="2042"/>
                    </a:lnTo>
                    <a:lnTo>
                      <a:pt x="341" y="2391"/>
                    </a:lnTo>
                    <a:lnTo>
                      <a:pt x="341" y="119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24"/>
              <p:cNvSpPr/>
              <p:nvPr/>
            </p:nvSpPr>
            <p:spPr>
              <a:xfrm>
                <a:off x="2157107" y="742702"/>
                <a:ext cx="76950" cy="76995"/>
              </a:xfrm>
              <a:custGeom>
                <a:rect b="b" l="l" r="r" t="t"/>
                <a:pathLst>
                  <a:path extrusionOk="0" h="1686" w="1685">
                    <a:moveTo>
                      <a:pt x="0" y="1"/>
                    </a:moveTo>
                    <a:lnTo>
                      <a:pt x="842" y="843"/>
                    </a:lnTo>
                    <a:lnTo>
                      <a:pt x="1685" y="1685"/>
                    </a:lnTo>
                    <a:lnTo>
                      <a:pt x="1685" y="1209"/>
                    </a:lnTo>
                    <a:lnTo>
                      <a:pt x="1081" y="60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24"/>
              <p:cNvSpPr/>
              <p:nvPr/>
            </p:nvSpPr>
            <p:spPr>
              <a:xfrm>
                <a:off x="2011428" y="602777"/>
                <a:ext cx="37310" cy="32013"/>
              </a:xfrm>
              <a:custGeom>
                <a:rect b="b" l="l" r="r" t="t"/>
                <a:pathLst>
                  <a:path extrusionOk="0" h="701" w="817">
                    <a:moveTo>
                      <a:pt x="468" y="181"/>
                    </a:moveTo>
                    <a:cubicBezTo>
                      <a:pt x="561" y="181"/>
                      <a:pt x="630" y="258"/>
                      <a:pt x="630" y="351"/>
                    </a:cubicBezTo>
                    <a:cubicBezTo>
                      <a:pt x="630" y="448"/>
                      <a:pt x="549" y="514"/>
                      <a:pt x="466" y="514"/>
                    </a:cubicBezTo>
                    <a:cubicBezTo>
                      <a:pt x="425" y="514"/>
                      <a:pt x="383" y="498"/>
                      <a:pt x="349" y="462"/>
                    </a:cubicBezTo>
                    <a:cubicBezTo>
                      <a:pt x="247" y="360"/>
                      <a:pt x="323" y="181"/>
                      <a:pt x="468" y="181"/>
                    </a:cubicBezTo>
                    <a:close/>
                    <a:moveTo>
                      <a:pt x="468" y="0"/>
                    </a:moveTo>
                    <a:cubicBezTo>
                      <a:pt x="381" y="0"/>
                      <a:pt x="293" y="33"/>
                      <a:pt x="221" y="105"/>
                    </a:cubicBezTo>
                    <a:cubicBezTo>
                      <a:pt x="0" y="317"/>
                      <a:pt x="153" y="700"/>
                      <a:pt x="468" y="700"/>
                    </a:cubicBezTo>
                    <a:cubicBezTo>
                      <a:pt x="664" y="700"/>
                      <a:pt x="817" y="538"/>
                      <a:pt x="817" y="351"/>
                    </a:cubicBezTo>
                    <a:cubicBezTo>
                      <a:pt x="817" y="139"/>
                      <a:pt x="646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24"/>
              <p:cNvSpPr/>
              <p:nvPr/>
            </p:nvSpPr>
            <p:spPr>
              <a:xfrm>
                <a:off x="2748364" y="1386751"/>
                <a:ext cx="37356" cy="32013"/>
              </a:xfrm>
              <a:custGeom>
                <a:rect b="b" l="l" r="r" t="t"/>
                <a:pathLst>
                  <a:path extrusionOk="0" h="701" w="818">
                    <a:moveTo>
                      <a:pt x="469" y="190"/>
                    </a:moveTo>
                    <a:cubicBezTo>
                      <a:pt x="562" y="190"/>
                      <a:pt x="630" y="258"/>
                      <a:pt x="630" y="351"/>
                    </a:cubicBezTo>
                    <a:cubicBezTo>
                      <a:pt x="630" y="450"/>
                      <a:pt x="547" y="517"/>
                      <a:pt x="462" y="517"/>
                    </a:cubicBezTo>
                    <a:cubicBezTo>
                      <a:pt x="422" y="517"/>
                      <a:pt x="382" y="503"/>
                      <a:pt x="350" y="470"/>
                    </a:cubicBezTo>
                    <a:cubicBezTo>
                      <a:pt x="247" y="360"/>
                      <a:pt x="324" y="190"/>
                      <a:pt x="469" y="190"/>
                    </a:cubicBezTo>
                    <a:close/>
                    <a:moveTo>
                      <a:pt x="468" y="0"/>
                    </a:moveTo>
                    <a:cubicBezTo>
                      <a:pt x="382" y="0"/>
                      <a:pt x="294" y="33"/>
                      <a:pt x="222" y="105"/>
                    </a:cubicBezTo>
                    <a:cubicBezTo>
                      <a:pt x="1" y="326"/>
                      <a:pt x="154" y="700"/>
                      <a:pt x="469" y="700"/>
                    </a:cubicBezTo>
                    <a:cubicBezTo>
                      <a:pt x="664" y="700"/>
                      <a:pt x="817" y="547"/>
                      <a:pt x="817" y="351"/>
                    </a:cubicBezTo>
                    <a:cubicBezTo>
                      <a:pt x="817" y="139"/>
                      <a:pt x="647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24"/>
              <p:cNvSpPr/>
              <p:nvPr/>
            </p:nvSpPr>
            <p:spPr>
              <a:xfrm>
                <a:off x="2036271" y="623829"/>
                <a:ext cx="737804" cy="767351"/>
              </a:xfrm>
              <a:custGeom>
                <a:rect b="b" l="l" r="r" t="t"/>
                <a:pathLst>
                  <a:path extrusionOk="0" h="16803" w="16156">
                    <a:moveTo>
                      <a:pt x="137" y="1"/>
                    </a:moveTo>
                    <a:lnTo>
                      <a:pt x="0" y="128"/>
                    </a:lnTo>
                    <a:lnTo>
                      <a:pt x="5173" y="5301"/>
                    </a:lnTo>
                    <a:lnTo>
                      <a:pt x="5198" y="5326"/>
                    </a:lnTo>
                    <a:lnTo>
                      <a:pt x="9035" y="5326"/>
                    </a:lnTo>
                    <a:lnTo>
                      <a:pt x="15968" y="12259"/>
                    </a:lnTo>
                    <a:lnTo>
                      <a:pt x="15968" y="16802"/>
                    </a:lnTo>
                    <a:lnTo>
                      <a:pt x="16155" y="16802"/>
                    </a:lnTo>
                    <a:lnTo>
                      <a:pt x="16155" y="12183"/>
                    </a:lnTo>
                    <a:lnTo>
                      <a:pt x="9137" y="5165"/>
                    </a:lnTo>
                    <a:lnTo>
                      <a:pt x="9111" y="5139"/>
                    </a:lnTo>
                    <a:lnTo>
                      <a:pt x="5275" y="5139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24"/>
              <p:cNvSpPr/>
              <p:nvPr/>
            </p:nvSpPr>
            <p:spPr>
              <a:xfrm>
                <a:off x="2506326" y="916786"/>
                <a:ext cx="196233" cy="195822"/>
              </a:xfrm>
              <a:custGeom>
                <a:rect b="b" l="l" r="r" t="t"/>
                <a:pathLst>
                  <a:path extrusionOk="0" h="4288" w="4297">
                    <a:moveTo>
                      <a:pt x="1" y="0"/>
                    </a:moveTo>
                    <a:lnTo>
                      <a:pt x="1" y="77"/>
                    </a:lnTo>
                    <a:lnTo>
                      <a:pt x="1898" y="77"/>
                    </a:lnTo>
                    <a:lnTo>
                      <a:pt x="4220" y="2399"/>
                    </a:lnTo>
                    <a:lnTo>
                      <a:pt x="4220" y="4288"/>
                    </a:lnTo>
                    <a:lnTo>
                      <a:pt x="4297" y="4288"/>
                    </a:lnTo>
                    <a:lnTo>
                      <a:pt x="4297" y="2374"/>
                    </a:lnTo>
                    <a:lnTo>
                      <a:pt x="19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74" name="Google Shape;774;p24"/>
          <p:cNvSpPr txBox="1"/>
          <p:nvPr>
            <p:ph type="title"/>
          </p:nvPr>
        </p:nvSpPr>
        <p:spPr>
          <a:xfrm>
            <a:off x="2646000" y="491162"/>
            <a:ext cx="3852000" cy="9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75" name="Google Shape;775;p24"/>
          <p:cNvSpPr txBox="1"/>
          <p:nvPr>
            <p:ph idx="1" type="subTitle"/>
          </p:nvPr>
        </p:nvSpPr>
        <p:spPr>
          <a:xfrm>
            <a:off x="2646000" y="1407566"/>
            <a:ext cx="3852000" cy="10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6" name="Google Shape;776;p24"/>
          <p:cNvSpPr txBox="1"/>
          <p:nvPr/>
        </p:nvSpPr>
        <p:spPr>
          <a:xfrm>
            <a:off x="2779350" y="3548507"/>
            <a:ext cx="35853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4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25"/>
          <p:cNvGrpSpPr/>
          <p:nvPr/>
        </p:nvGrpSpPr>
        <p:grpSpPr>
          <a:xfrm>
            <a:off x="-1296571" y="-620648"/>
            <a:ext cx="3482238" cy="4516379"/>
            <a:chOff x="-1296571" y="-620648"/>
            <a:chExt cx="3482238" cy="4516379"/>
          </a:xfrm>
        </p:grpSpPr>
        <p:sp>
          <p:nvSpPr>
            <p:cNvPr id="779" name="Google Shape;779;p25"/>
            <p:cNvSpPr/>
            <p:nvPr/>
          </p:nvSpPr>
          <p:spPr>
            <a:xfrm>
              <a:off x="-1296571" y="0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0" name="Google Shape;780;p25"/>
            <p:cNvGrpSpPr/>
            <p:nvPr/>
          </p:nvGrpSpPr>
          <p:grpSpPr>
            <a:xfrm>
              <a:off x="-941814" y="-620648"/>
              <a:ext cx="3127481" cy="4516379"/>
              <a:chOff x="278245" y="-184325"/>
              <a:chExt cx="2358228" cy="3405504"/>
            </a:xfrm>
          </p:grpSpPr>
          <p:grpSp>
            <p:nvGrpSpPr>
              <p:cNvPr id="781" name="Google Shape;781;p25"/>
              <p:cNvGrpSpPr/>
              <p:nvPr/>
            </p:nvGrpSpPr>
            <p:grpSpPr>
              <a:xfrm>
                <a:off x="278245" y="-184325"/>
                <a:ext cx="2358228" cy="3336759"/>
                <a:chOff x="1181475" y="2041825"/>
                <a:chExt cx="620325" cy="877725"/>
              </a:xfrm>
            </p:grpSpPr>
            <p:sp>
              <p:nvSpPr>
                <p:cNvPr id="782" name="Google Shape;782;p25"/>
                <p:cNvSpPr/>
                <p:nvPr/>
              </p:nvSpPr>
              <p:spPr>
                <a:xfrm>
                  <a:off x="1185375" y="2377350"/>
                  <a:ext cx="119525" cy="119500"/>
                </a:xfrm>
                <a:custGeom>
                  <a:rect b="b" l="l" r="r" t="t"/>
                  <a:pathLst>
                    <a:path extrusionOk="0" h="4780" w="4781">
                      <a:moveTo>
                        <a:pt x="4780" y="0"/>
                      </a:moveTo>
                      <a:lnTo>
                        <a:pt x="2390" y="2390"/>
                      </a:lnTo>
                      <a:lnTo>
                        <a:pt x="1" y="4780"/>
                      </a:lnTo>
                      <a:lnTo>
                        <a:pt x="1362" y="4780"/>
                      </a:lnTo>
                      <a:lnTo>
                        <a:pt x="3071" y="3071"/>
                      </a:lnTo>
                      <a:lnTo>
                        <a:pt x="4780" y="1361"/>
                      </a:lnTo>
                      <a:lnTo>
                        <a:pt x="47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3" name="Google Shape;783;p25"/>
                <p:cNvSpPr/>
                <p:nvPr/>
              </p:nvSpPr>
              <p:spPr>
                <a:xfrm>
                  <a:off x="1767500" y="2041825"/>
                  <a:ext cx="34300" cy="29425"/>
                </a:xfrm>
                <a:custGeom>
                  <a:rect b="b" l="l" r="r" t="t"/>
                  <a:pathLst>
                    <a:path extrusionOk="0" h="1177" w="1372">
                      <a:moveTo>
                        <a:pt x="782" y="310"/>
                      </a:moveTo>
                      <a:cubicBezTo>
                        <a:pt x="924" y="310"/>
                        <a:pt x="1061" y="421"/>
                        <a:pt x="1061" y="588"/>
                      </a:cubicBezTo>
                      <a:cubicBezTo>
                        <a:pt x="1061" y="741"/>
                        <a:pt x="937" y="865"/>
                        <a:pt x="785" y="865"/>
                      </a:cubicBezTo>
                      <a:cubicBezTo>
                        <a:pt x="537" y="865"/>
                        <a:pt x="413" y="568"/>
                        <a:pt x="589" y="392"/>
                      </a:cubicBezTo>
                      <a:cubicBezTo>
                        <a:pt x="644" y="335"/>
                        <a:pt x="714" y="310"/>
                        <a:pt x="782" y="310"/>
                      </a:cubicBezTo>
                      <a:close/>
                      <a:moveTo>
                        <a:pt x="785" y="0"/>
                      </a:moveTo>
                      <a:cubicBezTo>
                        <a:pt x="260" y="0"/>
                        <a:pt x="0" y="632"/>
                        <a:pt x="369" y="1005"/>
                      </a:cubicBezTo>
                      <a:cubicBezTo>
                        <a:pt x="488" y="1123"/>
                        <a:pt x="635" y="1176"/>
                        <a:pt x="779" y="1176"/>
                      </a:cubicBezTo>
                      <a:cubicBezTo>
                        <a:pt x="1082" y="1176"/>
                        <a:pt x="1372" y="940"/>
                        <a:pt x="1369" y="584"/>
                      </a:cubicBezTo>
                      <a:cubicBezTo>
                        <a:pt x="1369" y="264"/>
                        <a:pt x="1105" y="4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4" name="Google Shape;784;p25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rect b="b" l="l" r="r" t="t"/>
                  <a:pathLst>
                    <a:path extrusionOk="0" h="34353" w="2401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5" name="Google Shape;785;p25"/>
                <p:cNvSpPr/>
                <p:nvPr/>
              </p:nvSpPr>
              <p:spPr>
                <a:xfrm>
                  <a:off x="1260925" y="2268575"/>
                  <a:ext cx="243200" cy="370575"/>
                </a:xfrm>
                <a:custGeom>
                  <a:rect b="b" l="l" r="r" t="t"/>
                  <a:pathLst>
                    <a:path extrusionOk="0" h="14823" w="9728">
                      <a:moveTo>
                        <a:pt x="9640" y="0"/>
                      </a:moveTo>
                      <a:lnTo>
                        <a:pt x="4148" y="5492"/>
                      </a:lnTo>
                      <a:lnTo>
                        <a:pt x="4148" y="10588"/>
                      </a:lnTo>
                      <a:lnTo>
                        <a:pt x="1" y="14735"/>
                      </a:lnTo>
                      <a:lnTo>
                        <a:pt x="89" y="14823"/>
                      </a:lnTo>
                      <a:lnTo>
                        <a:pt x="4272" y="10640"/>
                      </a:lnTo>
                      <a:lnTo>
                        <a:pt x="4272" y="5544"/>
                      </a:lnTo>
                      <a:lnTo>
                        <a:pt x="9728" y="88"/>
                      </a:lnTo>
                      <a:lnTo>
                        <a:pt x="96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6" name="Google Shape;786;p25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rect b="b" l="l" r="r" t="t"/>
                  <a:pathLst>
                    <a:path extrusionOk="0" h="8175" w="5176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87" name="Google Shape;787;p25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rect b="b" l="l" r="r" t="t"/>
                <a:pathLst>
                  <a:path extrusionOk="0" h="1177" w="1372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88" name="Google Shape;788;p25"/>
          <p:cNvGrpSpPr/>
          <p:nvPr/>
        </p:nvGrpSpPr>
        <p:grpSpPr>
          <a:xfrm>
            <a:off x="5245253" y="-441860"/>
            <a:ext cx="6654696" cy="9380356"/>
            <a:chOff x="5245253" y="-441860"/>
            <a:chExt cx="6654696" cy="9380356"/>
          </a:xfrm>
        </p:grpSpPr>
        <p:sp>
          <p:nvSpPr>
            <p:cNvPr id="789" name="Google Shape;789;p25"/>
            <p:cNvSpPr/>
            <p:nvPr/>
          </p:nvSpPr>
          <p:spPr>
            <a:xfrm flipH="1" rot="10800000">
              <a:off x="5245253" y="1301790"/>
              <a:ext cx="6654696" cy="7636707"/>
            </a:xfrm>
            <a:custGeom>
              <a:rect b="b" l="l" r="r" t="t"/>
              <a:pathLst>
                <a:path extrusionOk="0" h="82432" w="71832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90" name="Google Shape;790;p25"/>
            <p:cNvGrpSpPr/>
            <p:nvPr/>
          </p:nvGrpSpPr>
          <p:grpSpPr>
            <a:xfrm flipH="1">
              <a:off x="8418770" y="-441860"/>
              <a:ext cx="2708843" cy="3931638"/>
              <a:chOff x="6769513" y="299393"/>
              <a:chExt cx="1308620" cy="1899525"/>
            </a:xfrm>
          </p:grpSpPr>
          <p:sp>
            <p:nvSpPr>
              <p:cNvPr id="791" name="Google Shape;791;p25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rect b="b" l="l" r="r" t="t"/>
                <a:pathLst>
                  <a:path extrusionOk="0" h="4564" w="4564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25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25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rect b="b" l="l" r="r" t="t"/>
                <a:pathLst>
                  <a:path extrusionOk="0" h="1118" w="1122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25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rect b="b" l="l" r="r" t="t"/>
                <a:pathLst>
                  <a:path extrusionOk="0" h="32804" w="22925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25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rect b="b" l="l" r="r" t="t"/>
                <a:pathLst>
                  <a:path extrusionOk="0" h="14155" w="9288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25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rect b="b" l="l" r="r" t="t"/>
                <a:pathLst>
                  <a:path extrusionOk="0" h="7807" w="4945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97" name="Google Shape;797;p25"/>
            <p:cNvSpPr/>
            <p:nvPr/>
          </p:nvSpPr>
          <p:spPr>
            <a:xfrm flipH="1" rot="10800000">
              <a:off x="8322117" y="3604890"/>
              <a:ext cx="1464987" cy="2586938"/>
            </a:xfrm>
            <a:custGeom>
              <a:rect b="b" l="l" r="r" t="t"/>
              <a:pathLst>
                <a:path extrusionOk="0" h="17609" w="9972">
                  <a:moveTo>
                    <a:pt x="1" y="0"/>
                  </a:moveTo>
                  <a:lnTo>
                    <a:pt x="1" y="4948"/>
                  </a:lnTo>
                  <a:lnTo>
                    <a:pt x="9720" y="14670"/>
                  </a:lnTo>
                  <a:lnTo>
                    <a:pt x="9720" y="17608"/>
                  </a:lnTo>
                  <a:lnTo>
                    <a:pt x="9972" y="17608"/>
                  </a:lnTo>
                  <a:lnTo>
                    <a:pt x="9972" y="14566"/>
                  </a:lnTo>
                  <a:lnTo>
                    <a:pt x="249" y="484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5"/>
            <p:cNvSpPr/>
            <p:nvPr/>
          </p:nvSpPr>
          <p:spPr>
            <a:xfrm flipH="1" rot="10800000">
              <a:off x="8796218" y="3575323"/>
              <a:ext cx="727762" cy="727762"/>
            </a:xfrm>
            <a:custGeom>
              <a:rect b="b" l="l" r="r" t="t"/>
              <a:pathLst>
                <a:path extrusionOk="0" fill="none" h="9936" w="9936">
                  <a:moveTo>
                    <a:pt x="8170" y="1770"/>
                  </a:moveTo>
                  <a:cubicBezTo>
                    <a:pt x="9936" y="3535"/>
                    <a:pt x="9936" y="6401"/>
                    <a:pt x="8170" y="8170"/>
                  </a:cubicBezTo>
                  <a:cubicBezTo>
                    <a:pt x="6401" y="9935"/>
                    <a:pt x="3535" y="9935"/>
                    <a:pt x="1770" y="8170"/>
                  </a:cubicBezTo>
                  <a:cubicBezTo>
                    <a:pt x="1" y="6401"/>
                    <a:pt x="1" y="3535"/>
                    <a:pt x="1770" y="1770"/>
                  </a:cubicBezTo>
                  <a:cubicBezTo>
                    <a:pt x="3535" y="0"/>
                    <a:pt x="6401" y="0"/>
                    <a:pt x="8170" y="177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3"/>
              </a:solidFill>
              <a:prstDash val="solid"/>
              <a:miter lim="400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5"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26"/>
          <p:cNvGrpSpPr/>
          <p:nvPr/>
        </p:nvGrpSpPr>
        <p:grpSpPr>
          <a:xfrm flipH="1" rot="10800000">
            <a:off x="8002875" y="-893617"/>
            <a:ext cx="1599393" cy="2188720"/>
            <a:chOff x="8051125" y="4018221"/>
            <a:chExt cx="1599393" cy="2188720"/>
          </a:xfrm>
        </p:grpSpPr>
        <p:sp>
          <p:nvSpPr>
            <p:cNvPr id="801" name="Google Shape;801;p26"/>
            <p:cNvSpPr/>
            <p:nvPr/>
          </p:nvSpPr>
          <p:spPr>
            <a:xfrm>
              <a:off x="8051125" y="4157250"/>
              <a:ext cx="1311339" cy="1311189"/>
            </a:xfrm>
            <a:custGeom>
              <a:rect b="b" l="l" r="r" t="t"/>
              <a:pathLst>
                <a:path extrusionOk="0" h="8762" w="8763">
                  <a:moveTo>
                    <a:pt x="8762" y="1"/>
                  </a:moveTo>
                  <a:lnTo>
                    <a:pt x="4382" y="4381"/>
                  </a:lnTo>
                  <a:lnTo>
                    <a:pt x="1" y="8762"/>
                  </a:lnTo>
                  <a:lnTo>
                    <a:pt x="2496" y="8762"/>
                  </a:lnTo>
                  <a:lnTo>
                    <a:pt x="5602" y="5657"/>
                  </a:lnTo>
                  <a:lnTo>
                    <a:pt x="8762" y="2496"/>
                  </a:lnTo>
                  <a:lnTo>
                    <a:pt x="87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02" name="Google Shape;802;p26"/>
            <p:cNvGrpSpPr/>
            <p:nvPr/>
          </p:nvGrpSpPr>
          <p:grpSpPr>
            <a:xfrm>
              <a:off x="8421632" y="4018221"/>
              <a:ext cx="1228886" cy="2188720"/>
              <a:chOff x="8389396" y="1055350"/>
              <a:chExt cx="1228886" cy="2188720"/>
            </a:xfrm>
          </p:grpSpPr>
          <p:sp>
            <p:nvSpPr>
              <p:cNvPr id="803" name="Google Shape;803;p26"/>
              <p:cNvSpPr/>
              <p:nvPr/>
            </p:nvSpPr>
            <p:spPr>
              <a:xfrm>
                <a:off x="8421616" y="1130946"/>
                <a:ext cx="1196665" cy="2113124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8389396" y="1055350"/>
                <a:ext cx="95651" cy="95575"/>
              </a:xfrm>
              <a:custGeom>
                <a:rect b="b" l="l" r="r" t="t"/>
                <a:pathLst>
                  <a:path extrusionOk="0" h="1373" w="1374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05" name="Google Shape;805;p26"/>
          <p:cNvGrpSpPr/>
          <p:nvPr/>
        </p:nvGrpSpPr>
        <p:grpSpPr>
          <a:xfrm>
            <a:off x="-2361718" y="1128115"/>
            <a:ext cx="6322114" cy="7255046"/>
            <a:chOff x="-2361718" y="747115"/>
            <a:chExt cx="6322114" cy="7255046"/>
          </a:xfrm>
        </p:grpSpPr>
        <p:grpSp>
          <p:nvGrpSpPr>
            <p:cNvPr id="806" name="Google Shape;806;p26"/>
            <p:cNvGrpSpPr/>
            <p:nvPr/>
          </p:nvGrpSpPr>
          <p:grpSpPr>
            <a:xfrm rot="10800000">
              <a:off x="-2361718" y="747115"/>
              <a:ext cx="6322114" cy="7255046"/>
              <a:chOff x="-2504900" y="1005827"/>
              <a:chExt cx="6322114" cy="7255046"/>
            </a:xfrm>
          </p:grpSpPr>
          <p:sp>
            <p:nvSpPr>
              <p:cNvPr id="807" name="Google Shape;807;p26"/>
              <p:cNvSpPr/>
              <p:nvPr/>
            </p:nvSpPr>
            <p:spPr>
              <a:xfrm>
                <a:off x="-2504900" y="1005827"/>
                <a:ext cx="6322114" cy="7255046"/>
              </a:xfrm>
              <a:custGeom>
                <a:rect b="b" l="l" r="r" t="t"/>
                <a:pathLst>
                  <a:path extrusionOk="0" h="82432" w="71832">
                    <a:moveTo>
                      <a:pt x="205" y="1"/>
                    </a:moveTo>
                    <a:lnTo>
                      <a:pt x="1" y="205"/>
                    </a:lnTo>
                    <a:lnTo>
                      <a:pt x="27924" y="28129"/>
                    </a:lnTo>
                    <a:lnTo>
                      <a:pt x="27924" y="38728"/>
                    </a:lnTo>
                    <a:lnTo>
                      <a:pt x="36526" y="47330"/>
                    </a:lnTo>
                    <a:lnTo>
                      <a:pt x="45629" y="56433"/>
                    </a:lnTo>
                    <a:lnTo>
                      <a:pt x="71627" y="82431"/>
                    </a:lnTo>
                    <a:lnTo>
                      <a:pt x="71831" y="82227"/>
                    </a:lnTo>
                    <a:lnTo>
                      <a:pt x="46493" y="56889"/>
                    </a:lnTo>
                    <a:lnTo>
                      <a:pt x="46493" y="47935"/>
                    </a:lnTo>
                    <a:lnTo>
                      <a:pt x="53711" y="40954"/>
                    </a:lnTo>
                    <a:lnTo>
                      <a:pt x="51481" y="38724"/>
                    </a:lnTo>
                    <a:lnTo>
                      <a:pt x="37095" y="38724"/>
                    </a:lnTo>
                    <a:lnTo>
                      <a:pt x="32496" y="34125"/>
                    </a:lnTo>
                    <a:lnTo>
                      <a:pt x="32496" y="32288"/>
                    </a:lnTo>
                    <a:lnTo>
                      <a:pt x="27924" y="27712"/>
                    </a:lnTo>
                    <a:lnTo>
                      <a:pt x="27924" y="27720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26"/>
              <p:cNvSpPr/>
              <p:nvPr/>
            </p:nvSpPr>
            <p:spPr>
              <a:xfrm>
                <a:off x="498666" y="3857823"/>
                <a:ext cx="1196665" cy="2113124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9" name="Google Shape;809;p26"/>
            <p:cNvGrpSpPr/>
            <p:nvPr/>
          </p:nvGrpSpPr>
          <p:grpSpPr>
            <a:xfrm flipH="1" rot="-5400000">
              <a:off x="413271" y="3223016"/>
              <a:ext cx="618213" cy="306426"/>
              <a:chOff x="5989375" y="1843575"/>
              <a:chExt cx="136525" cy="67675"/>
            </a:xfrm>
          </p:grpSpPr>
          <p:sp>
            <p:nvSpPr>
              <p:cNvPr id="810" name="Google Shape;810;p26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26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26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26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26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26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26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26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"/>
          <p:cNvGrpSpPr/>
          <p:nvPr/>
        </p:nvGrpSpPr>
        <p:grpSpPr>
          <a:xfrm>
            <a:off x="-859697" y="-661345"/>
            <a:ext cx="2552998" cy="2062932"/>
            <a:chOff x="-859697" y="-661345"/>
            <a:chExt cx="2552998" cy="2062932"/>
          </a:xfrm>
        </p:grpSpPr>
        <p:sp>
          <p:nvSpPr>
            <p:cNvPr id="103" name="Google Shape;103;p4"/>
            <p:cNvSpPr/>
            <p:nvPr/>
          </p:nvSpPr>
          <p:spPr>
            <a:xfrm>
              <a:off x="-859697" y="-661345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-107627" y="-466741"/>
              <a:ext cx="1226141" cy="1868328"/>
            </a:xfrm>
            <a:custGeom>
              <a:rect b="b" l="l" r="r" t="t"/>
              <a:pathLst>
                <a:path extrusionOk="0" h="14823" w="9728">
                  <a:moveTo>
                    <a:pt x="9640" y="0"/>
                  </a:moveTo>
                  <a:lnTo>
                    <a:pt x="4148" y="5492"/>
                  </a:lnTo>
                  <a:lnTo>
                    <a:pt x="4148" y="10588"/>
                  </a:lnTo>
                  <a:lnTo>
                    <a:pt x="1" y="14735"/>
                  </a:lnTo>
                  <a:lnTo>
                    <a:pt x="89" y="14823"/>
                  </a:lnTo>
                  <a:lnTo>
                    <a:pt x="4272" y="10640"/>
                  </a:lnTo>
                  <a:lnTo>
                    <a:pt x="4272" y="5544"/>
                  </a:lnTo>
                  <a:lnTo>
                    <a:pt x="9728" y="88"/>
                  </a:lnTo>
                  <a:lnTo>
                    <a:pt x="96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" name="Google Shape;105;p4"/>
          <p:cNvGrpSpPr/>
          <p:nvPr/>
        </p:nvGrpSpPr>
        <p:grpSpPr>
          <a:xfrm>
            <a:off x="7218415" y="1051567"/>
            <a:ext cx="3942356" cy="4639226"/>
            <a:chOff x="7276179" y="1051567"/>
            <a:chExt cx="3942356" cy="4639226"/>
          </a:xfrm>
        </p:grpSpPr>
        <p:sp>
          <p:nvSpPr>
            <p:cNvPr id="106" name="Google Shape;106;p4"/>
            <p:cNvSpPr/>
            <p:nvPr/>
          </p:nvSpPr>
          <p:spPr>
            <a:xfrm>
              <a:off x="7276179" y="3686213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7" name="Google Shape;107;p4"/>
            <p:cNvGrpSpPr/>
            <p:nvPr/>
          </p:nvGrpSpPr>
          <p:grpSpPr>
            <a:xfrm>
              <a:off x="8615789" y="1051567"/>
              <a:ext cx="2602747" cy="3802366"/>
              <a:chOff x="278245" y="-112475"/>
              <a:chExt cx="2281910" cy="3333654"/>
            </a:xfrm>
          </p:grpSpPr>
          <p:grpSp>
            <p:nvGrpSpPr>
              <p:cNvPr id="108" name="Google Shape;108;p4"/>
              <p:cNvGrpSpPr/>
              <p:nvPr/>
            </p:nvGrpSpPr>
            <p:grpSpPr>
              <a:xfrm>
                <a:off x="278245" y="-112475"/>
                <a:ext cx="2281910" cy="3264909"/>
                <a:chOff x="1181475" y="2060725"/>
                <a:chExt cx="600250" cy="858825"/>
              </a:xfrm>
            </p:grpSpPr>
            <p:sp>
              <p:nvSpPr>
                <p:cNvPr id="109" name="Google Shape;109;p4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rect b="b" l="l" r="r" t="t"/>
                  <a:pathLst>
                    <a:path extrusionOk="0" h="34353" w="2401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" name="Google Shape;110;p4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rect b="b" l="l" r="r" t="t"/>
                  <a:pathLst>
                    <a:path extrusionOk="0" h="8175" w="5176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1" name="Google Shape;111;p4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rect b="b" l="l" r="r" t="t"/>
                <a:pathLst>
                  <a:path extrusionOk="0" h="1177" w="1372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720000" y="1098950"/>
            <a:ext cx="7704000" cy="35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00"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113" name="Google Shape;113;p4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>
            <a:off x="5368428" y="-2371849"/>
            <a:ext cx="7166740" cy="6435526"/>
            <a:chOff x="5368428" y="-2371849"/>
            <a:chExt cx="7166740" cy="6435526"/>
          </a:xfrm>
        </p:grpSpPr>
        <p:sp>
          <p:nvSpPr>
            <p:cNvPr id="116" name="Google Shape;116;p5"/>
            <p:cNvSpPr/>
            <p:nvPr/>
          </p:nvSpPr>
          <p:spPr>
            <a:xfrm>
              <a:off x="5368428" y="-2371849"/>
              <a:ext cx="7166740" cy="6435526"/>
            </a:xfrm>
            <a:custGeom>
              <a:rect b="b" l="l" r="r" t="t"/>
              <a:pathLst>
                <a:path extrusionOk="0" h="64222" w="71519">
                  <a:moveTo>
                    <a:pt x="160" y="0"/>
                  </a:moveTo>
                  <a:lnTo>
                    <a:pt x="0" y="160"/>
                  </a:lnTo>
                  <a:lnTo>
                    <a:pt x="26919" y="27079"/>
                  </a:lnTo>
                  <a:lnTo>
                    <a:pt x="26919" y="27956"/>
                  </a:lnTo>
                  <a:lnTo>
                    <a:pt x="30762" y="31798"/>
                  </a:lnTo>
                  <a:lnTo>
                    <a:pt x="32743" y="31798"/>
                  </a:lnTo>
                  <a:lnTo>
                    <a:pt x="38031" y="37086"/>
                  </a:lnTo>
                  <a:lnTo>
                    <a:pt x="44224" y="37086"/>
                  </a:lnTo>
                  <a:lnTo>
                    <a:pt x="71359" y="64221"/>
                  </a:lnTo>
                  <a:lnTo>
                    <a:pt x="71519" y="64061"/>
                  </a:lnTo>
                  <a:lnTo>
                    <a:pt x="42046" y="34588"/>
                  </a:lnTo>
                  <a:lnTo>
                    <a:pt x="42046" y="33035"/>
                  </a:lnTo>
                  <a:lnTo>
                    <a:pt x="38359" y="29353"/>
                  </a:lnTo>
                  <a:lnTo>
                    <a:pt x="35465" y="29353"/>
                  </a:lnTo>
                  <a:lnTo>
                    <a:pt x="28949" y="22836"/>
                  </a:lnTo>
                  <a:lnTo>
                    <a:pt x="22993" y="2283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7" name="Google Shape;117;p5"/>
            <p:cNvGrpSpPr/>
            <p:nvPr/>
          </p:nvGrpSpPr>
          <p:grpSpPr>
            <a:xfrm flipH="1" rot="-5400000">
              <a:off x="8268109" y="1815891"/>
              <a:ext cx="618213" cy="306426"/>
              <a:chOff x="5989375" y="1843575"/>
              <a:chExt cx="136525" cy="67675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" name="Google Shape;126;p5"/>
            <p:cNvGrpSpPr/>
            <p:nvPr/>
          </p:nvGrpSpPr>
          <p:grpSpPr>
            <a:xfrm>
              <a:off x="8375532" y="539146"/>
              <a:ext cx="1228886" cy="2188720"/>
              <a:chOff x="8389396" y="1055350"/>
              <a:chExt cx="1228886" cy="2188720"/>
            </a:xfrm>
          </p:grpSpPr>
          <p:sp>
            <p:nvSpPr>
              <p:cNvPr id="127" name="Google Shape;127;p5"/>
              <p:cNvSpPr/>
              <p:nvPr/>
            </p:nvSpPr>
            <p:spPr>
              <a:xfrm>
                <a:off x="8421616" y="1130946"/>
                <a:ext cx="1196665" cy="2113124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8389396" y="1055350"/>
                <a:ext cx="95651" cy="95575"/>
              </a:xfrm>
              <a:custGeom>
                <a:rect b="b" l="l" r="r" t="t"/>
                <a:pathLst>
                  <a:path extrusionOk="0" h="1373" w="1374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9" name="Google Shape;129;p5"/>
          <p:cNvGrpSpPr/>
          <p:nvPr/>
        </p:nvGrpSpPr>
        <p:grpSpPr>
          <a:xfrm>
            <a:off x="-2504900" y="387590"/>
            <a:ext cx="6322114" cy="7873283"/>
            <a:chOff x="-2504900" y="387590"/>
            <a:chExt cx="6322114" cy="7873283"/>
          </a:xfrm>
        </p:grpSpPr>
        <p:grpSp>
          <p:nvGrpSpPr>
            <p:cNvPr id="130" name="Google Shape;130;p5"/>
            <p:cNvGrpSpPr/>
            <p:nvPr/>
          </p:nvGrpSpPr>
          <p:grpSpPr>
            <a:xfrm>
              <a:off x="827762" y="4158773"/>
              <a:ext cx="471865" cy="38050"/>
              <a:chOff x="6298452" y="2390050"/>
              <a:chExt cx="140725" cy="11350"/>
            </a:xfrm>
          </p:grpSpPr>
          <p:sp>
            <p:nvSpPr>
              <p:cNvPr id="131" name="Google Shape;131;p5"/>
              <p:cNvSpPr/>
              <p:nvPr/>
            </p:nvSpPr>
            <p:spPr>
              <a:xfrm>
                <a:off x="6298452" y="2390050"/>
                <a:ext cx="70375" cy="11350"/>
              </a:xfrm>
              <a:custGeom>
                <a:rect b="b" l="l" r="r" t="t"/>
                <a:pathLst>
                  <a:path extrusionOk="0" h="454" w="2815">
                    <a:moveTo>
                      <a:pt x="1" y="1"/>
                    </a:moveTo>
                    <a:lnTo>
                      <a:pt x="1" y="453"/>
                    </a:lnTo>
                    <a:lnTo>
                      <a:pt x="2815" y="453"/>
                    </a:lnTo>
                    <a:lnTo>
                      <a:pt x="28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6382427" y="2390050"/>
                <a:ext cx="35150" cy="11350"/>
              </a:xfrm>
              <a:custGeom>
                <a:rect b="b" l="l" r="r" t="t"/>
                <a:pathLst>
                  <a:path extrusionOk="0" h="454" w="1406">
                    <a:moveTo>
                      <a:pt x="0" y="1"/>
                    </a:moveTo>
                    <a:lnTo>
                      <a:pt x="0" y="453"/>
                    </a:lnTo>
                    <a:lnTo>
                      <a:pt x="1405" y="453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6427952" y="2390050"/>
                <a:ext cx="11225" cy="11350"/>
              </a:xfrm>
              <a:custGeom>
                <a:rect b="b" l="l" r="r" t="t"/>
                <a:pathLst>
                  <a:path extrusionOk="0" h="454" w="449">
                    <a:moveTo>
                      <a:pt x="1" y="1"/>
                    </a:moveTo>
                    <a:lnTo>
                      <a:pt x="1" y="453"/>
                    </a:lnTo>
                    <a:lnTo>
                      <a:pt x="449" y="453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" name="Google Shape;134;p5"/>
            <p:cNvGrpSpPr/>
            <p:nvPr/>
          </p:nvGrpSpPr>
          <p:grpSpPr>
            <a:xfrm>
              <a:off x="-2504900" y="387590"/>
              <a:ext cx="6322114" cy="7873283"/>
              <a:chOff x="-2504900" y="387590"/>
              <a:chExt cx="6322114" cy="7873283"/>
            </a:xfrm>
          </p:grpSpPr>
          <p:grpSp>
            <p:nvGrpSpPr>
              <p:cNvPr id="135" name="Google Shape;135;p5"/>
              <p:cNvGrpSpPr/>
              <p:nvPr/>
            </p:nvGrpSpPr>
            <p:grpSpPr>
              <a:xfrm>
                <a:off x="-1553565" y="387590"/>
                <a:ext cx="2381713" cy="3328977"/>
                <a:chOff x="7655072" y="-407632"/>
                <a:chExt cx="2008529" cy="2807368"/>
              </a:xfrm>
            </p:grpSpPr>
            <p:sp>
              <p:nvSpPr>
                <p:cNvPr id="136" name="Google Shape;136;p5"/>
                <p:cNvSpPr/>
                <p:nvPr/>
              </p:nvSpPr>
              <p:spPr>
                <a:xfrm>
                  <a:off x="7685059" y="-336851"/>
                  <a:ext cx="1930325" cy="2689498"/>
                </a:xfrm>
                <a:custGeom>
                  <a:rect b="b" l="l" r="r" t="t"/>
                  <a:pathLst>
                    <a:path extrusionOk="0" h="45293" w="32508">
                      <a:moveTo>
                        <a:pt x="0" y="1"/>
                      </a:moveTo>
                      <a:lnTo>
                        <a:pt x="0" y="8351"/>
                      </a:lnTo>
                      <a:lnTo>
                        <a:pt x="15447" y="8351"/>
                      </a:lnTo>
                      <a:lnTo>
                        <a:pt x="24998" y="17901"/>
                      </a:lnTo>
                      <a:lnTo>
                        <a:pt x="24998" y="38040"/>
                      </a:lnTo>
                      <a:lnTo>
                        <a:pt x="32251" y="45293"/>
                      </a:lnTo>
                      <a:lnTo>
                        <a:pt x="32507" y="45037"/>
                      </a:lnTo>
                      <a:lnTo>
                        <a:pt x="25358" y="37888"/>
                      </a:lnTo>
                      <a:lnTo>
                        <a:pt x="25358" y="17749"/>
                      </a:lnTo>
                      <a:lnTo>
                        <a:pt x="15651" y="8043"/>
                      </a:lnTo>
                      <a:lnTo>
                        <a:pt x="15595" y="7986"/>
                      </a:lnTo>
                      <a:lnTo>
                        <a:pt x="365" y="7986"/>
                      </a:lnTo>
                      <a:lnTo>
                        <a:pt x="36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" name="Google Shape;137;p5"/>
                <p:cNvSpPr/>
                <p:nvPr/>
              </p:nvSpPr>
              <p:spPr>
                <a:xfrm>
                  <a:off x="8734422" y="271200"/>
                  <a:ext cx="332350" cy="332528"/>
                </a:xfrm>
                <a:custGeom>
                  <a:rect b="b" l="l" r="r" t="t"/>
                  <a:pathLst>
                    <a:path extrusionOk="0" h="5600" w="5597">
                      <a:moveTo>
                        <a:pt x="1" y="0"/>
                      </a:moveTo>
                      <a:lnTo>
                        <a:pt x="1" y="1597"/>
                      </a:lnTo>
                      <a:lnTo>
                        <a:pt x="2002" y="3599"/>
                      </a:lnTo>
                      <a:lnTo>
                        <a:pt x="4004" y="5600"/>
                      </a:lnTo>
                      <a:lnTo>
                        <a:pt x="5597" y="5600"/>
                      </a:lnTo>
                      <a:lnTo>
                        <a:pt x="2799" y="280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" name="Google Shape;138;p5"/>
                <p:cNvSpPr/>
                <p:nvPr/>
              </p:nvSpPr>
              <p:spPr>
                <a:xfrm>
                  <a:off x="7655072" y="-407632"/>
                  <a:ext cx="81588" cy="81529"/>
                </a:xfrm>
                <a:custGeom>
                  <a:rect b="b" l="l" r="r" t="t"/>
                  <a:pathLst>
                    <a:path extrusionOk="0" h="1373" w="1374">
                      <a:moveTo>
                        <a:pt x="689" y="364"/>
                      </a:moveTo>
                      <a:cubicBezTo>
                        <a:pt x="866" y="364"/>
                        <a:pt x="1010" y="508"/>
                        <a:pt x="1014" y="684"/>
                      </a:cubicBezTo>
                      <a:cubicBezTo>
                        <a:pt x="1014" y="865"/>
                        <a:pt x="866" y="1009"/>
                        <a:pt x="689" y="1009"/>
                      </a:cubicBezTo>
                      <a:cubicBezTo>
                        <a:pt x="509" y="1009"/>
                        <a:pt x="365" y="865"/>
                        <a:pt x="365" y="684"/>
                      </a:cubicBezTo>
                      <a:cubicBezTo>
                        <a:pt x="365" y="508"/>
                        <a:pt x="509" y="364"/>
                        <a:pt x="689" y="364"/>
                      </a:cubicBezTo>
                      <a:close/>
                      <a:moveTo>
                        <a:pt x="689" y="0"/>
                      </a:moveTo>
                      <a:cubicBezTo>
                        <a:pt x="309" y="0"/>
                        <a:pt x="1" y="308"/>
                        <a:pt x="1" y="684"/>
                      </a:cubicBezTo>
                      <a:cubicBezTo>
                        <a:pt x="1" y="1065"/>
                        <a:pt x="309" y="1373"/>
                        <a:pt x="689" y="1373"/>
                      </a:cubicBezTo>
                      <a:cubicBezTo>
                        <a:pt x="1066" y="1373"/>
                        <a:pt x="1374" y="1065"/>
                        <a:pt x="1374" y="684"/>
                      </a:cubicBezTo>
                      <a:cubicBezTo>
                        <a:pt x="1374" y="308"/>
                        <a:pt x="1066" y="0"/>
                        <a:pt x="6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" name="Google Shape;139;p5"/>
                <p:cNvSpPr/>
                <p:nvPr/>
              </p:nvSpPr>
              <p:spPr>
                <a:xfrm>
                  <a:off x="9568236" y="2317969"/>
                  <a:ext cx="95364" cy="81766"/>
                </a:xfrm>
                <a:custGeom>
                  <a:rect b="b" l="l" r="r" t="t"/>
                  <a:pathLst>
                    <a:path extrusionOk="0" h="1377" w="1606">
                      <a:moveTo>
                        <a:pt x="917" y="364"/>
                      </a:moveTo>
                      <a:cubicBezTo>
                        <a:pt x="1097" y="364"/>
                        <a:pt x="1242" y="512"/>
                        <a:pt x="1242" y="688"/>
                      </a:cubicBezTo>
                      <a:cubicBezTo>
                        <a:pt x="1242" y="883"/>
                        <a:pt x="1082" y="1012"/>
                        <a:pt x="916" y="1012"/>
                      </a:cubicBezTo>
                      <a:cubicBezTo>
                        <a:pt x="837" y="1012"/>
                        <a:pt x="755" y="982"/>
                        <a:pt x="689" y="916"/>
                      </a:cubicBezTo>
                      <a:cubicBezTo>
                        <a:pt x="485" y="712"/>
                        <a:pt x="629" y="364"/>
                        <a:pt x="917" y="364"/>
                      </a:cubicBezTo>
                      <a:close/>
                      <a:moveTo>
                        <a:pt x="915" y="1"/>
                      </a:moveTo>
                      <a:cubicBezTo>
                        <a:pt x="746" y="1"/>
                        <a:pt x="573" y="63"/>
                        <a:pt x="433" y="203"/>
                      </a:cubicBezTo>
                      <a:cubicBezTo>
                        <a:pt x="1" y="636"/>
                        <a:pt x="309" y="1376"/>
                        <a:pt x="917" y="1376"/>
                      </a:cubicBezTo>
                      <a:cubicBezTo>
                        <a:pt x="1298" y="1372"/>
                        <a:pt x="1606" y="1068"/>
                        <a:pt x="1606" y="688"/>
                      </a:cubicBezTo>
                      <a:cubicBezTo>
                        <a:pt x="1606" y="274"/>
                        <a:pt x="1267" y="1"/>
                        <a:pt x="9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" name="Google Shape;140;p5"/>
                <p:cNvSpPr/>
                <p:nvPr/>
              </p:nvSpPr>
              <p:spPr>
                <a:xfrm>
                  <a:off x="7692897" y="-144282"/>
                  <a:ext cx="497783" cy="292387"/>
                </a:xfrm>
                <a:custGeom>
                  <a:rect b="b" l="l" r="r" t="t"/>
                  <a:pathLst>
                    <a:path extrusionOk="0" h="4924" w="8383">
                      <a:moveTo>
                        <a:pt x="100" y="0"/>
                      </a:moveTo>
                      <a:lnTo>
                        <a:pt x="0" y="104"/>
                      </a:lnTo>
                      <a:lnTo>
                        <a:pt x="2498" y="2598"/>
                      </a:lnTo>
                      <a:lnTo>
                        <a:pt x="5957" y="2598"/>
                      </a:lnTo>
                      <a:lnTo>
                        <a:pt x="8282" y="4924"/>
                      </a:lnTo>
                      <a:lnTo>
                        <a:pt x="8382" y="4820"/>
                      </a:lnTo>
                      <a:lnTo>
                        <a:pt x="6017" y="2454"/>
                      </a:lnTo>
                      <a:lnTo>
                        <a:pt x="2558" y="2454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1" name="Google Shape;141;p5"/>
              <p:cNvGrpSpPr/>
              <p:nvPr/>
            </p:nvGrpSpPr>
            <p:grpSpPr>
              <a:xfrm>
                <a:off x="-2504900" y="1005827"/>
                <a:ext cx="6322114" cy="7255046"/>
                <a:chOff x="-2504900" y="1005827"/>
                <a:chExt cx="6322114" cy="7255046"/>
              </a:xfrm>
            </p:grpSpPr>
            <p:sp>
              <p:nvSpPr>
                <p:cNvPr id="142" name="Google Shape;142;p5"/>
                <p:cNvSpPr/>
                <p:nvPr/>
              </p:nvSpPr>
              <p:spPr>
                <a:xfrm>
                  <a:off x="-2504900" y="1005827"/>
                  <a:ext cx="6322114" cy="7255046"/>
                </a:xfrm>
                <a:custGeom>
                  <a:rect b="b" l="l" r="r" t="t"/>
                  <a:pathLst>
                    <a:path extrusionOk="0" h="82432" w="71832">
                      <a:moveTo>
                        <a:pt x="205" y="1"/>
                      </a:moveTo>
                      <a:lnTo>
                        <a:pt x="1" y="205"/>
                      </a:lnTo>
                      <a:lnTo>
                        <a:pt x="27924" y="28129"/>
                      </a:lnTo>
                      <a:lnTo>
                        <a:pt x="27924" y="38728"/>
                      </a:lnTo>
                      <a:lnTo>
                        <a:pt x="36526" y="47330"/>
                      </a:lnTo>
                      <a:lnTo>
                        <a:pt x="45629" y="56433"/>
                      </a:lnTo>
                      <a:lnTo>
                        <a:pt x="71627" y="82431"/>
                      </a:lnTo>
                      <a:lnTo>
                        <a:pt x="71831" y="82227"/>
                      </a:lnTo>
                      <a:lnTo>
                        <a:pt x="46493" y="56889"/>
                      </a:lnTo>
                      <a:lnTo>
                        <a:pt x="46493" y="47935"/>
                      </a:lnTo>
                      <a:lnTo>
                        <a:pt x="53711" y="40954"/>
                      </a:lnTo>
                      <a:lnTo>
                        <a:pt x="51481" y="38724"/>
                      </a:lnTo>
                      <a:lnTo>
                        <a:pt x="37095" y="38724"/>
                      </a:lnTo>
                      <a:lnTo>
                        <a:pt x="32496" y="34125"/>
                      </a:lnTo>
                      <a:lnTo>
                        <a:pt x="32496" y="32288"/>
                      </a:lnTo>
                      <a:lnTo>
                        <a:pt x="27924" y="27712"/>
                      </a:lnTo>
                      <a:lnTo>
                        <a:pt x="27924" y="27720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" name="Google Shape;143;p5"/>
                <p:cNvSpPr/>
                <p:nvPr/>
              </p:nvSpPr>
              <p:spPr>
                <a:xfrm>
                  <a:off x="-118934" y="3399771"/>
                  <a:ext cx="1196665" cy="2113124"/>
                </a:xfrm>
                <a:custGeom>
                  <a:rect b="b" l="l" r="r" t="t"/>
                  <a:pathLst>
                    <a:path extrusionOk="0" h="17609" w="9972">
                      <a:moveTo>
                        <a:pt x="1" y="0"/>
                      </a:moveTo>
                      <a:lnTo>
                        <a:pt x="1" y="4948"/>
                      </a:lnTo>
                      <a:lnTo>
                        <a:pt x="9720" y="14670"/>
                      </a:lnTo>
                      <a:lnTo>
                        <a:pt x="9720" y="17608"/>
                      </a:lnTo>
                      <a:lnTo>
                        <a:pt x="9972" y="17608"/>
                      </a:lnTo>
                      <a:lnTo>
                        <a:pt x="9972" y="14566"/>
                      </a:lnTo>
                      <a:lnTo>
                        <a:pt x="249" y="4843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44" name="Google Shape;144;p5"/>
          <p:cNvSpPr txBox="1"/>
          <p:nvPr>
            <p:ph idx="1" type="subTitle"/>
          </p:nvPr>
        </p:nvSpPr>
        <p:spPr>
          <a:xfrm>
            <a:off x="1254788" y="2601579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145" name="Google Shape;145;p5"/>
          <p:cNvSpPr txBox="1"/>
          <p:nvPr>
            <p:ph idx="2" type="subTitle"/>
          </p:nvPr>
        </p:nvSpPr>
        <p:spPr>
          <a:xfrm>
            <a:off x="1254788" y="2972979"/>
            <a:ext cx="2776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6" name="Google Shape;146;p5"/>
          <p:cNvSpPr txBox="1"/>
          <p:nvPr>
            <p:ph idx="3" type="subTitle"/>
          </p:nvPr>
        </p:nvSpPr>
        <p:spPr>
          <a:xfrm>
            <a:off x="5112413" y="2601579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147" name="Google Shape;147;p5"/>
          <p:cNvSpPr txBox="1"/>
          <p:nvPr>
            <p:ph idx="4" type="subTitle"/>
          </p:nvPr>
        </p:nvSpPr>
        <p:spPr>
          <a:xfrm>
            <a:off x="5112413" y="2972979"/>
            <a:ext cx="2776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8" name="Google Shape;148;p5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49" name="Google Shape;149;p5"/>
          <p:cNvSpPr txBox="1"/>
          <p:nvPr>
            <p:ph hasCustomPrompt="1" idx="5" type="title"/>
          </p:nvPr>
        </p:nvSpPr>
        <p:spPr>
          <a:xfrm>
            <a:off x="2200238" y="2019699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5"/>
          <p:cNvSpPr txBox="1"/>
          <p:nvPr>
            <p:ph hasCustomPrompt="1" idx="6" type="title"/>
          </p:nvPr>
        </p:nvSpPr>
        <p:spPr>
          <a:xfrm>
            <a:off x="6057863" y="2019699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6"/>
          <p:cNvGrpSpPr/>
          <p:nvPr/>
        </p:nvGrpSpPr>
        <p:grpSpPr>
          <a:xfrm>
            <a:off x="-859697" y="-661345"/>
            <a:ext cx="2552998" cy="2062932"/>
            <a:chOff x="-859697" y="-661345"/>
            <a:chExt cx="2552998" cy="2062932"/>
          </a:xfrm>
        </p:grpSpPr>
        <p:sp>
          <p:nvSpPr>
            <p:cNvPr id="153" name="Google Shape;153;p6"/>
            <p:cNvSpPr/>
            <p:nvPr/>
          </p:nvSpPr>
          <p:spPr>
            <a:xfrm>
              <a:off x="-859697" y="-661345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-107627" y="-466741"/>
              <a:ext cx="1226141" cy="1868328"/>
            </a:xfrm>
            <a:custGeom>
              <a:rect b="b" l="l" r="r" t="t"/>
              <a:pathLst>
                <a:path extrusionOk="0" h="14823" w="9728">
                  <a:moveTo>
                    <a:pt x="9640" y="0"/>
                  </a:moveTo>
                  <a:lnTo>
                    <a:pt x="4148" y="5492"/>
                  </a:lnTo>
                  <a:lnTo>
                    <a:pt x="4148" y="10588"/>
                  </a:lnTo>
                  <a:lnTo>
                    <a:pt x="1" y="14735"/>
                  </a:lnTo>
                  <a:lnTo>
                    <a:pt x="89" y="14823"/>
                  </a:lnTo>
                  <a:lnTo>
                    <a:pt x="4272" y="10640"/>
                  </a:lnTo>
                  <a:lnTo>
                    <a:pt x="4272" y="5544"/>
                  </a:lnTo>
                  <a:lnTo>
                    <a:pt x="9728" y="88"/>
                  </a:lnTo>
                  <a:lnTo>
                    <a:pt x="96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" name="Google Shape;155;p6"/>
          <p:cNvGrpSpPr/>
          <p:nvPr/>
        </p:nvGrpSpPr>
        <p:grpSpPr>
          <a:xfrm>
            <a:off x="7218415" y="1203967"/>
            <a:ext cx="3942356" cy="4639226"/>
            <a:chOff x="7276179" y="1051567"/>
            <a:chExt cx="3942356" cy="4639226"/>
          </a:xfrm>
        </p:grpSpPr>
        <p:sp>
          <p:nvSpPr>
            <p:cNvPr id="156" name="Google Shape;156;p6"/>
            <p:cNvSpPr/>
            <p:nvPr/>
          </p:nvSpPr>
          <p:spPr>
            <a:xfrm>
              <a:off x="7276179" y="3686213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" name="Google Shape;157;p6"/>
            <p:cNvGrpSpPr/>
            <p:nvPr/>
          </p:nvGrpSpPr>
          <p:grpSpPr>
            <a:xfrm>
              <a:off x="8615789" y="1051567"/>
              <a:ext cx="2602747" cy="3802366"/>
              <a:chOff x="278245" y="-112475"/>
              <a:chExt cx="2281910" cy="3333654"/>
            </a:xfrm>
          </p:grpSpPr>
          <p:grpSp>
            <p:nvGrpSpPr>
              <p:cNvPr id="158" name="Google Shape;158;p6"/>
              <p:cNvGrpSpPr/>
              <p:nvPr/>
            </p:nvGrpSpPr>
            <p:grpSpPr>
              <a:xfrm>
                <a:off x="278245" y="-112475"/>
                <a:ext cx="2281910" cy="3264909"/>
                <a:chOff x="1181475" y="2060725"/>
                <a:chExt cx="600250" cy="858825"/>
              </a:xfrm>
            </p:grpSpPr>
            <p:sp>
              <p:nvSpPr>
                <p:cNvPr id="159" name="Google Shape;159;p6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rect b="b" l="l" r="r" t="t"/>
                  <a:pathLst>
                    <a:path extrusionOk="0" h="34353" w="2401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" name="Google Shape;160;p6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rect b="b" l="l" r="r" t="t"/>
                  <a:pathLst>
                    <a:path extrusionOk="0" h="8175" w="5176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1" name="Google Shape;161;p6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rect b="b" l="l" r="r" t="t"/>
                <a:pathLst>
                  <a:path extrusionOk="0" h="1177" w="1372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2" name="Google Shape;162;p6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7"/>
          <p:cNvGrpSpPr/>
          <p:nvPr/>
        </p:nvGrpSpPr>
        <p:grpSpPr>
          <a:xfrm>
            <a:off x="-1088076" y="-1000252"/>
            <a:ext cx="3803740" cy="4516379"/>
            <a:chOff x="-1060422" y="-1000252"/>
            <a:chExt cx="3803740" cy="4516379"/>
          </a:xfrm>
        </p:grpSpPr>
        <p:sp>
          <p:nvSpPr>
            <p:cNvPr id="165" name="Google Shape;165;p7"/>
            <p:cNvSpPr/>
            <p:nvPr/>
          </p:nvSpPr>
          <p:spPr>
            <a:xfrm>
              <a:off x="-1060422" y="-8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6" name="Google Shape;166;p7"/>
            <p:cNvGrpSpPr/>
            <p:nvPr/>
          </p:nvGrpSpPr>
          <p:grpSpPr>
            <a:xfrm>
              <a:off x="945461" y="736374"/>
              <a:ext cx="219510" cy="219124"/>
              <a:chOff x="1466575" y="2391250"/>
              <a:chExt cx="59575" cy="59475"/>
            </a:xfrm>
          </p:grpSpPr>
          <p:sp>
            <p:nvSpPr>
              <p:cNvPr id="167" name="Google Shape;167;p7"/>
              <p:cNvSpPr/>
              <p:nvPr/>
            </p:nvSpPr>
            <p:spPr>
              <a:xfrm>
                <a:off x="1491600" y="2391250"/>
                <a:ext cx="9425" cy="59475"/>
              </a:xfrm>
              <a:custGeom>
                <a:rect b="b" l="l" r="r" t="t"/>
                <a:pathLst>
                  <a:path extrusionOk="0" h="2379" w="377">
                    <a:moveTo>
                      <a:pt x="0" y="1"/>
                    </a:moveTo>
                    <a:lnTo>
                      <a:pt x="0" y="2379"/>
                    </a:lnTo>
                    <a:lnTo>
                      <a:pt x="377" y="2379"/>
                    </a:lnTo>
                    <a:lnTo>
                      <a:pt x="3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7"/>
              <p:cNvSpPr/>
              <p:nvPr/>
            </p:nvSpPr>
            <p:spPr>
              <a:xfrm>
                <a:off x="1466575" y="2416275"/>
                <a:ext cx="59575" cy="9425"/>
              </a:xfrm>
              <a:custGeom>
                <a:rect b="b" l="l" r="r" t="t"/>
                <a:pathLst>
                  <a:path extrusionOk="0" h="377" w="2383">
                    <a:moveTo>
                      <a:pt x="1" y="1"/>
                    </a:moveTo>
                    <a:lnTo>
                      <a:pt x="1" y="377"/>
                    </a:lnTo>
                    <a:lnTo>
                      <a:pt x="2382" y="377"/>
                    </a:lnTo>
                    <a:lnTo>
                      <a:pt x="23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7"/>
            <p:cNvGrpSpPr/>
            <p:nvPr/>
          </p:nvGrpSpPr>
          <p:grpSpPr>
            <a:xfrm>
              <a:off x="-384164" y="-1000252"/>
              <a:ext cx="3127481" cy="4516379"/>
              <a:chOff x="278245" y="-184325"/>
              <a:chExt cx="2358228" cy="3405504"/>
            </a:xfrm>
          </p:grpSpPr>
          <p:grpSp>
            <p:nvGrpSpPr>
              <p:cNvPr id="170" name="Google Shape;170;p7"/>
              <p:cNvGrpSpPr/>
              <p:nvPr/>
            </p:nvGrpSpPr>
            <p:grpSpPr>
              <a:xfrm>
                <a:off x="278245" y="-184325"/>
                <a:ext cx="2358228" cy="3336759"/>
                <a:chOff x="1181475" y="2041825"/>
                <a:chExt cx="620325" cy="877725"/>
              </a:xfrm>
            </p:grpSpPr>
            <p:sp>
              <p:nvSpPr>
                <p:cNvPr id="171" name="Google Shape;171;p7"/>
                <p:cNvSpPr/>
                <p:nvPr/>
              </p:nvSpPr>
              <p:spPr>
                <a:xfrm>
                  <a:off x="1185375" y="2377350"/>
                  <a:ext cx="119525" cy="119500"/>
                </a:xfrm>
                <a:custGeom>
                  <a:rect b="b" l="l" r="r" t="t"/>
                  <a:pathLst>
                    <a:path extrusionOk="0" h="4780" w="4781">
                      <a:moveTo>
                        <a:pt x="4780" y="0"/>
                      </a:moveTo>
                      <a:lnTo>
                        <a:pt x="2390" y="2390"/>
                      </a:lnTo>
                      <a:lnTo>
                        <a:pt x="1" y="4780"/>
                      </a:lnTo>
                      <a:lnTo>
                        <a:pt x="1362" y="4780"/>
                      </a:lnTo>
                      <a:lnTo>
                        <a:pt x="3071" y="3071"/>
                      </a:lnTo>
                      <a:lnTo>
                        <a:pt x="4780" y="1361"/>
                      </a:lnTo>
                      <a:lnTo>
                        <a:pt x="47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" name="Google Shape;172;p7"/>
                <p:cNvSpPr/>
                <p:nvPr/>
              </p:nvSpPr>
              <p:spPr>
                <a:xfrm>
                  <a:off x="1767500" y="2041825"/>
                  <a:ext cx="34300" cy="29425"/>
                </a:xfrm>
                <a:custGeom>
                  <a:rect b="b" l="l" r="r" t="t"/>
                  <a:pathLst>
                    <a:path extrusionOk="0" h="1177" w="1372">
                      <a:moveTo>
                        <a:pt x="782" y="310"/>
                      </a:moveTo>
                      <a:cubicBezTo>
                        <a:pt x="924" y="310"/>
                        <a:pt x="1061" y="421"/>
                        <a:pt x="1061" y="588"/>
                      </a:cubicBezTo>
                      <a:cubicBezTo>
                        <a:pt x="1061" y="741"/>
                        <a:pt x="937" y="865"/>
                        <a:pt x="785" y="865"/>
                      </a:cubicBezTo>
                      <a:cubicBezTo>
                        <a:pt x="537" y="865"/>
                        <a:pt x="413" y="568"/>
                        <a:pt x="589" y="392"/>
                      </a:cubicBezTo>
                      <a:cubicBezTo>
                        <a:pt x="644" y="335"/>
                        <a:pt x="714" y="310"/>
                        <a:pt x="782" y="310"/>
                      </a:cubicBezTo>
                      <a:close/>
                      <a:moveTo>
                        <a:pt x="785" y="0"/>
                      </a:moveTo>
                      <a:cubicBezTo>
                        <a:pt x="260" y="0"/>
                        <a:pt x="0" y="632"/>
                        <a:pt x="369" y="1005"/>
                      </a:cubicBezTo>
                      <a:cubicBezTo>
                        <a:pt x="488" y="1123"/>
                        <a:pt x="635" y="1176"/>
                        <a:pt x="779" y="1176"/>
                      </a:cubicBezTo>
                      <a:cubicBezTo>
                        <a:pt x="1082" y="1176"/>
                        <a:pt x="1372" y="940"/>
                        <a:pt x="1369" y="584"/>
                      </a:cubicBezTo>
                      <a:cubicBezTo>
                        <a:pt x="1369" y="264"/>
                        <a:pt x="1105" y="4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" name="Google Shape;173;p7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rect b="b" l="l" r="r" t="t"/>
                  <a:pathLst>
                    <a:path extrusionOk="0" h="34353" w="2401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" name="Google Shape;174;p7"/>
                <p:cNvSpPr/>
                <p:nvPr/>
              </p:nvSpPr>
              <p:spPr>
                <a:xfrm>
                  <a:off x="1260925" y="2268575"/>
                  <a:ext cx="243200" cy="370575"/>
                </a:xfrm>
                <a:custGeom>
                  <a:rect b="b" l="l" r="r" t="t"/>
                  <a:pathLst>
                    <a:path extrusionOk="0" h="14823" w="9728">
                      <a:moveTo>
                        <a:pt x="9640" y="0"/>
                      </a:moveTo>
                      <a:lnTo>
                        <a:pt x="4148" y="5492"/>
                      </a:lnTo>
                      <a:lnTo>
                        <a:pt x="4148" y="10588"/>
                      </a:lnTo>
                      <a:lnTo>
                        <a:pt x="1" y="14735"/>
                      </a:lnTo>
                      <a:lnTo>
                        <a:pt x="89" y="14823"/>
                      </a:lnTo>
                      <a:lnTo>
                        <a:pt x="4272" y="10640"/>
                      </a:lnTo>
                      <a:lnTo>
                        <a:pt x="4272" y="5544"/>
                      </a:lnTo>
                      <a:lnTo>
                        <a:pt x="9728" y="88"/>
                      </a:lnTo>
                      <a:lnTo>
                        <a:pt x="96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" name="Google Shape;175;p7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rect b="b" l="l" r="r" t="t"/>
                  <a:pathLst>
                    <a:path extrusionOk="0" h="8175" w="5176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6" name="Google Shape;176;p7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rect b="b" l="l" r="r" t="t"/>
                <a:pathLst>
                  <a:path extrusionOk="0" h="1177" w="1372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7" name="Google Shape;177;p7"/>
          <p:cNvGrpSpPr/>
          <p:nvPr/>
        </p:nvGrpSpPr>
        <p:grpSpPr>
          <a:xfrm>
            <a:off x="265779" y="4373872"/>
            <a:ext cx="4306224" cy="2966902"/>
            <a:chOff x="293432" y="4373872"/>
            <a:chExt cx="4306224" cy="2966902"/>
          </a:xfrm>
        </p:grpSpPr>
        <p:grpSp>
          <p:nvGrpSpPr>
            <p:cNvPr id="178" name="Google Shape;178;p7"/>
            <p:cNvGrpSpPr/>
            <p:nvPr/>
          </p:nvGrpSpPr>
          <p:grpSpPr>
            <a:xfrm>
              <a:off x="3565695" y="4429961"/>
              <a:ext cx="801674" cy="397824"/>
              <a:chOff x="1622300" y="2291700"/>
              <a:chExt cx="118800" cy="58950"/>
            </a:xfrm>
          </p:grpSpPr>
          <p:sp>
            <p:nvSpPr>
              <p:cNvPr id="179" name="Google Shape;179;p7"/>
              <p:cNvSpPr/>
              <p:nvPr/>
            </p:nvSpPr>
            <p:spPr>
              <a:xfrm>
                <a:off x="1672825" y="2291800"/>
                <a:ext cx="17950" cy="17825"/>
              </a:xfrm>
              <a:custGeom>
                <a:rect b="b" l="l" r="r" t="t"/>
                <a:pathLst>
                  <a:path extrusionOk="0" h="713" w="718">
                    <a:moveTo>
                      <a:pt x="101" y="0"/>
                    </a:moveTo>
                    <a:lnTo>
                      <a:pt x="1" y="96"/>
                    </a:lnTo>
                    <a:lnTo>
                      <a:pt x="621" y="713"/>
                    </a:lnTo>
                    <a:lnTo>
                      <a:pt x="717" y="6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>
                <a:off x="1672825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21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7" y="100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97" y="0"/>
                    </a:moveTo>
                    <a:lnTo>
                      <a:pt x="1" y="100"/>
                    </a:lnTo>
                    <a:lnTo>
                      <a:pt x="617" y="717"/>
                    </a:lnTo>
                    <a:lnTo>
                      <a:pt x="718" y="62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17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8" y="100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rect b="b" l="l" r="r" t="t"/>
                <a:pathLst>
                  <a:path extrusionOk="0" h="717" w="713">
                    <a:moveTo>
                      <a:pt x="96" y="0"/>
                    </a:moveTo>
                    <a:lnTo>
                      <a:pt x="0" y="96"/>
                    </a:lnTo>
                    <a:lnTo>
                      <a:pt x="617" y="717"/>
                    </a:lnTo>
                    <a:lnTo>
                      <a:pt x="713" y="617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rect b="b" l="l" r="r" t="t"/>
                <a:pathLst>
                  <a:path extrusionOk="0" h="717" w="713">
                    <a:moveTo>
                      <a:pt x="617" y="0"/>
                    </a:moveTo>
                    <a:lnTo>
                      <a:pt x="0" y="617"/>
                    </a:lnTo>
                    <a:lnTo>
                      <a:pt x="96" y="717"/>
                    </a:lnTo>
                    <a:lnTo>
                      <a:pt x="713" y="96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1672525" y="2332625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101" y="0"/>
                    </a:moveTo>
                    <a:lnTo>
                      <a:pt x="1" y="100"/>
                    </a:lnTo>
                    <a:lnTo>
                      <a:pt x="621" y="717"/>
                    </a:lnTo>
                    <a:lnTo>
                      <a:pt x="717" y="6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1672525" y="2332725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21" y="0"/>
                    </a:moveTo>
                    <a:lnTo>
                      <a:pt x="1" y="617"/>
                    </a:lnTo>
                    <a:lnTo>
                      <a:pt x="101" y="717"/>
                    </a:lnTo>
                    <a:lnTo>
                      <a:pt x="717" y="96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" name="Google Shape;187;p7"/>
            <p:cNvGrpSpPr/>
            <p:nvPr/>
          </p:nvGrpSpPr>
          <p:grpSpPr>
            <a:xfrm flipH="1" rot="5400000">
              <a:off x="963093" y="3704212"/>
              <a:ext cx="2966902" cy="4306224"/>
              <a:chOff x="6769513" y="299393"/>
              <a:chExt cx="1308620" cy="1899525"/>
            </a:xfrm>
          </p:grpSpPr>
          <p:sp>
            <p:nvSpPr>
              <p:cNvPr id="188" name="Google Shape;188;p7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rect b="b" l="l" r="r" t="t"/>
                <a:pathLst>
                  <a:path extrusionOk="0" h="4564" w="4564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rect b="b" l="l" r="r" t="t"/>
                <a:pathLst>
                  <a:path extrusionOk="0" h="1118" w="1122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rect b="b" l="l" r="r" t="t"/>
                <a:pathLst>
                  <a:path extrusionOk="0" h="32804" w="22925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rect b="b" l="l" r="r" t="t"/>
                <a:pathLst>
                  <a:path extrusionOk="0" h="14155" w="9288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rect b="b" l="l" r="r" t="t"/>
                <a:pathLst>
                  <a:path extrusionOk="0" h="7807" w="4945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94" name="Google Shape;194;p7"/>
          <p:cNvSpPr txBox="1"/>
          <p:nvPr>
            <p:ph type="title"/>
          </p:nvPr>
        </p:nvSpPr>
        <p:spPr>
          <a:xfrm>
            <a:off x="945441" y="1323878"/>
            <a:ext cx="3442500" cy="14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5" name="Google Shape;195;p7"/>
          <p:cNvSpPr txBox="1"/>
          <p:nvPr>
            <p:ph idx="1" type="subTitle"/>
          </p:nvPr>
        </p:nvSpPr>
        <p:spPr>
          <a:xfrm>
            <a:off x="945450" y="2750728"/>
            <a:ext cx="3442500" cy="107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8"/>
          <p:cNvGrpSpPr/>
          <p:nvPr/>
        </p:nvGrpSpPr>
        <p:grpSpPr>
          <a:xfrm>
            <a:off x="-1897800" y="-564139"/>
            <a:ext cx="12137626" cy="7877286"/>
            <a:chOff x="-1897800" y="-564139"/>
            <a:chExt cx="12137626" cy="7877286"/>
          </a:xfrm>
        </p:grpSpPr>
        <p:sp>
          <p:nvSpPr>
            <p:cNvPr id="198" name="Google Shape;198;p8"/>
            <p:cNvSpPr/>
            <p:nvPr/>
          </p:nvSpPr>
          <p:spPr>
            <a:xfrm flipH="1">
              <a:off x="6899664" y="-444798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-1897800" y="1636082"/>
              <a:ext cx="6322101" cy="5677064"/>
            </a:xfrm>
            <a:custGeom>
              <a:rect b="b" l="l" r="r" t="t"/>
              <a:pathLst>
                <a:path extrusionOk="0" h="64222" w="71519">
                  <a:moveTo>
                    <a:pt x="160" y="0"/>
                  </a:moveTo>
                  <a:lnTo>
                    <a:pt x="0" y="160"/>
                  </a:lnTo>
                  <a:lnTo>
                    <a:pt x="26919" y="27079"/>
                  </a:lnTo>
                  <a:lnTo>
                    <a:pt x="26919" y="27956"/>
                  </a:lnTo>
                  <a:lnTo>
                    <a:pt x="30762" y="31798"/>
                  </a:lnTo>
                  <a:lnTo>
                    <a:pt x="32743" y="31798"/>
                  </a:lnTo>
                  <a:lnTo>
                    <a:pt x="38031" y="37086"/>
                  </a:lnTo>
                  <a:lnTo>
                    <a:pt x="44224" y="37086"/>
                  </a:lnTo>
                  <a:lnTo>
                    <a:pt x="71359" y="64221"/>
                  </a:lnTo>
                  <a:lnTo>
                    <a:pt x="71519" y="64061"/>
                  </a:lnTo>
                  <a:lnTo>
                    <a:pt x="42046" y="34588"/>
                  </a:lnTo>
                  <a:lnTo>
                    <a:pt x="42046" y="33035"/>
                  </a:lnTo>
                  <a:lnTo>
                    <a:pt x="38359" y="29353"/>
                  </a:lnTo>
                  <a:lnTo>
                    <a:pt x="35465" y="29353"/>
                  </a:lnTo>
                  <a:lnTo>
                    <a:pt x="28949" y="22836"/>
                  </a:lnTo>
                  <a:lnTo>
                    <a:pt x="22993" y="2283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0" name="Google Shape;200;p8"/>
            <p:cNvGrpSpPr/>
            <p:nvPr/>
          </p:nvGrpSpPr>
          <p:grpSpPr>
            <a:xfrm>
              <a:off x="2033644" y="4281755"/>
              <a:ext cx="618213" cy="306426"/>
              <a:chOff x="5989375" y="1843575"/>
              <a:chExt cx="136525" cy="67675"/>
            </a:xfrm>
          </p:grpSpPr>
          <p:sp>
            <p:nvSpPr>
              <p:cNvPr id="201" name="Google Shape;201;p8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9" name="Google Shape;209;p8"/>
            <p:cNvGrpSpPr/>
            <p:nvPr/>
          </p:nvGrpSpPr>
          <p:grpSpPr>
            <a:xfrm>
              <a:off x="726170" y="3312113"/>
              <a:ext cx="1228886" cy="2188720"/>
              <a:chOff x="8389396" y="1055350"/>
              <a:chExt cx="1228886" cy="2188720"/>
            </a:xfrm>
          </p:grpSpPr>
          <p:sp>
            <p:nvSpPr>
              <p:cNvPr id="210" name="Google Shape;210;p8"/>
              <p:cNvSpPr/>
              <p:nvPr/>
            </p:nvSpPr>
            <p:spPr>
              <a:xfrm>
                <a:off x="8421616" y="1130946"/>
                <a:ext cx="1196665" cy="2113124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8389396" y="1055350"/>
                <a:ext cx="95651" cy="95575"/>
              </a:xfrm>
              <a:custGeom>
                <a:rect b="b" l="l" r="r" t="t"/>
                <a:pathLst>
                  <a:path extrusionOk="0" h="1373" w="1374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2" name="Google Shape;212;p8"/>
            <p:cNvSpPr/>
            <p:nvPr/>
          </p:nvSpPr>
          <p:spPr>
            <a:xfrm>
              <a:off x="6877775" y="3554813"/>
              <a:ext cx="3075605" cy="2033485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3" name="Google Shape;213;p8"/>
            <p:cNvGrpSpPr/>
            <p:nvPr/>
          </p:nvGrpSpPr>
          <p:grpSpPr>
            <a:xfrm flipH="1" rot="5400000">
              <a:off x="8547291" y="741426"/>
              <a:ext cx="1228900" cy="2156171"/>
              <a:chOff x="455034" y="-121633"/>
              <a:chExt cx="629947" cy="1105275"/>
            </a:xfrm>
          </p:grpSpPr>
          <p:sp>
            <p:nvSpPr>
              <p:cNvPr id="214" name="Google Shape;214;p8"/>
              <p:cNvSpPr/>
              <p:nvPr/>
            </p:nvSpPr>
            <p:spPr>
              <a:xfrm>
                <a:off x="1007193" y="917077"/>
                <a:ext cx="77788" cy="66565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455034" y="-121633"/>
                <a:ext cx="592137" cy="1045622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6" name="Google Shape;216;p8"/>
            <p:cNvGrpSpPr/>
            <p:nvPr/>
          </p:nvGrpSpPr>
          <p:grpSpPr>
            <a:xfrm flipH="1" rot="5400000">
              <a:off x="8103897" y="2323328"/>
              <a:ext cx="471865" cy="38050"/>
              <a:chOff x="6298452" y="2390050"/>
              <a:chExt cx="140725" cy="11350"/>
            </a:xfrm>
          </p:grpSpPr>
          <p:sp>
            <p:nvSpPr>
              <p:cNvPr id="217" name="Google Shape;217;p8"/>
              <p:cNvSpPr/>
              <p:nvPr/>
            </p:nvSpPr>
            <p:spPr>
              <a:xfrm>
                <a:off x="6298452" y="2390050"/>
                <a:ext cx="70375" cy="11350"/>
              </a:xfrm>
              <a:custGeom>
                <a:rect b="b" l="l" r="r" t="t"/>
                <a:pathLst>
                  <a:path extrusionOk="0" h="454" w="2815">
                    <a:moveTo>
                      <a:pt x="1" y="1"/>
                    </a:moveTo>
                    <a:lnTo>
                      <a:pt x="1" y="453"/>
                    </a:lnTo>
                    <a:lnTo>
                      <a:pt x="2815" y="453"/>
                    </a:lnTo>
                    <a:lnTo>
                      <a:pt x="28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6382427" y="2390050"/>
                <a:ext cx="35150" cy="11350"/>
              </a:xfrm>
              <a:custGeom>
                <a:rect b="b" l="l" r="r" t="t"/>
                <a:pathLst>
                  <a:path extrusionOk="0" h="454" w="1406">
                    <a:moveTo>
                      <a:pt x="0" y="1"/>
                    </a:moveTo>
                    <a:lnTo>
                      <a:pt x="0" y="453"/>
                    </a:lnTo>
                    <a:lnTo>
                      <a:pt x="1405" y="453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6427952" y="2390050"/>
                <a:ext cx="11225" cy="11350"/>
              </a:xfrm>
              <a:custGeom>
                <a:rect b="b" l="l" r="r" t="t"/>
                <a:pathLst>
                  <a:path extrusionOk="0" h="454" w="449">
                    <a:moveTo>
                      <a:pt x="1" y="1"/>
                    </a:moveTo>
                    <a:lnTo>
                      <a:pt x="1" y="453"/>
                    </a:lnTo>
                    <a:lnTo>
                      <a:pt x="449" y="453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0" name="Google Shape;220;p8"/>
            <p:cNvGrpSpPr/>
            <p:nvPr/>
          </p:nvGrpSpPr>
          <p:grpSpPr>
            <a:xfrm rot="5400000">
              <a:off x="5977384" y="2664541"/>
              <a:ext cx="2375896" cy="3296652"/>
              <a:chOff x="2132995" y="960308"/>
              <a:chExt cx="496177" cy="688438"/>
            </a:xfrm>
          </p:grpSpPr>
          <p:sp>
            <p:nvSpPr>
              <p:cNvPr id="221" name="Google Shape;221;p8"/>
              <p:cNvSpPr/>
              <p:nvPr/>
            </p:nvSpPr>
            <p:spPr>
              <a:xfrm>
                <a:off x="2143863" y="977753"/>
                <a:ext cx="473252" cy="659302"/>
              </a:xfrm>
              <a:custGeom>
                <a:rect b="b" l="l" r="r" t="t"/>
                <a:pathLst>
                  <a:path extrusionOk="0" h="14437" w="10363">
                    <a:moveTo>
                      <a:pt x="1" y="1"/>
                    </a:moveTo>
                    <a:lnTo>
                      <a:pt x="1" y="2663"/>
                    </a:lnTo>
                    <a:lnTo>
                      <a:pt x="4926" y="2663"/>
                    </a:lnTo>
                    <a:lnTo>
                      <a:pt x="7972" y="5709"/>
                    </a:lnTo>
                    <a:lnTo>
                      <a:pt x="7972" y="12123"/>
                    </a:lnTo>
                    <a:lnTo>
                      <a:pt x="10286" y="14437"/>
                    </a:lnTo>
                    <a:lnTo>
                      <a:pt x="10362" y="14352"/>
                    </a:lnTo>
                    <a:lnTo>
                      <a:pt x="8083" y="12081"/>
                    </a:lnTo>
                    <a:lnTo>
                      <a:pt x="8083" y="5658"/>
                    </a:lnTo>
                    <a:lnTo>
                      <a:pt x="4995" y="2561"/>
                    </a:lnTo>
                    <a:lnTo>
                      <a:pt x="4978" y="2544"/>
                    </a:lnTo>
                    <a:lnTo>
                      <a:pt x="120" y="2544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2401063" y="1126948"/>
                <a:ext cx="81608" cy="81608"/>
              </a:xfrm>
              <a:custGeom>
                <a:rect b="b" l="l" r="r" t="t"/>
                <a:pathLst>
                  <a:path extrusionOk="0" h="1787" w="1787">
                    <a:moveTo>
                      <a:pt x="1" y="0"/>
                    </a:moveTo>
                    <a:lnTo>
                      <a:pt x="1" y="511"/>
                    </a:lnTo>
                    <a:lnTo>
                      <a:pt x="639" y="1149"/>
                    </a:lnTo>
                    <a:lnTo>
                      <a:pt x="1277" y="1787"/>
                    </a:lnTo>
                    <a:lnTo>
                      <a:pt x="1787" y="1787"/>
                    </a:lnTo>
                    <a:lnTo>
                      <a:pt x="894" y="8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132995" y="960308"/>
                <a:ext cx="23610" cy="20231"/>
              </a:xfrm>
              <a:custGeom>
                <a:rect b="b" l="l" r="r" t="t"/>
                <a:pathLst>
                  <a:path extrusionOk="0" h="443" w="517">
                    <a:moveTo>
                      <a:pt x="298" y="119"/>
                    </a:moveTo>
                    <a:cubicBezTo>
                      <a:pt x="409" y="145"/>
                      <a:pt x="409" y="298"/>
                      <a:pt x="298" y="332"/>
                    </a:cubicBezTo>
                    <a:cubicBezTo>
                      <a:pt x="196" y="298"/>
                      <a:pt x="196" y="145"/>
                      <a:pt x="298" y="119"/>
                    </a:cubicBezTo>
                    <a:close/>
                    <a:moveTo>
                      <a:pt x="295" y="0"/>
                    </a:moveTo>
                    <a:cubicBezTo>
                      <a:pt x="240" y="0"/>
                      <a:pt x="184" y="21"/>
                      <a:pt x="137" y="68"/>
                    </a:cubicBezTo>
                    <a:cubicBezTo>
                      <a:pt x="1" y="204"/>
                      <a:pt x="103" y="442"/>
                      <a:pt x="298" y="442"/>
                    </a:cubicBezTo>
                    <a:cubicBezTo>
                      <a:pt x="418" y="434"/>
                      <a:pt x="511" y="340"/>
                      <a:pt x="511" y="230"/>
                    </a:cubicBezTo>
                    <a:cubicBezTo>
                      <a:pt x="517" y="92"/>
                      <a:pt x="410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2605425" y="1628651"/>
                <a:ext cx="23747" cy="20094"/>
              </a:xfrm>
              <a:custGeom>
                <a:rect b="b" l="l" r="r" t="t"/>
                <a:pathLst>
                  <a:path extrusionOk="0" h="440" w="520">
                    <a:moveTo>
                      <a:pt x="298" y="116"/>
                    </a:moveTo>
                    <a:cubicBezTo>
                      <a:pt x="358" y="116"/>
                      <a:pt x="409" y="167"/>
                      <a:pt x="400" y="227"/>
                    </a:cubicBezTo>
                    <a:cubicBezTo>
                      <a:pt x="400" y="290"/>
                      <a:pt x="348" y="331"/>
                      <a:pt x="294" y="331"/>
                    </a:cubicBezTo>
                    <a:cubicBezTo>
                      <a:pt x="269" y="331"/>
                      <a:pt x="243" y="322"/>
                      <a:pt x="221" y="303"/>
                    </a:cubicBezTo>
                    <a:cubicBezTo>
                      <a:pt x="153" y="235"/>
                      <a:pt x="204" y="116"/>
                      <a:pt x="298" y="116"/>
                    </a:cubicBezTo>
                    <a:close/>
                    <a:moveTo>
                      <a:pt x="299" y="1"/>
                    </a:moveTo>
                    <a:cubicBezTo>
                      <a:pt x="244" y="1"/>
                      <a:pt x="189" y="21"/>
                      <a:pt x="145" y="65"/>
                    </a:cubicBezTo>
                    <a:cubicBezTo>
                      <a:pt x="0" y="201"/>
                      <a:pt x="102" y="439"/>
                      <a:pt x="298" y="439"/>
                    </a:cubicBezTo>
                    <a:cubicBezTo>
                      <a:pt x="417" y="439"/>
                      <a:pt x="519" y="337"/>
                      <a:pt x="519" y="218"/>
                    </a:cubicBezTo>
                    <a:cubicBezTo>
                      <a:pt x="519" y="86"/>
                      <a:pt x="411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2145827" y="1025155"/>
                <a:ext cx="122024" cy="71515"/>
              </a:xfrm>
              <a:custGeom>
                <a:rect b="b" l="l" r="r" t="t"/>
                <a:pathLst>
                  <a:path extrusionOk="0" h="1566" w="2672">
                    <a:moveTo>
                      <a:pt x="34" y="1"/>
                    </a:moveTo>
                    <a:lnTo>
                      <a:pt x="0" y="26"/>
                    </a:lnTo>
                    <a:lnTo>
                      <a:pt x="800" y="826"/>
                    </a:lnTo>
                    <a:lnTo>
                      <a:pt x="1898" y="826"/>
                    </a:lnTo>
                    <a:lnTo>
                      <a:pt x="2638" y="1566"/>
                    </a:lnTo>
                    <a:lnTo>
                      <a:pt x="2672" y="1532"/>
                    </a:lnTo>
                    <a:lnTo>
                      <a:pt x="1923" y="783"/>
                    </a:lnTo>
                    <a:lnTo>
                      <a:pt x="817" y="78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6" name="Google Shape;226;p8"/>
            <p:cNvGrpSpPr/>
            <p:nvPr/>
          </p:nvGrpSpPr>
          <p:grpSpPr>
            <a:xfrm>
              <a:off x="1592506" y="555320"/>
              <a:ext cx="457201" cy="78377"/>
              <a:chOff x="3029245" y="907035"/>
              <a:chExt cx="129011" cy="22560"/>
            </a:xfrm>
          </p:grpSpPr>
          <p:sp>
            <p:nvSpPr>
              <p:cNvPr id="227" name="Google Shape;227;p8"/>
              <p:cNvSpPr/>
              <p:nvPr/>
            </p:nvSpPr>
            <p:spPr>
              <a:xfrm>
                <a:off x="3126380" y="907035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8" y="0"/>
                    </a:moveTo>
                    <a:lnTo>
                      <a:pt x="0" y="494"/>
                    </a:lnTo>
                    <a:lnTo>
                      <a:pt x="289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3101902" y="907035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9" y="0"/>
                    </a:moveTo>
                    <a:lnTo>
                      <a:pt x="0" y="494"/>
                    </a:lnTo>
                    <a:lnTo>
                      <a:pt x="289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077790" y="907035"/>
                <a:ext cx="31922" cy="22560"/>
              </a:xfrm>
              <a:custGeom>
                <a:rect b="b" l="l" r="r" t="t"/>
                <a:pathLst>
                  <a:path extrusionOk="0" h="494" w="699">
                    <a:moveTo>
                      <a:pt x="409" y="0"/>
                    </a:moveTo>
                    <a:lnTo>
                      <a:pt x="1" y="494"/>
                    </a:lnTo>
                    <a:lnTo>
                      <a:pt x="290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3053723" y="907035"/>
                <a:ext cx="31511" cy="22560"/>
              </a:xfrm>
              <a:custGeom>
                <a:rect b="b" l="l" r="r" t="t"/>
                <a:pathLst>
                  <a:path extrusionOk="0" h="494" w="690">
                    <a:moveTo>
                      <a:pt x="400" y="0"/>
                    </a:moveTo>
                    <a:lnTo>
                      <a:pt x="0" y="494"/>
                    </a:lnTo>
                    <a:lnTo>
                      <a:pt x="290" y="494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3029245" y="907035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9" y="0"/>
                    </a:moveTo>
                    <a:lnTo>
                      <a:pt x="0" y="494"/>
                    </a:lnTo>
                    <a:lnTo>
                      <a:pt x="290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2" name="Google Shape;232;p8"/>
            <p:cNvSpPr/>
            <p:nvPr/>
          </p:nvSpPr>
          <p:spPr>
            <a:xfrm>
              <a:off x="-1478400" y="2"/>
              <a:ext cx="3381525" cy="1996389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3" name="Google Shape;233;p8"/>
            <p:cNvGrpSpPr/>
            <p:nvPr/>
          </p:nvGrpSpPr>
          <p:grpSpPr>
            <a:xfrm flipH="1">
              <a:off x="465001" y="-564139"/>
              <a:ext cx="2374678" cy="2502550"/>
              <a:chOff x="2011428" y="602777"/>
              <a:chExt cx="774292" cy="815987"/>
            </a:xfrm>
          </p:grpSpPr>
          <p:sp>
            <p:nvSpPr>
              <p:cNvPr id="234" name="Google Shape;234;p8"/>
              <p:cNvSpPr/>
              <p:nvPr/>
            </p:nvSpPr>
            <p:spPr>
              <a:xfrm>
                <a:off x="2751470" y="1215132"/>
                <a:ext cx="15618" cy="109191"/>
              </a:xfrm>
              <a:custGeom>
                <a:rect b="b" l="l" r="r" t="t"/>
                <a:pathLst>
                  <a:path extrusionOk="0" h="2391" w="342">
                    <a:moveTo>
                      <a:pt x="341" y="0"/>
                    </a:moveTo>
                    <a:lnTo>
                      <a:pt x="1" y="341"/>
                    </a:lnTo>
                    <a:lnTo>
                      <a:pt x="1" y="1191"/>
                    </a:lnTo>
                    <a:lnTo>
                      <a:pt x="1" y="2042"/>
                    </a:lnTo>
                    <a:lnTo>
                      <a:pt x="341" y="2391"/>
                    </a:lnTo>
                    <a:lnTo>
                      <a:pt x="341" y="119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2157107" y="742702"/>
                <a:ext cx="76950" cy="76995"/>
              </a:xfrm>
              <a:custGeom>
                <a:rect b="b" l="l" r="r" t="t"/>
                <a:pathLst>
                  <a:path extrusionOk="0" h="1686" w="1685">
                    <a:moveTo>
                      <a:pt x="0" y="1"/>
                    </a:moveTo>
                    <a:lnTo>
                      <a:pt x="842" y="843"/>
                    </a:lnTo>
                    <a:lnTo>
                      <a:pt x="1685" y="1685"/>
                    </a:lnTo>
                    <a:lnTo>
                      <a:pt x="1685" y="1209"/>
                    </a:lnTo>
                    <a:lnTo>
                      <a:pt x="1081" y="60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011428" y="602777"/>
                <a:ext cx="37310" cy="32013"/>
              </a:xfrm>
              <a:custGeom>
                <a:rect b="b" l="l" r="r" t="t"/>
                <a:pathLst>
                  <a:path extrusionOk="0" h="701" w="817">
                    <a:moveTo>
                      <a:pt x="468" y="181"/>
                    </a:moveTo>
                    <a:cubicBezTo>
                      <a:pt x="561" y="181"/>
                      <a:pt x="630" y="258"/>
                      <a:pt x="630" y="351"/>
                    </a:cubicBezTo>
                    <a:cubicBezTo>
                      <a:pt x="630" y="448"/>
                      <a:pt x="549" y="514"/>
                      <a:pt x="466" y="514"/>
                    </a:cubicBezTo>
                    <a:cubicBezTo>
                      <a:pt x="425" y="514"/>
                      <a:pt x="383" y="498"/>
                      <a:pt x="349" y="462"/>
                    </a:cubicBezTo>
                    <a:cubicBezTo>
                      <a:pt x="247" y="360"/>
                      <a:pt x="323" y="181"/>
                      <a:pt x="468" y="181"/>
                    </a:cubicBezTo>
                    <a:close/>
                    <a:moveTo>
                      <a:pt x="468" y="0"/>
                    </a:moveTo>
                    <a:cubicBezTo>
                      <a:pt x="381" y="0"/>
                      <a:pt x="293" y="33"/>
                      <a:pt x="221" y="105"/>
                    </a:cubicBezTo>
                    <a:cubicBezTo>
                      <a:pt x="0" y="317"/>
                      <a:pt x="153" y="700"/>
                      <a:pt x="468" y="700"/>
                    </a:cubicBezTo>
                    <a:cubicBezTo>
                      <a:pt x="664" y="700"/>
                      <a:pt x="817" y="538"/>
                      <a:pt x="817" y="351"/>
                    </a:cubicBezTo>
                    <a:cubicBezTo>
                      <a:pt x="817" y="139"/>
                      <a:pt x="646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2748364" y="1386751"/>
                <a:ext cx="37356" cy="32013"/>
              </a:xfrm>
              <a:custGeom>
                <a:rect b="b" l="l" r="r" t="t"/>
                <a:pathLst>
                  <a:path extrusionOk="0" h="701" w="818">
                    <a:moveTo>
                      <a:pt x="469" y="190"/>
                    </a:moveTo>
                    <a:cubicBezTo>
                      <a:pt x="562" y="190"/>
                      <a:pt x="630" y="258"/>
                      <a:pt x="630" y="351"/>
                    </a:cubicBezTo>
                    <a:cubicBezTo>
                      <a:pt x="630" y="450"/>
                      <a:pt x="547" y="517"/>
                      <a:pt x="462" y="517"/>
                    </a:cubicBezTo>
                    <a:cubicBezTo>
                      <a:pt x="422" y="517"/>
                      <a:pt x="382" y="503"/>
                      <a:pt x="350" y="470"/>
                    </a:cubicBezTo>
                    <a:cubicBezTo>
                      <a:pt x="247" y="360"/>
                      <a:pt x="324" y="190"/>
                      <a:pt x="469" y="190"/>
                    </a:cubicBezTo>
                    <a:close/>
                    <a:moveTo>
                      <a:pt x="468" y="0"/>
                    </a:moveTo>
                    <a:cubicBezTo>
                      <a:pt x="382" y="0"/>
                      <a:pt x="294" y="33"/>
                      <a:pt x="222" y="105"/>
                    </a:cubicBezTo>
                    <a:cubicBezTo>
                      <a:pt x="1" y="326"/>
                      <a:pt x="154" y="700"/>
                      <a:pt x="469" y="700"/>
                    </a:cubicBezTo>
                    <a:cubicBezTo>
                      <a:pt x="664" y="700"/>
                      <a:pt x="817" y="547"/>
                      <a:pt x="817" y="351"/>
                    </a:cubicBezTo>
                    <a:cubicBezTo>
                      <a:pt x="817" y="139"/>
                      <a:pt x="647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2036271" y="623829"/>
                <a:ext cx="737804" cy="767351"/>
              </a:xfrm>
              <a:custGeom>
                <a:rect b="b" l="l" r="r" t="t"/>
                <a:pathLst>
                  <a:path extrusionOk="0" h="16803" w="16156">
                    <a:moveTo>
                      <a:pt x="137" y="1"/>
                    </a:moveTo>
                    <a:lnTo>
                      <a:pt x="0" y="128"/>
                    </a:lnTo>
                    <a:lnTo>
                      <a:pt x="5173" y="5301"/>
                    </a:lnTo>
                    <a:lnTo>
                      <a:pt x="5198" y="5326"/>
                    </a:lnTo>
                    <a:lnTo>
                      <a:pt x="9035" y="5326"/>
                    </a:lnTo>
                    <a:lnTo>
                      <a:pt x="15968" y="12259"/>
                    </a:lnTo>
                    <a:lnTo>
                      <a:pt x="15968" y="16802"/>
                    </a:lnTo>
                    <a:lnTo>
                      <a:pt x="16155" y="16802"/>
                    </a:lnTo>
                    <a:lnTo>
                      <a:pt x="16155" y="12183"/>
                    </a:lnTo>
                    <a:lnTo>
                      <a:pt x="9137" y="5165"/>
                    </a:lnTo>
                    <a:lnTo>
                      <a:pt x="9111" y="5139"/>
                    </a:lnTo>
                    <a:lnTo>
                      <a:pt x="5275" y="5139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2506326" y="916786"/>
                <a:ext cx="196233" cy="195822"/>
              </a:xfrm>
              <a:custGeom>
                <a:rect b="b" l="l" r="r" t="t"/>
                <a:pathLst>
                  <a:path extrusionOk="0" h="4288" w="4297">
                    <a:moveTo>
                      <a:pt x="1" y="0"/>
                    </a:moveTo>
                    <a:lnTo>
                      <a:pt x="1" y="77"/>
                    </a:lnTo>
                    <a:lnTo>
                      <a:pt x="1898" y="77"/>
                    </a:lnTo>
                    <a:lnTo>
                      <a:pt x="4220" y="2399"/>
                    </a:lnTo>
                    <a:lnTo>
                      <a:pt x="4220" y="4288"/>
                    </a:lnTo>
                    <a:lnTo>
                      <a:pt x="4297" y="4288"/>
                    </a:lnTo>
                    <a:lnTo>
                      <a:pt x="4297" y="2374"/>
                    </a:lnTo>
                    <a:lnTo>
                      <a:pt x="19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0" name="Google Shape;240;p8"/>
            <p:cNvGrpSpPr/>
            <p:nvPr/>
          </p:nvGrpSpPr>
          <p:grpSpPr>
            <a:xfrm flipH="1" rot="5400000">
              <a:off x="7897809" y="-611671"/>
              <a:ext cx="1047647" cy="1867550"/>
              <a:chOff x="4549150" y="1401575"/>
              <a:chExt cx="1183114" cy="2109034"/>
            </a:xfrm>
          </p:grpSpPr>
          <p:sp>
            <p:nvSpPr>
              <p:cNvPr id="241" name="Google Shape;241;p8"/>
              <p:cNvSpPr/>
              <p:nvPr/>
            </p:nvSpPr>
            <p:spPr>
              <a:xfrm>
                <a:off x="4549150" y="3383011"/>
                <a:ext cx="148997" cy="127598"/>
              </a:xfrm>
              <a:custGeom>
                <a:rect b="b" l="l" r="r" t="t"/>
                <a:pathLst>
                  <a:path extrusionOk="0" h="1121" w="1309">
                    <a:moveTo>
                      <a:pt x="560" y="300"/>
                    </a:moveTo>
                    <a:cubicBezTo>
                      <a:pt x="796" y="300"/>
                      <a:pt x="912" y="584"/>
                      <a:pt x="748" y="748"/>
                    </a:cubicBezTo>
                    <a:cubicBezTo>
                      <a:pt x="693" y="803"/>
                      <a:pt x="627" y="827"/>
                      <a:pt x="562" y="827"/>
                    </a:cubicBezTo>
                    <a:cubicBezTo>
                      <a:pt x="426" y="827"/>
                      <a:pt x="296" y="721"/>
                      <a:pt x="296" y="564"/>
                    </a:cubicBezTo>
                    <a:cubicBezTo>
                      <a:pt x="296" y="416"/>
                      <a:pt x="416" y="300"/>
                      <a:pt x="560" y="300"/>
                    </a:cubicBezTo>
                    <a:close/>
                    <a:moveTo>
                      <a:pt x="564" y="1"/>
                    </a:moveTo>
                    <a:cubicBezTo>
                      <a:pt x="276" y="1"/>
                      <a:pt x="1" y="226"/>
                      <a:pt x="3" y="564"/>
                    </a:cubicBezTo>
                    <a:cubicBezTo>
                      <a:pt x="3" y="872"/>
                      <a:pt x="252" y="1120"/>
                      <a:pt x="560" y="1120"/>
                    </a:cubicBezTo>
                    <a:cubicBezTo>
                      <a:pt x="1060" y="1120"/>
                      <a:pt x="1308" y="520"/>
                      <a:pt x="956" y="168"/>
                    </a:cubicBezTo>
                    <a:cubicBezTo>
                      <a:pt x="842" y="52"/>
                      <a:pt x="701" y="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4597087" y="1401575"/>
                <a:ext cx="1135177" cy="2004344"/>
              </a:xfrm>
              <a:custGeom>
                <a:rect b="b" l="l" r="r" t="t"/>
                <a:pathLst>
                  <a:path extrusionOk="0" h="17609" w="9973">
                    <a:moveTo>
                      <a:pt x="9724" y="0"/>
                    </a:moveTo>
                    <a:lnTo>
                      <a:pt x="9724" y="2938"/>
                    </a:lnTo>
                    <a:lnTo>
                      <a:pt x="1" y="12661"/>
                    </a:lnTo>
                    <a:lnTo>
                      <a:pt x="1" y="17608"/>
                    </a:lnTo>
                    <a:lnTo>
                      <a:pt x="249" y="17608"/>
                    </a:lnTo>
                    <a:lnTo>
                      <a:pt x="249" y="12765"/>
                    </a:lnTo>
                    <a:lnTo>
                      <a:pt x="9972" y="3042"/>
                    </a:lnTo>
                    <a:lnTo>
                      <a:pt x="9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8"/>
            <p:cNvGrpSpPr/>
            <p:nvPr/>
          </p:nvGrpSpPr>
          <p:grpSpPr>
            <a:xfrm>
              <a:off x="-1552690" y="-385842"/>
              <a:ext cx="2375896" cy="3296652"/>
              <a:chOff x="2132995" y="960308"/>
              <a:chExt cx="496177" cy="688438"/>
            </a:xfrm>
          </p:grpSpPr>
          <p:sp>
            <p:nvSpPr>
              <p:cNvPr id="244" name="Google Shape;244;p8"/>
              <p:cNvSpPr/>
              <p:nvPr/>
            </p:nvSpPr>
            <p:spPr>
              <a:xfrm>
                <a:off x="2143863" y="977753"/>
                <a:ext cx="473252" cy="659302"/>
              </a:xfrm>
              <a:custGeom>
                <a:rect b="b" l="l" r="r" t="t"/>
                <a:pathLst>
                  <a:path extrusionOk="0" h="14437" w="10363">
                    <a:moveTo>
                      <a:pt x="1" y="1"/>
                    </a:moveTo>
                    <a:lnTo>
                      <a:pt x="1" y="2663"/>
                    </a:lnTo>
                    <a:lnTo>
                      <a:pt x="4926" y="2663"/>
                    </a:lnTo>
                    <a:lnTo>
                      <a:pt x="7972" y="5709"/>
                    </a:lnTo>
                    <a:lnTo>
                      <a:pt x="7972" y="12123"/>
                    </a:lnTo>
                    <a:lnTo>
                      <a:pt x="10286" y="14437"/>
                    </a:lnTo>
                    <a:lnTo>
                      <a:pt x="10362" y="14352"/>
                    </a:lnTo>
                    <a:lnTo>
                      <a:pt x="8083" y="12081"/>
                    </a:lnTo>
                    <a:lnTo>
                      <a:pt x="8083" y="5658"/>
                    </a:lnTo>
                    <a:lnTo>
                      <a:pt x="4995" y="2561"/>
                    </a:lnTo>
                    <a:lnTo>
                      <a:pt x="4978" y="2544"/>
                    </a:lnTo>
                    <a:lnTo>
                      <a:pt x="120" y="2544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2401063" y="1126948"/>
                <a:ext cx="81608" cy="81608"/>
              </a:xfrm>
              <a:custGeom>
                <a:rect b="b" l="l" r="r" t="t"/>
                <a:pathLst>
                  <a:path extrusionOk="0" h="1787" w="1787">
                    <a:moveTo>
                      <a:pt x="1" y="0"/>
                    </a:moveTo>
                    <a:lnTo>
                      <a:pt x="1" y="511"/>
                    </a:lnTo>
                    <a:lnTo>
                      <a:pt x="639" y="1149"/>
                    </a:lnTo>
                    <a:lnTo>
                      <a:pt x="1277" y="1787"/>
                    </a:lnTo>
                    <a:lnTo>
                      <a:pt x="1787" y="1787"/>
                    </a:lnTo>
                    <a:lnTo>
                      <a:pt x="894" y="8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2132995" y="960308"/>
                <a:ext cx="23610" cy="20231"/>
              </a:xfrm>
              <a:custGeom>
                <a:rect b="b" l="l" r="r" t="t"/>
                <a:pathLst>
                  <a:path extrusionOk="0" h="443" w="517">
                    <a:moveTo>
                      <a:pt x="298" y="119"/>
                    </a:moveTo>
                    <a:cubicBezTo>
                      <a:pt x="409" y="145"/>
                      <a:pt x="409" y="298"/>
                      <a:pt x="298" y="332"/>
                    </a:cubicBezTo>
                    <a:cubicBezTo>
                      <a:pt x="196" y="298"/>
                      <a:pt x="196" y="145"/>
                      <a:pt x="298" y="119"/>
                    </a:cubicBezTo>
                    <a:close/>
                    <a:moveTo>
                      <a:pt x="295" y="0"/>
                    </a:moveTo>
                    <a:cubicBezTo>
                      <a:pt x="240" y="0"/>
                      <a:pt x="184" y="21"/>
                      <a:pt x="137" y="68"/>
                    </a:cubicBezTo>
                    <a:cubicBezTo>
                      <a:pt x="1" y="204"/>
                      <a:pt x="103" y="442"/>
                      <a:pt x="298" y="442"/>
                    </a:cubicBezTo>
                    <a:cubicBezTo>
                      <a:pt x="418" y="434"/>
                      <a:pt x="511" y="340"/>
                      <a:pt x="511" y="230"/>
                    </a:cubicBezTo>
                    <a:cubicBezTo>
                      <a:pt x="517" y="92"/>
                      <a:pt x="410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2605425" y="1628651"/>
                <a:ext cx="23747" cy="20094"/>
              </a:xfrm>
              <a:custGeom>
                <a:rect b="b" l="l" r="r" t="t"/>
                <a:pathLst>
                  <a:path extrusionOk="0" h="440" w="520">
                    <a:moveTo>
                      <a:pt x="298" y="116"/>
                    </a:moveTo>
                    <a:cubicBezTo>
                      <a:pt x="358" y="116"/>
                      <a:pt x="409" y="167"/>
                      <a:pt x="400" y="227"/>
                    </a:cubicBezTo>
                    <a:cubicBezTo>
                      <a:pt x="400" y="290"/>
                      <a:pt x="348" y="331"/>
                      <a:pt x="294" y="331"/>
                    </a:cubicBezTo>
                    <a:cubicBezTo>
                      <a:pt x="269" y="331"/>
                      <a:pt x="243" y="322"/>
                      <a:pt x="221" y="303"/>
                    </a:cubicBezTo>
                    <a:cubicBezTo>
                      <a:pt x="153" y="235"/>
                      <a:pt x="204" y="116"/>
                      <a:pt x="298" y="116"/>
                    </a:cubicBezTo>
                    <a:close/>
                    <a:moveTo>
                      <a:pt x="299" y="1"/>
                    </a:moveTo>
                    <a:cubicBezTo>
                      <a:pt x="244" y="1"/>
                      <a:pt x="189" y="21"/>
                      <a:pt x="145" y="65"/>
                    </a:cubicBezTo>
                    <a:cubicBezTo>
                      <a:pt x="0" y="201"/>
                      <a:pt x="102" y="439"/>
                      <a:pt x="298" y="439"/>
                    </a:cubicBezTo>
                    <a:cubicBezTo>
                      <a:pt x="417" y="439"/>
                      <a:pt x="519" y="337"/>
                      <a:pt x="519" y="218"/>
                    </a:cubicBezTo>
                    <a:cubicBezTo>
                      <a:pt x="519" y="86"/>
                      <a:pt x="411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2145827" y="1025155"/>
                <a:ext cx="122024" cy="71515"/>
              </a:xfrm>
              <a:custGeom>
                <a:rect b="b" l="l" r="r" t="t"/>
                <a:pathLst>
                  <a:path extrusionOk="0" h="1566" w="2672">
                    <a:moveTo>
                      <a:pt x="34" y="1"/>
                    </a:moveTo>
                    <a:lnTo>
                      <a:pt x="0" y="26"/>
                    </a:lnTo>
                    <a:lnTo>
                      <a:pt x="800" y="826"/>
                    </a:lnTo>
                    <a:lnTo>
                      <a:pt x="1898" y="826"/>
                    </a:lnTo>
                    <a:lnTo>
                      <a:pt x="2638" y="1566"/>
                    </a:lnTo>
                    <a:lnTo>
                      <a:pt x="2672" y="1532"/>
                    </a:lnTo>
                    <a:lnTo>
                      <a:pt x="1923" y="783"/>
                    </a:lnTo>
                    <a:lnTo>
                      <a:pt x="817" y="78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49" name="Google Shape;249;p8"/>
          <p:cNvSpPr txBox="1"/>
          <p:nvPr>
            <p:ph type="title"/>
          </p:nvPr>
        </p:nvSpPr>
        <p:spPr>
          <a:xfrm>
            <a:off x="1269150" y="1483990"/>
            <a:ext cx="6605700" cy="22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7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 txBox="1"/>
          <p:nvPr>
            <p:ph idx="1" type="subTitle"/>
          </p:nvPr>
        </p:nvSpPr>
        <p:spPr>
          <a:xfrm>
            <a:off x="713225" y="2347452"/>
            <a:ext cx="4732500" cy="11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252" name="Google Shape;252;p9"/>
          <p:cNvSpPr txBox="1"/>
          <p:nvPr>
            <p:ph type="title"/>
          </p:nvPr>
        </p:nvSpPr>
        <p:spPr>
          <a:xfrm>
            <a:off x="713370" y="1697025"/>
            <a:ext cx="4732500" cy="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253" name="Google Shape;253;p9"/>
          <p:cNvGrpSpPr/>
          <p:nvPr/>
        </p:nvGrpSpPr>
        <p:grpSpPr>
          <a:xfrm>
            <a:off x="4590435" y="-1007875"/>
            <a:ext cx="6038600" cy="7441011"/>
            <a:chOff x="4590435" y="-1007875"/>
            <a:chExt cx="6038600" cy="7441011"/>
          </a:xfrm>
        </p:grpSpPr>
        <p:sp>
          <p:nvSpPr>
            <p:cNvPr id="254" name="Google Shape;254;p9"/>
            <p:cNvSpPr/>
            <p:nvPr/>
          </p:nvSpPr>
          <p:spPr>
            <a:xfrm>
              <a:off x="5025290" y="1403608"/>
              <a:ext cx="5603746" cy="5029527"/>
            </a:xfrm>
            <a:custGeom>
              <a:rect b="b" l="l" r="r" t="t"/>
              <a:pathLst>
                <a:path extrusionOk="0" h="62162" w="69259">
                  <a:moveTo>
                    <a:pt x="69093" y="1"/>
                  </a:moveTo>
                  <a:lnTo>
                    <a:pt x="42864" y="26229"/>
                  </a:lnTo>
                  <a:lnTo>
                    <a:pt x="36876" y="26229"/>
                  </a:lnTo>
                  <a:lnTo>
                    <a:pt x="31719" y="31386"/>
                  </a:lnTo>
                  <a:lnTo>
                    <a:pt x="29833" y="31386"/>
                  </a:lnTo>
                  <a:lnTo>
                    <a:pt x="26063" y="35101"/>
                  </a:lnTo>
                  <a:lnTo>
                    <a:pt x="26063" y="35933"/>
                  </a:lnTo>
                  <a:lnTo>
                    <a:pt x="1" y="61995"/>
                  </a:lnTo>
                  <a:lnTo>
                    <a:pt x="167" y="62162"/>
                  </a:lnTo>
                  <a:lnTo>
                    <a:pt x="22292" y="40037"/>
                  </a:lnTo>
                  <a:lnTo>
                    <a:pt x="28059" y="40037"/>
                  </a:lnTo>
                  <a:lnTo>
                    <a:pt x="34380" y="33771"/>
                  </a:lnTo>
                  <a:lnTo>
                    <a:pt x="37153" y="33771"/>
                  </a:lnTo>
                  <a:lnTo>
                    <a:pt x="40757" y="30166"/>
                  </a:lnTo>
                  <a:lnTo>
                    <a:pt x="40757" y="28669"/>
                  </a:lnTo>
                  <a:lnTo>
                    <a:pt x="69259" y="112"/>
                  </a:lnTo>
                  <a:lnTo>
                    <a:pt x="690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90435" y="-831208"/>
              <a:ext cx="5930985" cy="6805915"/>
            </a:xfrm>
            <a:custGeom>
              <a:rect b="b" l="l" r="r" t="t"/>
              <a:pathLst>
                <a:path extrusionOk="0" h="79795" w="69537">
                  <a:moveTo>
                    <a:pt x="69370" y="0"/>
                  </a:moveTo>
                  <a:lnTo>
                    <a:pt x="44195" y="25175"/>
                  </a:lnTo>
                  <a:lnTo>
                    <a:pt x="35379" y="33992"/>
                  </a:lnTo>
                  <a:lnTo>
                    <a:pt x="27061" y="42309"/>
                  </a:lnTo>
                  <a:lnTo>
                    <a:pt x="27061" y="52568"/>
                  </a:lnTo>
                  <a:lnTo>
                    <a:pt x="1" y="79628"/>
                  </a:lnTo>
                  <a:lnTo>
                    <a:pt x="223" y="79794"/>
                  </a:lnTo>
                  <a:lnTo>
                    <a:pt x="27061" y="52956"/>
                  </a:lnTo>
                  <a:lnTo>
                    <a:pt x="31497" y="48575"/>
                  </a:lnTo>
                  <a:lnTo>
                    <a:pt x="31497" y="46801"/>
                  </a:lnTo>
                  <a:lnTo>
                    <a:pt x="35933" y="42309"/>
                  </a:lnTo>
                  <a:lnTo>
                    <a:pt x="49851" y="42309"/>
                  </a:lnTo>
                  <a:lnTo>
                    <a:pt x="52014" y="40147"/>
                  </a:lnTo>
                  <a:lnTo>
                    <a:pt x="45027" y="33382"/>
                  </a:lnTo>
                  <a:lnTo>
                    <a:pt x="45027" y="24731"/>
                  </a:lnTo>
                  <a:lnTo>
                    <a:pt x="69536" y="222"/>
                  </a:lnTo>
                  <a:lnTo>
                    <a:pt x="69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6" name="Google Shape;256;p9"/>
            <p:cNvGrpSpPr/>
            <p:nvPr/>
          </p:nvGrpSpPr>
          <p:grpSpPr>
            <a:xfrm>
              <a:off x="6851241" y="3872805"/>
              <a:ext cx="740238" cy="365351"/>
              <a:chOff x="7070753" y="3796525"/>
              <a:chExt cx="690971" cy="341036"/>
            </a:xfrm>
          </p:grpSpPr>
          <p:sp>
            <p:nvSpPr>
              <p:cNvPr id="257" name="Google Shape;257;p9"/>
              <p:cNvSpPr/>
              <p:nvPr/>
            </p:nvSpPr>
            <p:spPr>
              <a:xfrm>
                <a:off x="7366883" y="4034320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109" y="0"/>
                    </a:moveTo>
                    <a:lnTo>
                      <a:pt x="0" y="1109"/>
                    </a:lnTo>
                    <a:lnTo>
                      <a:pt x="166" y="1276"/>
                    </a:lnTo>
                    <a:lnTo>
                      <a:pt x="1275" y="167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9"/>
              <p:cNvSpPr/>
              <p:nvPr/>
            </p:nvSpPr>
            <p:spPr>
              <a:xfrm>
                <a:off x="7366883" y="4034320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66" y="0"/>
                    </a:moveTo>
                    <a:lnTo>
                      <a:pt x="0" y="167"/>
                    </a:lnTo>
                    <a:lnTo>
                      <a:pt x="1109" y="1276"/>
                    </a:lnTo>
                    <a:lnTo>
                      <a:pt x="1275" y="1109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9"/>
              <p:cNvSpPr/>
              <p:nvPr/>
            </p:nvSpPr>
            <p:spPr>
              <a:xfrm>
                <a:off x="7658483" y="4034320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109" y="0"/>
                    </a:moveTo>
                    <a:lnTo>
                      <a:pt x="0" y="1109"/>
                    </a:lnTo>
                    <a:lnTo>
                      <a:pt x="222" y="1276"/>
                    </a:lnTo>
                    <a:lnTo>
                      <a:pt x="1276" y="167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7658483" y="4034320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67" y="0"/>
                    </a:moveTo>
                    <a:lnTo>
                      <a:pt x="0" y="167"/>
                    </a:lnTo>
                    <a:lnTo>
                      <a:pt x="1109" y="1276"/>
                    </a:lnTo>
                    <a:lnTo>
                      <a:pt x="1276" y="1109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7070753" y="3796525"/>
                <a:ext cx="107772" cy="103241"/>
              </a:xfrm>
              <a:custGeom>
                <a:rect b="b" l="l" r="r" t="t"/>
                <a:pathLst>
                  <a:path extrusionOk="0" h="1276" w="1332">
                    <a:moveTo>
                      <a:pt x="1109" y="1"/>
                    </a:moveTo>
                    <a:lnTo>
                      <a:pt x="0" y="1110"/>
                    </a:lnTo>
                    <a:lnTo>
                      <a:pt x="222" y="1276"/>
                    </a:lnTo>
                    <a:lnTo>
                      <a:pt x="1331" y="167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7075203" y="3796525"/>
                <a:ext cx="103322" cy="103241"/>
              </a:xfrm>
              <a:custGeom>
                <a:rect b="b" l="l" r="r" t="t"/>
                <a:pathLst>
                  <a:path extrusionOk="0" h="1276" w="1277">
                    <a:moveTo>
                      <a:pt x="167" y="1"/>
                    </a:moveTo>
                    <a:lnTo>
                      <a:pt x="1" y="167"/>
                    </a:lnTo>
                    <a:lnTo>
                      <a:pt x="1110" y="1276"/>
                    </a:lnTo>
                    <a:lnTo>
                      <a:pt x="1276" y="1110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7366883" y="3796525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109" y="1"/>
                    </a:moveTo>
                    <a:lnTo>
                      <a:pt x="0" y="1110"/>
                    </a:lnTo>
                    <a:lnTo>
                      <a:pt x="166" y="1276"/>
                    </a:lnTo>
                    <a:lnTo>
                      <a:pt x="1275" y="167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7366883" y="3796525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66" y="1"/>
                    </a:moveTo>
                    <a:lnTo>
                      <a:pt x="0" y="167"/>
                    </a:lnTo>
                    <a:lnTo>
                      <a:pt x="1109" y="1276"/>
                    </a:lnTo>
                    <a:lnTo>
                      <a:pt x="1275" y="1110"/>
                    </a:lnTo>
                    <a:lnTo>
                      <a:pt x="16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5" name="Google Shape;265;p9"/>
            <p:cNvGrpSpPr/>
            <p:nvPr/>
          </p:nvGrpSpPr>
          <p:grpSpPr>
            <a:xfrm>
              <a:off x="5052941" y="-1007875"/>
              <a:ext cx="3372034" cy="3579622"/>
              <a:chOff x="6474042" y="-61911"/>
              <a:chExt cx="4446247" cy="4719966"/>
            </a:xfrm>
          </p:grpSpPr>
          <p:sp>
            <p:nvSpPr>
              <p:cNvPr id="266" name="Google Shape;266;p9"/>
              <p:cNvSpPr/>
              <p:nvPr/>
            </p:nvSpPr>
            <p:spPr>
              <a:xfrm>
                <a:off x="10722788" y="3477982"/>
                <a:ext cx="89810" cy="632716"/>
              </a:xfrm>
              <a:custGeom>
                <a:rect b="b" l="l" r="r" t="t"/>
                <a:pathLst>
                  <a:path extrusionOk="0" h="7820" w="1110">
                    <a:moveTo>
                      <a:pt x="1109" y="1"/>
                    </a:moveTo>
                    <a:lnTo>
                      <a:pt x="0" y="1110"/>
                    </a:lnTo>
                    <a:lnTo>
                      <a:pt x="0" y="3938"/>
                    </a:lnTo>
                    <a:lnTo>
                      <a:pt x="0" y="6710"/>
                    </a:lnTo>
                    <a:lnTo>
                      <a:pt x="1109" y="7819"/>
                    </a:lnTo>
                    <a:lnTo>
                      <a:pt x="1109" y="3938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7286054" y="750183"/>
                <a:ext cx="444277" cy="444196"/>
              </a:xfrm>
              <a:custGeom>
                <a:rect b="b" l="l" r="r" t="t"/>
                <a:pathLst>
                  <a:path extrusionOk="0" h="5490" w="5491">
                    <a:moveTo>
                      <a:pt x="1" y="0"/>
                    </a:moveTo>
                    <a:lnTo>
                      <a:pt x="2774" y="2773"/>
                    </a:lnTo>
                    <a:lnTo>
                      <a:pt x="5491" y="5490"/>
                    </a:lnTo>
                    <a:lnTo>
                      <a:pt x="5491" y="3937"/>
                    </a:lnTo>
                    <a:lnTo>
                      <a:pt x="3550" y="1941"/>
                    </a:lnTo>
                    <a:lnTo>
                      <a:pt x="15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6474042" y="-61911"/>
                <a:ext cx="183989" cy="184070"/>
              </a:xfrm>
              <a:custGeom>
                <a:rect b="b" l="l" r="r" t="t"/>
                <a:pathLst>
                  <a:path extrusionOk="0" h="2275" w="2274">
                    <a:moveTo>
                      <a:pt x="1165" y="611"/>
                    </a:moveTo>
                    <a:cubicBezTo>
                      <a:pt x="1442" y="611"/>
                      <a:pt x="1664" y="832"/>
                      <a:pt x="1719" y="1165"/>
                    </a:cubicBezTo>
                    <a:cubicBezTo>
                      <a:pt x="1719" y="1442"/>
                      <a:pt x="1442" y="1664"/>
                      <a:pt x="1165" y="1664"/>
                    </a:cubicBezTo>
                    <a:cubicBezTo>
                      <a:pt x="832" y="1664"/>
                      <a:pt x="610" y="1442"/>
                      <a:pt x="610" y="1165"/>
                    </a:cubicBezTo>
                    <a:cubicBezTo>
                      <a:pt x="610" y="832"/>
                      <a:pt x="832" y="611"/>
                      <a:pt x="1165" y="611"/>
                    </a:cubicBezTo>
                    <a:close/>
                    <a:moveTo>
                      <a:pt x="1165" y="1"/>
                    </a:moveTo>
                    <a:cubicBezTo>
                      <a:pt x="499" y="1"/>
                      <a:pt x="0" y="500"/>
                      <a:pt x="0" y="1165"/>
                    </a:cubicBezTo>
                    <a:cubicBezTo>
                      <a:pt x="0" y="1775"/>
                      <a:pt x="499" y="2274"/>
                      <a:pt x="1165" y="2274"/>
                    </a:cubicBezTo>
                    <a:cubicBezTo>
                      <a:pt x="1775" y="2274"/>
                      <a:pt x="2274" y="1775"/>
                      <a:pt x="2274" y="1165"/>
                    </a:cubicBezTo>
                    <a:cubicBezTo>
                      <a:pt x="2274" y="500"/>
                      <a:pt x="1775" y="1"/>
                      <a:pt x="1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10704825" y="4473337"/>
                <a:ext cx="215463" cy="184718"/>
              </a:xfrm>
              <a:custGeom>
                <a:rect b="b" l="l" r="r" t="t"/>
                <a:pathLst>
                  <a:path extrusionOk="0" h="2283" w="2663">
                    <a:moveTo>
                      <a:pt x="1498" y="563"/>
                    </a:moveTo>
                    <a:cubicBezTo>
                      <a:pt x="1830" y="563"/>
                      <a:pt x="2052" y="840"/>
                      <a:pt x="2052" y="1118"/>
                    </a:cubicBezTo>
                    <a:cubicBezTo>
                      <a:pt x="2052" y="1454"/>
                      <a:pt x="1776" y="1664"/>
                      <a:pt x="1494" y="1664"/>
                    </a:cubicBezTo>
                    <a:cubicBezTo>
                      <a:pt x="1357" y="1664"/>
                      <a:pt x="1218" y="1615"/>
                      <a:pt x="1110" y="1506"/>
                    </a:cubicBezTo>
                    <a:cubicBezTo>
                      <a:pt x="777" y="1173"/>
                      <a:pt x="999" y="563"/>
                      <a:pt x="1498" y="563"/>
                    </a:cubicBezTo>
                    <a:close/>
                    <a:moveTo>
                      <a:pt x="1529" y="0"/>
                    </a:moveTo>
                    <a:cubicBezTo>
                      <a:pt x="1246" y="0"/>
                      <a:pt x="957" y="106"/>
                      <a:pt x="721" y="341"/>
                    </a:cubicBezTo>
                    <a:cubicBezTo>
                      <a:pt x="1" y="1007"/>
                      <a:pt x="500" y="2282"/>
                      <a:pt x="1498" y="2282"/>
                    </a:cubicBezTo>
                    <a:cubicBezTo>
                      <a:pt x="2108" y="2282"/>
                      <a:pt x="2662" y="1728"/>
                      <a:pt x="2662" y="1118"/>
                    </a:cubicBezTo>
                    <a:cubicBezTo>
                      <a:pt x="2662" y="446"/>
                      <a:pt x="2110" y="0"/>
                      <a:pt x="15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6590714" y="63742"/>
                <a:ext cx="4262258" cy="4432735"/>
              </a:xfrm>
              <a:custGeom>
                <a:rect b="b" l="l" r="r" t="t"/>
                <a:pathLst>
                  <a:path extrusionOk="0" h="54786" w="52679">
                    <a:moveTo>
                      <a:pt x="388" y="0"/>
                    </a:moveTo>
                    <a:lnTo>
                      <a:pt x="0" y="388"/>
                    </a:lnTo>
                    <a:lnTo>
                      <a:pt x="16857" y="17245"/>
                    </a:lnTo>
                    <a:lnTo>
                      <a:pt x="16913" y="17356"/>
                    </a:lnTo>
                    <a:lnTo>
                      <a:pt x="29445" y="17356"/>
                    </a:lnTo>
                    <a:lnTo>
                      <a:pt x="52069" y="39980"/>
                    </a:lnTo>
                    <a:lnTo>
                      <a:pt x="52069" y="54786"/>
                    </a:lnTo>
                    <a:lnTo>
                      <a:pt x="52678" y="54786"/>
                    </a:lnTo>
                    <a:lnTo>
                      <a:pt x="52678" y="39759"/>
                    </a:lnTo>
                    <a:lnTo>
                      <a:pt x="29777" y="16857"/>
                    </a:lnTo>
                    <a:lnTo>
                      <a:pt x="29666" y="16746"/>
                    </a:lnTo>
                    <a:lnTo>
                      <a:pt x="17190" y="16746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1" name="Google Shape;271;p9"/>
            <p:cNvSpPr/>
            <p:nvPr/>
          </p:nvSpPr>
          <p:spPr>
            <a:xfrm>
              <a:off x="7522237" y="-209327"/>
              <a:ext cx="1798786" cy="1791641"/>
            </a:xfrm>
            <a:custGeom>
              <a:rect b="b" l="l" r="r" t="t"/>
              <a:pathLst>
                <a:path extrusionOk="0" h="13974" w="14030">
                  <a:moveTo>
                    <a:pt x="1" y="0"/>
                  </a:moveTo>
                  <a:lnTo>
                    <a:pt x="1" y="278"/>
                  </a:lnTo>
                  <a:lnTo>
                    <a:pt x="6211" y="278"/>
                  </a:lnTo>
                  <a:lnTo>
                    <a:pt x="13753" y="7819"/>
                  </a:lnTo>
                  <a:lnTo>
                    <a:pt x="13753" y="13974"/>
                  </a:lnTo>
                  <a:lnTo>
                    <a:pt x="14030" y="13974"/>
                  </a:lnTo>
                  <a:lnTo>
                    <a:pt x="14030" y="7763"/>
                  </a:lnTo>
                  <a:lnTo>
                    <a:pt x="6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2" name="Google Shape;272;p9"/>
            <p:cNvGrpSpPr/>
            <p:nvPr/>
          </p:nvGrpSpPr>
          <p:grpSpPr>
            <a:xfrm>
              <a:off x="6066323" y="845916"/>
              <a:ext cx="3431384" cy="3617769"/>
              <a:chOff x="5563238" y="409147"/>
              <a:chExt cx="4473190" cy="4716163"/>
            </a:xfrm>
          </p:grpSpPr>
          <p:sp>
            <p:nvSpPr>
              <p:cNvPr id="273" name="Google Shape;273;p9"/>
              <p:cNvSpPr/>
              <p:nvPr/>
            </p:nvSpPr>
            <p:spPr>
              <a:xfrm>
                <a:off x="5670929" y="956503"/>
                <a:ext cx="89810" cy="632716"/>
              </a:xfrm>
              <a:custGeom>
                <a:rect b="b" l="l" r="r" t="t"/>
                <a:pathLst>
                  <a:path extrusionOk="0" h="7820" w="1110">
                    <a:moveTo>
                      <a:pt x="1" y="1"/>
                    </a:moveTo>
                    <a:lnTo>
                      <a:pt x="1" y="3883"/>
                    </a:lnTo>
                    <a:lnTo>
                      <a:pt x="1" y="7820"/>
                    </a:lnTo>
                    <a:lnTo>
                      <a:pt x="1110" y="6711"/>
                    </a:lnTo>
                    <a:lnTo>
                      <a:pt x="1110" y="3883"/>
                    </a:lnTo>
                    <a:lnTo>
                      <a:pt x="1110" y="1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8748664" y="3872823"/>
                <a:ext cx="448808" cy="444196"/>
              </a:xfrm>
              <a:custGeom>
                <a:rect b="b" l="l" r="r" t="t"/>
                <a:pathLst>
                  <a:path extrusionOk="0" h="5490" w="5547">
                    <a:moveTo>
                      <a:pt x="1" y="0"/>
                    </a:moveTo>
                    <a:lnTo>
                      <a:pt x="1" y="1553"/>
                    </a:lnTo>
                    <a:lnTo>
                      <a:pt x="1997" y="3549"/>
                    </a:lnTo>
                    <a:lnTo>
                      <a:pt x="3938" y="5490"/>
                    </a:lnTo>
                    <a:lnTo>
                      <a:pt x="5546" y="5490"/>
                    </a:lnTo>
                    <a:lnTo>
                      <a:pt x="2774" y="271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9"/>
              <p:cNvSpPr/>
              <p:nvPr/>
            </p:nvSpPr>
            <p:spPr>
              <a:xfrm>
                <a:off x="9820965" y="4940593"/>
                <a:ext cx="215463" cy="184718"/>
              </a:xfrm>
              <a:custGeom>
                <a:rect b="b" l="l" r="r" t="t"/>
                <a:pathLst>
                  <a:path extrusionOk="0" h="2283" w="2663">
                    <a:moveTo>
                      <a:pt x="1170" y="619"/>
                    </a:moveTo>
                    <a:cubicBezTo>
                      <a:pt x="1306" y="619"/>
                      <a:pt x="1445" y="668"/>
                      <a:pt x="1553" y="777"/>
                    </a:cubicBezTo>
                    <a:cubicBezTo>
                      <a:pt x="1886" y="1110"/>
                      <a:pt x="1609" y="1720"/>
                      <a:pt x="1165" y="1720"/>
                    </a:cubicBezTo>
                    <a:cubicBezTo>
                      <a:pt x="833" y="1664"/>
                      <a:pt x="611" y="1442"/>
                      <a:pt x="611" y="1165"/>
                    </a:cubicBezTo>
                    <a:cubicBezTo>
                      <a:pt x="611" y="829"/>
                      <a:pt x="887" y="619"/>
                      <a:pt x="1170" y="619"/>
                    </a:cubicBezTo>
                    <a:close/>
                    <a:moveTo>
                      <a:pt x="1165" y="1"/>
                    </a:moveTo>
                    <a:cubicBezTo>
                      <a:pt x="500" y="1"/>
                      <a:pt x="1" y="500"/>
                      <a:pt x="1" y="1165"/>
                    </a:cubicBezTo>
                    <a:cubicBezTo>
                      <a:pt x="1" y="1837"/>
                      <a:pt x="553" y="2282"/>
                      <a:pt x="1134" y="2282"/>
                    </a:cubicBezTo>
                    <a:cubicBezTo>
                      <a:pt x="1417" y="2282"/>
                      <a:pt x="1706" y="2177"/>
                      <a:pt x="1942" y="1941"/>
                    </a:cubicBezTo>
                    <a:cubicBezTo>
                      <a:pt x="2662" y="1221"/>
                      <a:pt x="2163" y="1"/>
                      <a:pt x="1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9"/>
              <p:cNvSpPr/>
              <p:nvPr/>
            </p:nvSpPr>
            <p:spPr>
              <a:xfrm>
                <a:off x="5563238" y="409147"/>
                <a:ext cx="184070" cy="184070"/>
              </a:xfrm>
              <a:custGeom>
                <a:rect b="b" l="l" r="r" t="t"/>
                <a:pathLst>
                  <a:path extrusionOk="0" h="2275" w="2275">
                    <a:moveTo>
                      <a:pt x="1110" y="611"/>
                    </a:moveTo>
                    <a:cubicBezTo>
                      <a:pt x="1443" y="611"/>
                      <a:pt x="1664" y="833"/>
                      <a:pt x="1664" y="1165"/>
                    </a:cubicBezTo>
                    <a:cubicBezTo>
                      <a:pt x="1664" y="1443"/>
                      <a:pt x="1443" y="1664"/>
                      <a:pt x="1110" y="1664"/>
                    </a:cubicBezTo>
                    <a:cubicBezTo>
                      <a:pt x="833" y="1664"/>
                      <a:pt x="611" y="1443"/>
                      <a:pt x="611" y="1165"/>
                    </a:cubicBezTo>
                    <a:cubicBezTo>
                      <a:pt x="611" y="833"/>
                      <a:pt x="833" y="611"/>
                      <a:pt x="1110" y="611"/>
                    </a:cubicBezTo>
                    <a:close/>
                    <a:moveTo>
                      <a:pt x="1110" y="1"/>
                    </a:moveTo>
                    <a:cubicBezTo>
                      <a:pt x="500" y="1"/>
                      <a:pt x="1" y="500"/>
                      <a:pt x="1" y="1165"/>
                    </a:cubicBezTo>
                    <a:cubicBezTo>
                      <a:pt x="1" y="1775"/>
                      <a:pt x="500" y="2274"/>
                      <a:pt x="1110" y="2274"/>
                    </a:cubicBezTo>
                    <a:cubicBezTo>
                      <a:pt x="1775" y="2274"/>
                      <a:pt x="2274" y="1775"/>
                      <a:pt x="2274" y="1165"/>
                    </a:cubicBezTo>
                    <a:cubicBezTo>
                      <a:pt x="2274" y="500"/>
                      <a:pt x="1775" y="1"/>
                      <a:pt x="1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9"/>
              <p:cNvSpPr/>
              <p:nvPr/>
            </p:nvSpPr>
            <p:spPr>
              <a:xfrm>
                <a:off x="5630555" y="570724"/>
                <a:ext cx="4262258" cy="4432735"/>
              </a:xfrm>
              <a:custGeom>
                <a:rect b="b" l="l" r="r" t="t"/>
                <a:pathLst>
                  <a:path extrusionOk="0" h="54786" w="52679">
                    <a:moveTo>
                      <a:pt x="1" y="0"/>
                    </a:moveTo>
                    <a:lnTo>
                      <a:pt x="1" y="15027"/>
                    </a:lnTo>
                    <a:lnTo>
                      <a:pt x="22902" y="37929"/>
                    </a:lnTo>
                    <a:lnTo>
                      <a:pt x="22957" y="38040"/>
                    </a:lnTo>
                    <a:lnTo>
                      <a:pt x="35489" y="38040"/>
                    </a:lnTo>
                    <a:lnTo>
                      <a:pt x="52235" y="54786"/>
                    </a:lnTo>
                    <a:lnTo>
                      <a:pt x="52679" y="54398"/>
                    </a:lnTo>
                    <a:lnTo>
                      <a:pt x="35822" y="37541"/>
                    </a:lnTo>
                    <a:lnTo>
                      <a:pt x="35711" y="37430"/>
                    </a:lnTo>
                    <a:lnTo>
                      <a:pt x="23235" y="37430"/>
                    </a:lnTo>
                    <a:lnTo>
                      <a:pt x="611" y="14806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9"/>
              <p:cNvSpPr/>
              <p:nvPr/>
            </p:nvSpPr>
            <p:spPr>
              <a:xfrm>
                <a:off x="6043358" y="2181400"/>
                <a:ext cx="1135167" cy="1130636"/>
              </a:xfrm>
              <a:custGeom>
                <a:rect b="b" l="l" r="r" t="t"/>
                <a:pathLst>
                  <a:path extrusionOk="0" h="13974" w="14030">
                    <a:moveTo>
                      <a:pt x="0" y="0"/>
                    </a:moveTo>
                    <a:lnTo>
                      <a:pt x="0" y="6211"/>
                    </a:lnTo>
                    <a:lnTo>
                      <a:pt x="7708" y="13974"/>
                    </a:lnTo>
                    <a:lnTo>
                      <a:pt x="14029" y="13974"/>
                    </a:lnTo>
                    <a:lnTo>
                      <a:pt x="14029" y="13697"/>
                    </a:lnTo>
                    <a:lnTo>
                      <a:pt x="7819" y="13697"/>
                    </a:lnTo>
                    <a:lnTo>
                      <a:pt x="222" y="6155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9" name="Google Shape;279;p9"/>
            <p:cNvGrpSpPr/>
            <p:nvPr/>
          </p:nvGrpSpPr>
          <p:grpSpPr>
            <a:xfrm>
              <a:off x="7031838" y="1257845"/>
              <a:ext cx="287456" cy="287456"/>
              <a:chOff x="9708823" y="3047299"/>
              <a:chExt cx="188520" cy="188520"/>
            </a:xfrm>
          </p:grpSpPr>
          <p:sp>
            <p:nvSpPr>
              <p:cNvPr id="280" name="Google Shape;280;p9"/>
              <p:cNvSpPr/>
              <p:nvPr/>
            </p:nvSpPr>
            <p:spPr>
              <a:xfrm>
                <a:off x="9789572" y="3047299"/>
                <a:ext cx="31474" cy="188520"/>
              </a:xfrm>
              <a:custGeom>
                <a:rect b="b" l="l" r="r" t="t"/>
                <a:pathLst>
                  <a:path extrusionOk="0" h="2330" w="389">
                    <a:moveTo>
                      <a:pt x="1" y="0"/>
                    </a:moveTo>
                    <a:lnTo>
                      <a:pt x="1" y="2329"/>
                    </a:lnTo>
                    <a:lnTo>
                      <a:pt x="389" y="2329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9"/>
              <p:cNvSpPr/>
              <p:nvPr/>
            </p:nvSpPr>
            <p:spPr>
              <a:xfrm>
                <a:off x="9708823" y="3128047"/>
                <a:ext cx="188520" cy="27024"/>
              </a:xfrm>
              <a:custGeom>
                <a:rect b="b" l="l" r="r" t="t"/>
                <a:pathLst>
                  <a:path extrusionOk="0" h="334" w="2330">
                    <a:moveTo>
                      <a:pt x="1" y="0"/>
                    </a:moveTo>
                    <a:lnTo>
                      <a:pt x="1" y="333"/>
                    </a:lnTo>
                    <a:lnTo>
                      <a:pt x="2329" y="333"/>
                    </a:lnTo>
                    <a:lnTo>
                      <a:pt x="23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2" name="Google Shape;282;p9"/>
            <p:cNvGrpSpPr/>
            <p:nvPr/>
          </p:nvGrpSpPr>
          <p:grpSpPr>
            <a:xfrm>
              <a:off x="8049231" y="4543486"/>
              <a:ext cx="744777" cy="130184"/>
              <a:chOff x="8829494" y="3047299"/>
              <a:chExt cx="744777" cy="130184"/>
            </a:xfrm>
          </p:grpSpPr>
          <p:sp>
            <p:nvSpPr>
              <p:cNvPr id="283" name="Google Shape;283;p9"/>
              <p:cNvSpPr/>
              <p:nvPr/>
            </p:nvSpPr>
            <p:spPr>
              <a:xfrm>
                <a:off x="9390281" y="3047299"/>
                <a:ext cx="183989" cy="130184"/>
              </a:xfrm>
              <a:custGeom>
                <a:rect b="b" l="l" r="r" t="t"/>
                <a:pathLst>
                  <a:path extrusionOk="0" h="1609" w="2274">
                    <a:moveTo>
                      <a:pt x="1331" y="0"/>
                    </a:moveTo>
                    <a:lnTo>
                      <a:pt x="0" y="1608"/>
                    </a:lnTo>
                    <a:lnTo>
                      <a:pt x="943" y="1608"/>
                    </a:ln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9"/>
              <p:cNvSpPr/>
              <p:nvPr/>
            </p:nvSpPr>
            <p:spPr>
              <a:xfrm>
                <a:off x="9246746" y="3047299"/>
                <a:ext cx="183989" cy="130184"/>
              </a:xfrm>
              <a:custGeom>
                <a:rect b="b" l="l" r="r" t="t"/>
                <a:pathLst>
                  <a:path extrusionOk="0" h="1609" w="2274">
                    <a:moveTo>
                      <a:pt x="1331" y="0"/>
                    </a:moveTo>
                    <a:lnTo>
                      <a:pt x="0" y="1608"/>
                    </a:lnTo>
                    <a:lnTo>
                      <a:pt x="943" y="1608"/>
                    </a:ln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9"/>
              <p:cNvSpPr/>
              <p:nvPr/>
            </p:nvSpPr>
            <p:spPr>
              <a:xfrm>
                <a:off x="9107662" y="3047299"/>
                <a:ext cx="183989" cy="130184"/>
              </a:xfrm>
              <a:custGeom>
                <a:rect b="b" l="l" r="r" t="t"/>
                <a:pathLst>
                  <a:path extrusionOk="0" h="1609" w="2274">
                    <a:moveTo>
                      <a:pt x="1331" y="0"/>
                    </a:moveTo>
                    <a:lnTo>
                      <a:pt x="0" y="1608"/>
                    </a:lnTo>
                    <a:lnTo>
                      <a:pt x="943" y="1608"/>
                    </a:ln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9"/>
              <p:cNvSpPr/>
              <p:nvPr/>
            </p:nvSpPr>
            <p:spPr>
              <a:xfrm>
                <a:off x="8968578" y="3047299"/>
                <a:ext cx="183989" cy="130184"/>
              </a:xfrm>
              <a:custGeom>
                <a:rect b="b" l="l" r="r" t="t"/>
                <a:pathLst>
                  <a:path extrusionOk="0" h="1609" w="2274">
                    <a:moveTo>
                      <a:pt x="1331" y="0"/>
                    </a:moveTo>
                    <a:lnTo>
                      <a:pt x="0" y="1608"/>
                    </a:lnTo>
                    <a:lnTo>
                      <a:pt x="943" y="1608"/>
                    </a:ln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9"/>
              <p:cNvSpPr/>
              <p:nvPr/>
            </p:nvSpPr>
            <p:spPr>
              <a:xfrm>
                <a:off x="8829494" y="3047299"/>
                <a:ext cx="183989" cy="130184"/>
              </a:xfrm>
              <a:custGeom>
                <a:rect b="b" l="l" r="r" t="t"/>
                <a:pathLst>
                  <a:path extrusionOk="0" h="1609" w="2274">
                    <a:moveTo>
                      <a:pt x="1331" y="0"/>
                    </a:moveTo>
                    <a:lnTo>
                      <a:pt x="0" y="1608"/>
                    </a:lnTo>
                    <a:lnTo>
                      <a:pt x="943" y="1608"/>
                    </a:ln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8" name="Google Shape;288;p9"/>
            <p:cNvGrpSpPr/>
            <p:nvPr/>
          </p:nvGrpSpPr>
          <p:grpSpPr>
            <a:xfrm>
              <a:off x="5025311" y="4581842"/>
              <a:ext cx="653177" cy="53475"/>
              <a:chOff x="8407710" y="3361310"/>
              <a:chExt cx="713464" cy="58417"/>
            </a:xfrm>
          </p:grpSpPr>
          <p:sp>
            <p:nvSpPr>
              <p:cNvPr id="289" name="Google Shape;289;p9"/>
              <p:cNvSpPr/>
              <p:nvPr/>
            </p:nvSpPr>
            <p:spPr>
              <a:xfrm>
                <a:off x="8766626" y="3361310"/>
                <a:ext cx="354548" cy="58417"/>
              </a:xfrm>
              <a:custGeom>
                <a:rect b="b" l="l" r="r" t="t"/>
                <a:pathLst>
                  <a:path extrusionOk="0" h="722" w="4382">
                    <a:moveTo>
                      <a:pt x="1" y="1"/>
                    </a:moveTo>
                    <a:lnTo>
                      <a:pt x="1" y="722"/>
                    </a:lnTo>
                    <a:lnTo>
                      <a:pt x="4381" y="722"/>
                    </a:lnTo>
                    <a:lnTo>
                      <a:pt x="43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9"/>
              <p:cNvSpPr/>
              <p:nvPr/>
            </p:nvSpPr>
            <p:spPr>
              <a:xfrm>
                <a:off x="8519851" y="3361310"/>
                <a:ext cx="175089" cy="58417"/>
              </a:xfrm>
              <a:custGeom>
                <a:rect b="b" l="l" r="r" t="t"/>
                <a:pathLst>
                  <a:path extrusionOk="0" h="722" w="2164">
                    <a:moveTo>
                      <a:pt x="1" y="1"/>
                    </a:moveTo>
                    <a:lnTo>
                      <a:pt x="1" y="722"/>
                    </a:lnTo>
                    <a:lnTo>
                      <a:pt x="2164" y="722"/>
                    </a:lnTo>
                    <a:lnTo>
                      <a:pt x="216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9"/>
              <p:cNvSpPr/>
              <p:nvPr/>
            </p:nvSpPr>
            <p:spPr>
              <a:xfrm>
                <a:off x="8407710" y="3361310"/>
                <a:ext cx="58417" cy="58417"/>
              </a:xfrm>
              <a:custGeom>
                <a:rect b="b" l="l" r="r" t="t"/>
                <a:pathLst>
                  <a:path extrusionOk="0" h="722" w="722">
                    <a:moveTo>
                      <a:pt x="1" y="1"/>
                    </a:moveTo>
                    <a:lnTo>
                      <a:pt x="1" y="722"/>
                    </a:lnTo>
                    <a:lnTo>
                      <a:pt x="722" y="722"/>
                    </a:lnTo>
                    <a:lnTo>
                      <a:pt x="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2" name="Google Shape;292;p9"/>
            <p:cNvGrpSpPr/>
            <p:nvPr/>
          </p:nvGrpSpPr>
          <p:grpSpPr>
            <a:xfrm>
              <a:off x="7515400" y="2572981"/>
              <a:ext cx="2523342" cy="810715"/>
              <a:chOff x="7683442" y="2402007"/>
              <a:chExt cx="2595230" cy="833811"/>
            </a:xfrm>
          </p:grpSpPr>
          <p:sp>
            <p:nvSpPr>
              <p:cNvPr id="293" name="Google Shape;293;p9"/>
              <p:cNvSpPr/>
              <p:nvPr/>
            </p:nvSpPr>
            <p:spPr>
              <a:xfrm>
                <a:off x="7810998" y="2504392"/>
                <a:ext cx="2467674" cy="731426"/>
              </a:xfrm>
              <a:custGeom>
                <a:rect b="b" l="l" r="r" t="t"/>
                <a:pathLst>
                  <a:path extrusionOk="0" h="9040" w="30499">
                    <a:moveTo>
                      <a:pt x="278" y="1"/>
                    </a:moveTo>
                    <a:lnTo>
                      <a:pt x="1" y="278"/>
                    </a:lnTo>
                    <a:lnTo>
                      <a:pt x="3383" y="3660"/>
                    </a:lnTo>
                    <a:lnTo>
                      <a:pt x="24898" y="3660"/>
                    </a:lnTo>
                    <a:lnTo>
                      <a:pt x="30222" y="9039"/>
                    </a:lnTo>
                    <a:lnTo>
                      <a:pt x="30499" y="8762"/>
                    </a:lnTo>
                    <a:lnTo>
                      <a:pt x="25065" y="3272"/>
                    </a:lnTo>
                    <a:lnTo>
                      <a:pt x="3550" y="3272"/>
                    </a:lnTo>
                    <a:lnTo>
                      <a:pt x="2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>
                <a:off x="7683442" y="2402007"/>
                <a:ext cx="163408" cy="140091"/>
              </a:xfrm>
              <a:custGeom>
                <a:rect b="b" l="l" r="r" t="t"/>
                <a:pathLst>
                  <a:path extrusionOk="0" h="2283" w="2663">
                    <a:moveTo>
                      <a:pt x="1498" y="563"/>
                    </a:moveTo>
                    <a:cubicBezTo>
                      <a:pt x="1830" y="563"/>
                      <a:pt x="2052" y="840"/>
                      <a:pt x="2052" y="1118"/>
                    </a:cubicBezTo>
                    <a:cubicBezTo>
                      <a:pt x="2052" y="1454"/>
                      <a:pt x="1776" y="1664"/>
                      <a:pt x="1494" y="1664"/>
                    </a:cubicBezTo>
                    <a:cubicBezTo>
                      <a:pt x="1357" y="1664"/>
                      <a:pt x="1218" y="1615"/>
                      <a:pt x="1110" y="1506"/>
                    </a:cubicBezTo>
                    <a:cubicBezTo>
                      <a:pt x="777" y="1173"/>
                      <a:pt x="999" y="563"/>
                      <a:pt x="1498" y="563"/>
                    </a:cubicBezTo>
                    <a:close/>
                    <a:moveTo>
                      <a:pt x="1529" y="0"/>
                    </a:moveTo>
                    <a:cubicBezTo>
                      <a:pt x="1246" y="0"/>
                      <a:pt x="957" y="106"/>
                      <a:pt x="721" y="341"/>
                    </a:cubicBezTo>
                    <a:cubicBezTo>
                      <a:pt x="1" y="1007"/>
                      <a:pt x="500" y="2282"/>
                      <a:pt x="1498" y="2282"/>
                    </a:cubicBezTo>
                    <a:cubicBezTo>
                      <a:pt x="2108" y="2282"/>
                      <a:pt x="2662" y="1728"/>
                      <a:pt x="2662" y="1118"/>
                    </a:cubicBezTo>
                    <a:cubicBezTo>
                      <a:pt x="2662" y="446"/>
                      <a:pt x="2110" y="0"/>
                      <a:pt x="15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"/>
          <p:cNvSpPr txBox="1"/>
          <p:nvPr>
            <p:ph type="title"/>
          </p:nvPr>
        </p:nvSpPr>
        <p:spPr>
          <a:xfrm>
            <a:off x="720000" y="387600"/>
            <a:ext cx="5781300" cy="1014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rbitron"/>
              <a:buNone/>
              <a:defRPr b="1" sz="30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b="1" sz="32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b="1" sz="32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b="1" sz="32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b="1" sz="32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b="1" sz="32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b="1" sz="32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b="1" sz="32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b="1" sz="32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○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■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○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■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○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■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fosdem.org/2023/schedule/event/rust_aurae_a_new_pid_1_for_distributed_systems/" TargetMode="External"/><Relationship Id="rId4" Type="http://schemas.openxmlformats.org/officeDocument/2006/relationships/hyperlink" Target="mailto:nova@nivenly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5a277u4j6fU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s://www.youtube.com/watch?v=5a277u4j6fU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28.png"/><Relationship Id="rId5" Type="http://schemas.openxmlformats.org/officeDocument/2006/relationships/image" Target="../media/image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3.xml"/><Relationship Id="rId3" Type="http://schemas.openxmlformats.org/officeDocument/2006/relationships/comments" Target="../comments/comment2.xml"/><Relationship Id="rId4" Type="http://schemas.openxmlformats.org/officeDocument/2006/relationships/image" Target="../media/image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/>
          <p:nvPr>
            <p:ph idx="1" type="body"/>
          </p:nvPr>
        </p:nvSpPr>
        <p:spPr>
          <a:xfrm>
            <a:off x="720000" y="1098950"/>
            <a:ext cx="7704000" cy="35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slides in this deck are </a:t>
            </a:r>
            <a:r>
              <a:rPr b="1" lang="en" sz="1400"/>
              <a:t>publicly available!</a:t>
            </a:r>
            <a:r>
              <a:rPr lang="en" sz="1400"/>
              <a:t>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These are the slides that correspond to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Kris Nóva’s 2023 FOSDEM talk.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All comments on the slides will be </a:t>
            </a:r>
            <a:r>
              <a:rPr b="1" lang="en" sz="1400"/>
              <a:t>publicly visible. 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 private feedback please email: </a:t>
            </a:r>
            <a:r>
              <a:rPr i="1" lang="en" sz="14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nova@nivenly.</a:t>
            </a:r>
            <a:r>
              <a:rPr i="1" lang="en" sz="1400"/>
              <a:t>org.</a:t>
            </a:r>
            <a:endParaRPr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Go gopher was designed by Renee French </a:t>
            </a:r>
            <a:r>
              <a:rPr lang="en" sz="1400"/>
              <a:t>licensed under Creative Commons.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 have written permission to use the Untitled Goose Game art form House House and Panic.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Ferris  the Crab was designed by Dzuk and licensed under Creative Commons.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Kubernetes logo is Apache 2.0 licensed. </a:t>
            </a:r>
            <a:endParaRPr sz="1400"/>
          </a:p>
        </p:txBody>
      </p:sp>
      <p:sp>
        <p:nvSpPr>
          <p:cNvPr id="823" name="Google Shape;823;p27"/>
          <p:cNvSpPr txBox="1"/>
          <p:nvPr>
            <p:ph type="title"/>
          </p:nvPr>
        </p:nvSpPr>
        <p:spPr>
          <a:xfrm>
            <a:off x="720000" y="124950"/>
            <a:ext cx="7704000" cy="1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/>
              <a:t>Pre-read</a:t>
            </a:r>
            <a:endParaRPr sz="6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6"/>
          <p:cNvSpPr txBox="1"/>
          <p:nvPr>
            <p:ph type="title"/>
          </p:nvPr>
        </p:nvSpPr>
        <p:spPr>
          <a:xfrm>
            <a:off x="720000" y="768600"/>
            <a:ext cx="77040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What does Aurae do?</a:t>
            </a:r>
            <a:endParaRPr sz="4200"/>
          </a:p>
        </p:txBody>
      </p:sp>
      <p:sp>
        <p:nvSpPr>
          <p:cNvPr id="901" name="Google Shape;901;p36"/>
          <p:cNvSpPr txBox="1"/>
          <p:nvPr>
            <p:ph idx="4294967295" type="body"/>
          </p:nvPr>
        </p:nvSpPr>
        <p:spPr>
          <a:xfrm>
            <a:off x="720000" y="1098950"/>
            <a:ext cx="7704000" cy="37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Control</a:t>
            </a:r>
            <a:r>
              <a:rPr lang="en" sz="2600"/>
              <a:t> of every runtime process on a node.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Runs as a minimal init system with a remote API.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Manages processes, containers, virtual machines.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Runs on Linux.</a:t>
            </a: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7"/>
          <p:cNvSpPr txBox="1"/>
          <p:nvPr>
            <p:ph idx="4294967295" type="title"/>
          </p:nvPr>
        </p:nvSpPr>
        <p:spPr>
          <a:xfrm>
            <a:off x="531450" y="365700"/>
            <a:ext cx="80811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What doesn’t it do?</a:t>
            </a:r>
            <a:endParaRPr sz="4200"/>
          </a:p>
        </p:txBody>
      </p:sp>
      <p:sp>
        <p:nvSpPr>
          <p:cNvPr id="907" name="Google Shape;907;p37"/>
          <p:cNvSpPr txBox="1"/>
          <p:nvPr>
            <p:ph idx="4294967295" type="body"/>
          </p:nvPr>
        </p:nvSpPr>
        <p:spPr>
          <a:xfrm>
            <a:off x="720000" y="1098950"/>
            <a:ext cx="7704000" cy="35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Generic desktop support is out of scope.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Higher order scheduling is out of scope.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Does not run on Darwin.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Does not run on Windows.</a:t>
            </a:r>
            <a:endParaRPr sz="2600"/>
          </a:p>
        </p:txBody>
      </p:sp>
      <p:pic>
        <p:nvPicPr>
          <p:cNvPr id="908" name="Google Shape;9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2856">
            <a:off x="7166599" y="4021209"/>
            <a:ext cx="1508523" cy="8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Google Shape;913;p38"/>
          <p:cNvPicPr preferRelativeResize="0"/>
          <p:nvPr/>
        </p:nvPicPr>
        <p:blipFill>
          <a:blip r:embed="rId3">
            <a:alphaModFix amt="9000"/>
          </a:blip>
          <a:stretch>
            <a:fillRect/>
          </a:stretch>
        </p:blipFill>
        <p:spPr>
          <a:xfrm>
            <a:off x="6487675" y="2939137"/>
            <a:ext cx="3777900" cy="36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38"/>
          <p:cNvSpPr txBox="1"/>
          <p:nvPr>
            <p:ph idx="4294967295"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Where did it come from?</a:t>
            </a:r>
            <a:endParaRPr sz="4200"/>
          </a:p>
        </p:txBody>
      </p:sp>
      <p:sp>
        <p:nvSpPr>
          <p:cNvPr id="915" name="Google Shape;915;p38"/>
          <p:cNvSpPr txBox="1"/>
          <p:nvPr>
            <p:ph idx="4294967295" type="body"/>
          </p:nvPr>
        </p:nvSpPr>
        <p:spPr>
          <a:xfrm>
            <a:off x="720000" y="1098950"/>
            <a:ext cx="7704000" cy="354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Challenges with complexity at scale.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Desire to simplify and secure the stack.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Hope for a stronger node API.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Hope for managing nodes at scale.</a:t>
            </a:r>
            <a:endParaRPr sz="2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Google Shape;9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975" y="331025"/>
            <a:ext cx="2106375" cy="3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39"/>
          <p:cNvSpPr txBox="1"/>
          <p:nvPr>
            <p:ph type="title"/>
          </p:nvPr>
        </p:nvSpPr>
        <p:spPr>
          <a:xfrm>
            <a:off x="1320300" y="2096633"/>
            <a:ext cx="6503400" cy="105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workloads are untrusted</a:t>
            </a:r>
            <a:endParaRPr/>
          </a:p>
        </p:txBody>
      </p:sp>
      <p:sp>
        <p:nvSpPr>
          <p:cNvPr id="922" name="Google Shape;922;p39"/>
          <p:cNvSpPr txBox="1"/>
          <p:nvPr>
            <p:ph idx="4294967295" type="subTitle"/>
          </p:nvPr>
        </p:nvSpPr>
        <p:spPr>
          <a:xfrm>
            <a:off x="1296138" y="3795775"/>
            <a:ext cx="6551700" cy="4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The reality of scale.</a:t>
            </a:r>
            <a:endParaRPr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40"/>
          <p:cNvSpPr txBox="1"/>
          <p:nvPr>
            <p:ph type="title"/>
          </p:nvPr>
        </p:nvSpPr>
        <p:spPr>
          <a:xfrm>
            <a:off x="775850" y="1891620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Boring</a:t>
            </a:r>
            <a:endParaRPr sz="2400"/>
          </a:p>
        </p:txBody>
      </p:sp>
      <p:sp>
        <p:nvSpPr>
          <p:cNvPr id="928" name="Google Shape;928;p40"/>
          <p:cNvSpPr txBox="1"/>
          <p:nvPr>
            <p:ph idx="2" type="title"/>
          </p:nvPr>
        </p:nvSpPr>
        <p:spPr>
          <a:xfrm>
            <a:off x="6074100" y="1891620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Functional</a:t>
            </a:r>
            <a:endParaRPr sz="2400"/>
          </a:p>
        </p:txBody>
      </p:sp>
      <p:sp>
        <p:nvSpPr>
          <p:cNvPr id="929" name="Google Shape;929;p40"/>
          <p:cNvSpPr txBox="1"/>
          <p:nvPr>
            <p:ph idx="3"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5200"/>
              <a:t>Guiding Principles</a:t>
            </a:r>
            <a:endParaRPr b="0" sz="5200"/>
          </a:p>
        </p:txBody>
      </p:sp>
      <p:sp>
        <p:nvSpPr>
          <p:cNvPr id="930" name="Google Shape;930;p40"/>
          <p:cNvSpPr txBox="1"/>
          <p:nvPr>
            <p:ph idx="1" type="subTitle"/>
          </p:nvPr>
        </p:nvSpPr>
        <p:spPr>
          <a:xfrm flipH="1">
            <a:off x="775875" y="2969072"/>
            <a:ext cx="229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Single Binary</a:t>
            </a:r>
            <a:endParaRPr sz="1600"/>
          </a:p>
        </p:txBody>
      </p:sp>
      <p:sp>
        <p:nvSpPr>
          <p:cNvPr id="931" name="Google Shape;931;p40"/>
          <p:cNvSpPr txBox="1"/>
          <p:nvPr>
            <p:ph idx="4" type="subTitle"/>
          </p:nvPr>
        </p:nvSpPr>
        <p:spPr>
          <a:xfrm flipH="1">
            <a:off x="775875" y="3530180"/>
            <a:ext cx="2294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Polymorphic, easy to ship, lightweight, strong scope, low risk</a:t>
            </a:r>
            <a:endParaRPr/>
          </a:p>
        </p:txBody>
      </p:sp>
      <p:sp>
        <p:nvSpPr>
          <p:cNvPr id="932" name="Google Shape;932;p40"/>
          <p:cNvSpPr txBox="1"/>
          <p:nvPr>
            <p:ph idx="5" type="subTitle"/>
          </p:nvPr>
        </p:nvSpPr>
        <p:spPr>
          <a:xfrm flipH="1">
            <a:off x="6074075" y="2969072"/>
            <a:ext cx="229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Strong Interfaces</a:t>
            </a:r>
            <a:endParaRPr sz="1600"/>
          </a:p>
        </p:txBody>
      </p:sp>
      <p:sp>
        <p:nvSpPr>
          <p:cNvPr id="933" name="Google Shape;933;p40"/>
          <p:cNvSpPr txBox="1"/>
          <p:nvPr>
            <p:ph idx="6" type="subTitle"/>
          </p:nvPr>
        </p:nvSpPr>
        <p:spPr>
          <a:xfrm flipH="1">
            <a:off x="6074075" y="3530180"/>
            <a:ext cx="2294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Wanted to build a “standard library” for multiple purposes.</a:t>
            </a:r>
            <a:endParaRPr/>
          </a:p>
        </p:txBody>
      </p:sp>
      <p:sp>
        <p:nvSpPr>
          <p:cNvPr id="934" name="Google Shape;934;p40"/>
          <p:cNvSpPr txBox="1"/>
          <p:nvPr>
            <p:ph idx="7" type="title"/>
          </p:nvPr>
        </p:nvSpPr>
        <p:spPr>
          <a:xfrm>
            <a:off x="3424975" y="1891620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Attainable</a:t>
            </a:r>
            <a:endParaRPr sz="2400"/>
          </a:p>
        </p:txBody>
      </p:sp>
      <p:sp>
        <p:nvSpPr>
          <p:cNvPr id="935" name="Google Shape;935;p40"/>
          <p:cNvSpPr txBox="1"/>
          <p:nvPr>
            <p:ph idx="8" type="subTitle"/>
          </p:nvPr>
        </p:nvSpPr>
        <p:spPr>
          <a:xfrm flipH="1">
            <a:off x="3425000" y="2969072"/>
            <a:ext cx="229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Plays nice with others</a:t>
            </a:r>
            <a:endParaRPr sz="1600"/>
          </a:p>
        </p:txBody>
      </p:sp>
      <p:sp>
        <p:nvSpPr>
          <p:cNvPr id="936" name="Google Shape;936;p40"/>
          <p:cNvSpPr txBox="1"/>
          <p:nvPr>
            <p:ph idx="9" type="subTitle"/>
          </p:nvPr>
        </p:nvSpPr>
        <p:spPr>
          <a:xfrm flipH="1">
            <a:off x="3425000" y="3530180"/>
            <a:ext cx="2294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Kubernetes Container Runtime Interface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(all of them…)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41"/>
          <p:cNvSpPr txBox="1"/>
          <p:nvPr>
            <p:ph idx="1" type="subTitle"/>
          </p:nvPr>
        </p:nvSpPr>
        <p:spPr>
          <a:xfrm flipH="1">
            <a:off x="822150" y="3074340"/>
            <a:ext cx="7499700" cy="3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problems stem from </a:t>
            </a:r>
            <a:r>
              <a:rPr b="1" lang="en"/>
              <a:t>complexity</a:t>
            </a:r>
            <a:r>
              <a:rPr lang="en"/>
              <a:t>, </a:t>
            </a:r>
            <a:r>
              <a:rPr b="1" lang="en"/>
              <a:t>drift</a:t>
            </a:r>
            <a:r>
              <a:rPr lang="en"/>
              <a:t>, and </a:t>
            </a:r>
            <a:r>
              <a:rPr b="1" lang="en"/>
              <a:t>disparate</a:t>
            </a:r>
            <a:r>
              <a:rPr b="1" lang="en"/>
              <a:t> systems</a:t>
            </a:r>
            <a:endParaRPr b="1"/>
          </a:p>
        </p:txBody>
      </p:sp>
      <p:sp>
        <p:nvSpPr>
          <p:cNvPr id="942" name="Google Shape;942;p41"/>
          <p:cNvSpPr txBox="1"/>
          <p:nvPr>
            <p:ph idx="1" type="subTitle"/>
          </p:nvPr>
        </p:nvSpPr>
        <p:spPr>
          <a:xfrm flipH="1" rot="1724997">
            <a:off x="5190894" y="423025"/>
            <a:ext cx="1485069" cy="625382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E0E0E0"/>
                </a:solidFill>
              </a:rPr>
              <a:t>Attack Surface?</a:t>
            </a:r>
            <a:endParaRPr b="1" sz="2500">
              <a:solidFill>
                <a:srgbClr val="E0E0E0"/>
              </a:solidFill>
            </a:endParaRPr>
          </a:p>
        </p:txBody>
      </p:sp>
      <p:sp>
        <p:nvSpPr>
          <p:cNvPr id="943" name="Google Shape;943;p41"/>
          <p:cNvSpPr txBox="1"/>
          <p:nvPr>
            <p:ph idx="1" type="subTitle"/>
          </p:nvPr>
        </p:nvSpPr>
        <p:spPr>
          <a:xfrm flipH="1" rot="-1233040">
            <a:off x="1737351" y="4144690"/>
            <a:ext cx="2240800" cy="625421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E0E0E0"/>
                </a:solidFill>
              </a:rPr>
              <a:t>Node upgrades?</a:t>
            </a:r>
            <a:endParaRPr b="1" sz="3200">
              <a:solidFill>
                <a:srgbClr val="E0E0E0"/>
              </a:solidFill>
            </a:endParaRPr>
          </a:p>
        </p:txBody>
      </p:sp>
      <p:sp>
        <p:nvSpPr>
          <p:cNvPr id="944" name="Google Shape;944;p41"/>
          <p:cNvSpPr txBox="1"/>
          <p:nvPr>
            <p:ph idx="1" type="subTitle"/>
          </p:nvPr>
        </p:nvSpPr>
        <p:spPr>
          <a:xfrm flipH="1" rot="1067388">
            <a:off x="5134816" y="3830475"/>
            <a:ext cx="1828323" cy="625411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E0E0E0"/>
                </a:solidFill>
              </a:rPr>
              <a:t>Pod boundary?</a:t>
            </a:r>
            <a:endParaRPr b="1" sz="2100">
              <a:solidFill>
                <a:srgbClr val="E0E0E0"/>
              </a:solidFill>
            </a:endParaRPr>
          </a:p>
        </p:txBody>
      </p:sp>
      <p:sp>
        <p:nvSpPr>
          <p:cNvPr id="945" name="Google Shape;945;p41"/>
          <p:cNvSpPr txBox="1"/>
          <p:nvPr>
            <p:ph idx="1" type="subTitle"/>
          </p:nvPr>
        </p:nvSpPr>
        <p:spPr>
          <a:xfrm flipH="1" rot="-1079874">
            <a:off x="523160" y="2129673"/>
            <a:ext cx="1828261" cy="6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E0E0E0"/>
                </a:solidFill>
              </a:rPr>
              <a:t>Which YAML?</a:t>
            </a:r>
            <a:endParaRPr b="1" sz="1300">
              <a:solidFill>
                <a:srgbClr val="E0E0E0"/>
              </a:solidFill>
            </a:endParaRPr>
          </a:p>
        </p:txBody>
      </p:sp>
      <p:sp>
        <p:nvSpPr>
          <p:cNvPr id="946" name="Google Shape;946;p41"/>
          <p:cNvSpPr txBox="1"/>
          <p:nvPr>
            <p:ph idx="1" type="subTitle"/>
          </p:nvPr>
        </p:nvSpPr>
        <p:spPr>
          <a:xfrm flipH="1" rot="627373">
            <a:off x="6227646" y="2288568"/>
            <a:ext cx="1828260" cy="625073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E0E0E0"/>
                </a:solidFill>
              </a:rPr>
              <a:t>Container Escapes?</a:t>
            </a:r>
            <a:endParaRPr b="1" sz="1300">
              <a:solidFill>
                <a:srgbClr val="E0E0E0"/>
              </a:solidFill>
            </a:endParaRPr>
          </a:p>
        </p:txBody>
      </p:sp>
      <p:sp>
        <p:nvSpPr>
          <p:cNvPr id="947" name="Google Shape;947;p41"/>
          <p:cNvSpPr txBox="1"/>
          <p:nvPr>
            <p:ph idx="1" type="subTitle"/>
          </p:nvPr>
        </p:nvSpPr>
        <p:spPr>
          <a:xfrm flipH="1" rot="-626263">
            <a:off x="1703632" y="581587"/>
            <a:ext cx="1828151" cy="625073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E0E0E0"/>
                </a:solidFill>
              </a:rPr>
              <a:t>Network interfaces?</a:t>
            </a:r>
            <a:endParaRPr b="1" sz="1300">
              <a:solidFill>
                <a:srgbClr val="E0E0E0"/>
              </a:solidFill>
            </a:endParaRPr>
          </a:p>
        </p:txBody>
      </p:sp>
      <p:sp>
        <p:nvSpPr>
          <p:cNvPr id="948" name="Google Shape;948;p41"/>
          <p:cNvSpPr txBox="1"/>
          <p:nvPr>
            <p:ph idx="1" type="subTitle"/>
          </p:nvPr>
        </p:nvSpPr>
        <p:spPr>
          <a:xfrm flipH="1" rot="478791">
            <a:off x="-580889" y="2817308"/>
            <a:ext cx="1828203" cy="624943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0E0E0"/>
                </a:solidFill>
              </a:rPr>
              <a:t>Label selector templates?</a:t>
            </a:r>
            <a:endParaRPr b="1" sz="1000">
              <a:solidFill>
                <a:srgbClr val="E0E0E0"/>
              </a:solidFill>
            </a:endParaRPr>
          </a:p>
        </p:txBody>
      </p:sp>
      <p:sp>
        <p:nvSpPr>
          <p:cNvPr id="949" name="Google Shape;949;p41"/>
          <p:cNvSpPr txBox="1"/>
          <p:nvPr>
            <p:ph idx="1" type="subTitle"/>
          </p:nvPr>
        </p:nvSpPr>
        <p:spPr>
          <a:xfrm flipH="1" rot="478791">
            <a:off x="3043261" y="148383"/>
            <a:ext cx="1828203" cy="624943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0E0E0"/>
                </a:solidFill>
              </a:rPr>
              <a:t>Template render?</a:t>
            </a:r>
            <a:endParaRPr b="1" sz="1000">
              <a:solidFill>
                <a:srgbClr val="E0E0E0"/>
              </a:solidFill>
            </a:endParaRPr>
          </a:p>
        </p:txBody>
      </p:sp>
      <p:sp>
        <p:nvSpPr>
          <p:cNvPr id="950" name="Google Shape;950;p41"/>
          <p:cNvSpPr txBox="1"/>
          <p:nvPr>
            <p:ph idx="1" type="subTitle"/>
          </p:nvPr>
        </p:nvSpPr>
        <p:spPr>
          <a:xfrm flipH="1" rot="-202650">
            <a:off x="639986" y="3525157"/>
            <a:ext cx="1828075" cy="62509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0E0E0"/>
                </a:solidFill>
              </a:rPr>
              <a:t>What about systemd?</a:t>
            </a:r>
            <a:endParaRPr b="1" sz="1000">
              <a:solidFill>
                <a:srgbClr val="E0E0E0"/>
              </a:solidFill>
            </a:endParaRPr>
          </a:p>
        </p:txBody>
      </p:sp>
      <p:sp>
        <p:nvSpPr>
          <p:cNvPr id="951" name="Google Shape;951;p41"/>
          <p:cNvSpPr txBox="1"/>
          <p:nvPr>
            <p:ph idx="1" type="subTitle"/>
          </p:nvPr>
        </p:nvSpPr>
        <p:spPr>
          <a:xfrm flipH="1" rot="905807">
            <a:off x="-776209" y="4256894"/>
            <a:ext cx="1827989" cy="62519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E0E0E0"/>
                </a:solidFill>
              </a:rPr>
              <a:t>Docker?</a:t>
            </a:r>
            <a:endParaRPr b="1" sz="2300">
              <a:solidFill>
                <a:srgbClr val="E0E0E0"/>
              </a:solidFill>
            </a:endParaRPr>
          </a:p>
        </p:txBody>
      </p:sp>
      <p:sp>
        <p:nvSpPr>
          <p:cNvPr id="952" name="Google Shape;952;p41"/>
          <p:cNvSpPr txBox="1"/>
          <p:nvPr>
            <p:ph idx="1" type="subTitle"/>
          </p:nvPr>
        </p:nvSpPr>
        <p:spPr>
          <a:xfrm flipH="1" rot="827671">
            <a:off x="-624476" y="1215565"/>
            <a:ext cx="1828129" cy="625167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E0E0E0"/>
                </a:solidFill>
              </a:rPr>
              <a:t>Security context?</a:t>
            </a:r>
            <a:endParaRPr b="1" sz="1300">
              <a:solidFill>
                <a:srgbClr val="E0E0E0"/>
              </a:solidFill>
            </a:endParaRPr>
          </a:p>
        </p:txBody>
      </p:sp>
      <p:sp>
        <p:nvSpPr>
          <p:cNvPr id="953" name="Google Shape;953;p41"/>
          <p:cNvSpPr txBox="1"/>
          <p:nvPr>
            <p:ph idx="1" type="subTitle"/>
          </p:nvPr>
        </p:nvSpPr>
        <p:spPr>
          <a:xfrm flipH="1" rot="185095">
            <a:off x="1117138" y="2495820"/>
            <a:ext cx="1828450" cy="62520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0E0E0"/>
                </a:solidFill>
              </a:rPr>
              <a:t>Federation?</a:t>
            </a:r>
            <a:endParaRPr b="1" sz="1000">
              <a:solidFill>
                <a:srgbClr val="E0E0E0"/>
              </a:solidFill>
            </a:endParaRPr>
          </a:p>
        </p:txBody>
      </p:sp>
      <p:sp>
        <p:nvSpPr>
          <p:cNvPr id="954" name="Google Shape;954;p41"/>
          <p:cNvSpPr txBox="1"/>
          <p:nvPr>
            <p:ph idx="1" type="subTitle"/>
          </p:nvPr>
        </p:nvSpPr>
        <p:spPr>
          <a:xfrm flipH="1" rot="-610118">
            <a:off x="6527427" y="3494134"/>
            <a:ext cx="1828420" cy="625421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E0E0E0"/>
                </a:solidFill>
              </a:rPr>
              <a:t>Service Mesh?</a:t>
            </a:r>
            <a:endParaRPr b="1" sz="1300">
              <a:solidFill>
                <a:srgbClr val="E0E0E0"/>
              </a:solidFill>
            </a:endParaRPr>
          </a:p>
        </p:txBody>
      </p:sp>
      <p:sp>
        <p:nvSpPr>
          <p:cNvPr id="955" name="Google Shape;955;p41"/>
          <p:cNvSpPr txBox="1"/>
          <p:nvPr>
            <p:ph idx="1" type="subTitle"/>
          </p:nvPr>
        </p:nvSpPr>
        <p:spPr>
          <a:xfrm flipH="1" rot="365648">
            <a:off x="8058854" y="-23278"/>
            <a:ext cx="1828332" cy="62542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E0E0E0"/>
                </a:solidFill>
              </a:rPr>
              <a:t>Istio?</a:t>
            </a:r>
            <a:endParaRPr b="1" sz="1300">
              <a:solidFill>
                <a:srgbClr val="E0E0E0"/>
              </a:solidFill>
            </a:endParaRPr>
          </a:p>
        </p:txBody>
      </p:sp>
      <p:sp>
        <p:nvSpPr>
          <p:cNvPr id="956" name="Google Shape;956;p41"/>
          <p:cNvSpPr txBox="1"/>
          <p:nvPr>
            <p:ph idx="1" type="subTitle"/>
          </p:nvPr>
        </p:nvSpPr>
        <p:spPr>
          <a:xfrm flipH="1" rot="365648">
            <a:off x="3527379" y="960822"/>
            <a:ext cx="1828332" cy="62542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E0E0E0"/>
                </a:solidFill>
              </a:rPr>
              <a:t>DNS?</a:t>
            </a:r>
            <a:endParaRPr b="1" sz="1300">
              <a:solidFill>
                <a:srgbClr val="E0E0E0"/>
              </a:solidFill>
            </a:endParaRPr>
          </a:p>
        </p:txBody>
      </p:sp>
      <p:sp>
        <p:nvSpPr>
          <p:cNvPr id="957" name="Google Shape;957;p41"/>
          <p:cNvSpPr txBox="1"/>
          <p:nvPr>
            <p:ph idx="1" type="subTitle"/>
          </p:nvPr>
        </p:nvSpPr>
        <p:spPr>
          <a:xfrm flipH="1" rot="-450311">
            <a:off x="2663106" y="2597835"/>
            <a:ext cx="1828263" cy="62548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E0E0E0"/>
                </a:solidFill>
              </a:rPr>
              <a:t>k</a:t>
            </a:r>
            <a:r>
              <a:rPr b="1" lang="en" sz="900">
                <a:solidFill>
                  <a:srgbClr val="E0E0E0"/>
                </a:solidFill>
              </a:rPr>
              <a:t>ube-proxy?</a:t>
            </a:r>
            <a:endParaRPr b="1" sz="900">
              <a:solidFill>
                <a:srgbClr val="E0E0E0"/>
              </a:solidFill>
            </a:endParaRPr>
          </a:p>
        </p:txBody>
      </p:sp>
      <p:sp>
        <p:nvSpPr>
          <p:cNvPr id="958" name="Google Shape;958;p41"/>
          <p:cNvSpPr txBox="1"/>
          <p:nvPr>
            <p:ph idx="1" type="subTitle"/>
          </p:nvPr>
        </p:nvSpPr>
        <p:spPr>
          <a:xfrm flipH="1" rot="365648">
            <a:off x="4704959" y="2597866"/>
            <a:ext cx="1828332" cy="62542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E0E0E0"/>
                </a:solidFill>
              </a:rPr>
              <a:t>Iptables? nftables?</a:t>
            </a:r>
            <a:endParaRPr b="1" sz="1300">
              <a:solidFill>
                <a:srgbClr val="E0E0E0"/>
              </a:solidFill>
            </a:endParaRPr>
          </a:p>
        </p:txBody>
      </p:sp>
      <p:sp>
        <p:nvSpPr>
          <p:cNvPr id="959" name="Google Shape;959;p41"/>
          <p:cNvSpPr txBox="1"/>
          <p:nvPr>
            <p:ph idx="1" type="subTitle"/>
          </p:nvPr>
        </p:nvSpPr>
        <p:spPr>
          <a:xfrm flipH="1" rot="-373621">
            <a:off x="3657918" y="3633052"/>
            <a:ext cx="1828186" cy="625287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E0E0E0"/>
                </a:solidFill>
              </a:rPr>
              <a:t>Resource quota?</a:t>
            </a:r>
            <a:endParaRPr b="1" sz="1300">
              <a:solidFill>
                <a:srgbClr val="E0E0E0"/>
              </a:solidFill>
            </a:endParaRPr>
          </a:p>
        </p:txBody>
      </p:sp>
      <p:sp>
        <p:nvSpPr>
          <p:cNvPr id="960" name="Google Shape;960;p41"/>
          <p:cNvSpPr txBox="1"/>
          <p:nvPr>
            <p:ph idx="1" type="subTitle"/>
          </p:nvPr>
        </p:nvSpPr>
        <p:spPr>
          <a:xfrm flipH="1">
            <a:off x="3759229" y="4516817"/>
            <a:ext cx="1828200" cy="6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E0E0E0"/>
                </a:solidFill>
              </a:rPr>
              <a:t>Kernel versions?</a:t>
            </a:r>
            <a:endParaRPr b="1" sz="1300">
              <a:solidFill>
                <a:srgbClr val="E0E0E0"/>
              </a:solidFill>
            </a:endParaRPr>
          </a:p>
        </p:txBody>
      </p:sp>
      <p:sp>
        <p:nvSpPr>
          <p:cNvPr id="961" name="Google Shape;961;p41"/>
          <p:cNvSpPr txBox="1"/>
          <p:nvPr>
            <p:ph idx="1" type="subTitle"/>
          </p:nvPr>
        </p:nvSpPr>
        <p:spPr>
          <a:xfrm flipH="1" rot="-1134916">
            <a:off x="6863345" y="1612996"/>
            <a:ext cx="2478332" cy="62539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E0E0E0"/>
                </a:solidFill>
              </a:rPr>
              <a:t>Observability?</a:t>
            </a:r>
            <a:endParaRPr b="1" sz="2300">
              <a:solidFill>
                <a:srgbClr val="E0E0E0"/>
              </a:solidFill>
            </a:endParaRPr>
          </a:p>
        </p:txBody>
      </p:sp>
      <p:sp>
        <p:nvSpPr>
          <p:cNvPr id="962" name="Google Shape;962;p41"/>
          <p:cNvSpPr txBox="1"/>
          <p:nvPr>
            <p:ph type="title"/>
          </p:nvPr>
        </p:nvSpPr>
        <p:spPr>
          <a:xfrm>
            <a:off x="822000" y="1057875"/>
            <a:ext cx="7499700" cy="18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We want boring systems!</a:t>
            </a:r>
            <a:endParaRPr sz="5500"/>
          </a:p>
        </p:txBody>
      </p:sp>
      <p:sp>
        <p:nvSpPr>
          <p:cNvPr id="963" name="Google Shape;963;p41"/>
          <p:cNvSpPr txBox="1"/>
          <p:nvPr>
            <p:ph idx="1" type="subTitle"/>
          </p:nvPr>
        </p:nvSpPr>
        <p:spPr>
          <a:xfrm flipH="1" rot="-195913">
            <a:off x="-270490" y="-89691"/>
            <a:ext cx="2601924" cy="62532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E0E0E0"/>
                </a:solidFill>
              </a:rPr>
              <a:t>The Kubelet has an API?</a:t>
            </a:r>
            <a:endParaRPr b="1" sz="2500">
              <a:solidFill>
                <a:srgbClr val="E0E0E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2"/>
          <p:cNvSpPr txBox="1"/>
          <p:nvPr>
            <p:ph idx="2" type="title"/>
          </p:nvPr>
        </p:nvSpPr>
        <p:spPr>
          <a:xfrm>
            <a:off x="3424938" y="1758295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Safe</a:t>
            </a:r>
            <a:endParaRPr sz="4200"/>
          </a:p>
        </p:txBody>
      </p:sp>
      <p:sp>
        <p:nvSpPr>
          <p:cNvPr id="969" name="Google Shape;969;p42"/>
          <p:cNvSpPr txBox="1"/>
          <p:nvPr>
            <p:ph idx="3"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5200"/>
              <a:t>Guiding Principles</a:t>
            </a:r>
            <a:endParaRPr b="0" sz="5200"/>
          </a:p>
        </p:txBody>
      </p:sp>
      <p:sp>
        <p:nvSpPr>
          <p:cNvPr id="970" name="Google Shape;970;p42"/>
          <p:cNvSpPr txBox="1"/>
          <p:nvPr>
            <p:ph idx="5" type="subTitle"/>
          </p:nvPr>
        </p:nvSpPr>
        <p:spPr>
          <a:xfrm flipH="1">
            <a:off x="3424938" y="2627797"/>
            <a:ext cx="229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Tenant Security</a:t>
            </a:r>
            <a:endParaRPr/>
          </a:p>
        </p:txBody>
      </p:sp>
      <p:sp>
        <p:nvSpPr>
          <p:cNvPr id="971" name="Google Shape;971;p42"/>
          <p:cNvSpPr txBox="1"/>
          <p:nvPr>
            <p:ph idx="6" type="subTitle"/>
          </p:nvPr>
        </p:nvSpPr>
        <p:spPr>
          <a:xfrm flipH="1">
            <a:off x="3424950" y="3417497"/>
            <a:ext cx="2294100" cy="111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make it easy to do the right thing?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bake security into systems that are already online?</a:t>
            </a:r>
            <a:endParaRPr/>
          </a:p>
        </p:txBody>
      </p:sp>
      <p:pic>
        <p:nvPicPr>
          <p:cNvPr id="972" name="Google Shape;97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11175" y="2215500"/>
            <a:ext cx="1107350" cy="19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" name="Google Shape;977;p43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-35262" y="-20850"/>
            <a:ext cx="9214524" cy="51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43"/>
          <p:cNvSpPr txBox="1"/>
          <p:nvPr>
            <p:ph idx="1" type="subTitle"/>
          </p:nvPr>
        </p:nvSpPr>
        <p:spPr>
          <a:xfrm>
            <a:off x="73500" y="2260725"/>
            <a:ext cx="8997000" cy="1177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9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</a:rPr>
              <a:t>We wrote a paper</a:t>
            </a:r>
            <a:endParaRPr b="1" sz="3700">
              <a:solidFill>
                <a:srgbClr val="FFFFFF"/>
              </a:solidFill>
            </a:endParaRPr>
          </a:p>
        </p:txBody>
      </p:sp>
      <p:sp>
        <p:nvSpPr>
          <p:cNvPr id="979" name="Google Shape;979;p43"/>
          <p:cNvSpPr txBox="1"/>
          <p:nvPr>
            <p:ph type="title"/>
          </p:nvPr>
        </p:nvSpPr>
        <p:spPr>
          <a:xfrm>
            <a:off x="2205745" y="762350"/>
            <a:ext cx="4732500" cy="472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9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300">
                <a:solidFill>
                  <a:srgbClr val="FFFFFF"/>
                </a:solidFill>
              </a:rPr>
              <a:t>Aurae</a:t>
            </a:r>
            <a:endParaRPr sz="10300">
              <a:solidFill>
                <a:srgbClr val="FFFFFF"/>
              </a:solidFill>
            </a:endParaRPr>
          </a:p>
        </p:txBody>
      </p:sp>
      <p:pic>
        <p:nvPicPr>
          <p:cNvPr id="980" name="Google Shape;98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3913" y="3170078"/>
            <a:ext cx="1546700" cy="1546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44"/>
          <p:cNvSpPr txBox="1"/>
          <p:nvPr>
            <p:ph idx="1" type="subTitle"/>
          </p:nvPr>
        </p:nvSpPr>
        <p:spPr>
          <a:xfrm>
            <a:off x="680600" y="2068175"/>
            <a:ext cx="39252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Daemon </a:t>
            </a:r>
            <a:r>
              <a:rPr lang="en" sz="1900">
                <a:latin typeface="Roboto"/>
                <a:ea typeface="Roboto"/>
                <a:cs typeface="Roboto"/>
                <a:sym typeface="Roboto"/>
              </a:rPr>
              <a:t>Proof of Concept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6" name="Google Shape;986;p44"/>
          <p:cNvSpPr txBox="1"/>
          <p:nvPr>
            <p:ph idx="2" type="subTitle"/>
          </p:nvPr>
        </p:nvSpPr>
        <p:spPr>
          <a:xfrm>
            <a:off x="1254800" y="2439576"/>
            <a:ext cx="2776800" cy="16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familiar interfaces.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Needed to re-create the JSON/YAML dance.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access to libc?</a:t>
            </a:r>
            <a:endParaRPr/>
          </a:p>
        </p:txBody>
      </p:sp>
      <p:sp>
        <p:nvSpPr>
          <p:cNvPr id="987" name="Google Shape;987;p44"/>
          <p:cNvSpPr txBox="1"/>
          <p:nvPr>
            <p:ph idx="3" type="subTitle"/>
          </p:nvPr>
        </p:nvSpPr>
        <p:spPr>
          <a:xfrm>
            <a:off x="4520075" y="2068175"/>
            <a:ext cx="3961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Turing Complete Manifests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8" name="Google Shape;988;p44"/>
          <p:cNvSpPr txBox="1"/>
          <p:nvPr>
            <p:ph idx="4" type="subTitle"/>
          </p:nvPr>
        </p:nvSpPr>
        <p:spPr>
          <a:xfrm>
            <a:off x="5112425" y="2439571"/>
            <a:ext cx="2776800" cy="16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“Not Another Markup Language”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Kubernetes objects in Go.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the Go SDK.</a:t>
            </a:r>
            <a:endParaRPr/>
          </a:p>
        </p:txBody>
      </p:sp>
      <p:sp>
        <p:nvSpPr>
          <p:cNvPr id="989" name="Google Shape;989;p44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Started</a:t>
            </a:r>
            <a:r>
              <a:rPr lang="en" sz="4200"/>
              <a:t> in Go</a:t>
            </a:r>
            <a:endParaRPr sz="4200"/>
          </a:p>
        </p:txBody>
      </p:sp>
      <p:sp>
        <p:nvSpPr>
          <p:cNvPr id="990" name="Google Shape;990;p44"/>
          <p:cNvSpPr txBox="1"/>
          <p:nvPr>
            <p:ph idx="5" type="title"/>
          </p:nvPr>
        </p:nvSpPr>
        <p:spPr>
          <a:xfrm>
            <a:off x="1062207" y="1354975"/>
            <a:ext cx="3162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“Aurae Legacy”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1" name="Google Shape;991;p44"/>
          <p:cNvSpPr txBox="1"/>
          <p:nvPr>
            <p:ph idx="5" type="title"/>
          </p:nvPr>
        </p:nvSpPr>
        <p:spPr>
          <a:xfrm>
            <a:off x="4919832" y="1354975"/>
            <a:ext cx="3162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NAML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2" name="Google Shape;992;p44"/>
          <p:cNvSpPr txBox="1"/>
          <p:nvPr>
            <p:ph idx="2" type="subTitle"/>
          </p:nvPr>
        </p:nvSpPr>
        <p:spPr>
          <a:xfrm>
            <a:off x="1693650" y="4632800"/>
            <a:ext cx="5756700" cy="3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github.com/aurae-runtime/aurae-legacy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github.com/krisnova/naml</a:t>
            </a:r>
            <a:endParaRPr sz="1900"/>
          </a:p>
        </p:txBody>
      </p:sp>
      <p:pic>
        <p:nvPicPr>
          <p:cNvPr id="993" name="Google Shape;99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7488" y="4128573"/>
            <a:ext cx="1614111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5"/>
          <p:cNvSpPr txBox="1"/>
          <p:nvPr>
            <p:ph type="title"/>
          </p:nvPr>
        </p:nvSpPr>
        <p:spPr>
          <a:xfrm>
            <a:off x="547250" y="1510620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libc</a:t>
            </a:r>
            <a:endParaRPr/>
          </a:p>
        </p:txBody>
      </p:sp>
      <p:sp>
        <p:nvSpPr>
          <p:cNvPr id="999" name="Google Shape;999;p45"/>
          <p:cNvSpPr txBox="1"/>
          <p:nvPr>
            <p:ph idx="2" type="title"/>
          </p:nvPr>
        </p:nvSpPr>
        <p:spPr>
          <a:xfrm>
            <a:off x="5412850" y="1510625"/>
            <a:ext cx="31593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virtualization</a:t>
            </a:r>
            <a:endParaRPr/>
          </a:p>
        </p:txBody>
      </p:sp>
      <p:sp>
        <p:nvSpPr>
          <p:cNvPr id="1000" name="Google Shape;1000;p45"/>
          <p:cNvSpPr txBox="1"/>
          <p:nvPr>
            <p:ph idx="3" type="title"/>
          </p:nvPr>
        </p:nvSpPr>
        <p:spPr>
          <a:xfrm>
            <a:off x="720000" y="28545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..but</a:t>
            </a:r>
            <a:endParaRPr sz="5300"/>
          </a:p>
        </p:txBody>
      </p:sp>
      <p:sp>
        <p:nvSpPr>
          <p:cNvPr id="1001" name="Google Shape;1001;p45"/>
          <p:cNvSpPr txBox="1"/>
          <p:nvPr>
            <p:ph idx="1" type="subTitle"/>
          </p:nvPr>
        </p:nvSpPr>
        <p:spPr>
          <a:xfrm flipH="1">
            <a:off x="547250" y="2283272"/>
            <a:ext cx="229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 1</a:t>
            </a:r>
            <a:endParaRPr/>
          </a:p>
        </p:txBody>
      </p:sp>
      <p:sp>
        <p:nvSpPr>
          <p:cNvPr id="1002" name="Google Shape;1002;p45"/>
          <p:cNvSpPr txBox="1"/>
          <p:nvPr>
            <p:ph idx="4" type="subTitle"/>
          </p:nvPr>
        </p:nvSpPr>
        <p:spPr>
          <a:xfrm flipH="1">
            <a:off x="547250" y="2844373"/>
            <a:ext cx="2294100" cy="10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Cgroups V2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Clone3, Ptrace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 </a:t>
            </a:r>
            <a:r>
              <a:rPr lang="en"/>
              <a:t>semantics</a:t>
            </a:r>
            <a:r>
              <a:rPr lang="en"/>
              <a:t>, udev</a:t>
            </a:r>
            <a:endParaRPr/>
          </a:p>
        </p:txBody>
      </p:sp>
      <p:sp>
        <p:nvSpPr>
          <p:cNvPr id="1003" name="Google Shape;1003;p45"/>
          <p:cNvSpPr txBox="1"/>
          <p:nvPr>
            <p:ph idx="5" type="subTitle"/>
          </p:nvPr>
        </p:nvSpPr>
        <p:spPr>
          <a:xfrm flipH="1">
            <a:off x="5845450" y="2283272"/>
            <a:ext cx="229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Libs</a:t>
            </a:r>
            <a:endParaRPr/>
          </a:p>
        </p:txBody>
      </p:sp>
      <p:sp>
        <p:nvSpPr>
          <p:cNvPr id="1004" name="Google Shape;1004;p45"/>
          <p:cNvSpPr txBox="1"/>
          <p:nvPr>
            <p:ph idx="6" type="subTitle"/>
          </p:nvPr>
        </p:nvSpPr>
        <p:spPr>
          <a:xfrm flipH="1">
            <a:off x="5845450" y="2844380"/>
            <a:ext cx="2294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Libraries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KVM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Firecracker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Cgroup controllers</a:t>
            </a:r>
            <a:endParaRPr/>
          </a:p>
        </p:txBody>
      </p:sp>
      <p:sp>
        <p:nvSpPr>
          <p:cNvPr id="1005" name="Google Shape;1005;p45"/>
          <p:cNvSpPr txBox="1"/>
          <p:nvPr>
            <p:ph idx="7" type="title"/>
          </p:nvPr>
        </p:nvSpPr>
        <p:spPr>
          <a:xfrm>
            <a:off x="3196375" y="1510620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eBPF</a:t>
            </a:r>
            <a:endParaRPr/>
          </a:p>
        </p:txBody>
      </p:sp>
      <p:sp>
        <p:nvSpPr>
          <p:cNvPr id="1006" name="Google Shape;1006;p45"/>
          <p:cNvSpPr txBox="1"/>
          <p:nvPr>
            <p:ph idx="8" type="subTitle"/>
          </p:nvPr>
        </p:nvSpPr>
        <p:spPr>
          <a:xfrm flipH="1">
            <a:off x="3196375" y="2283272"/>
            <a:ext cx="229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Probes</a:t>
            </a:r>
            <a:endParaRPr/>
          </a:p>
        </p:txBody>
      </p:sp>
      <p:sp>
        <p:nvSpPr>
          <p:cNvPr id="1007" name="Google Shape;1007;p45"/>
          <p:cNvSpPr txBox="1"/>
          <p:nvPr>
            <p:ph idx="9" type="subTitle"/>
          </p:nvPr>
        </p:nvSpPr>
        <p:spPr>
          <a:xfrm flipH="1">
            <a:off x="3196375" y="2844372"/>
            <a:ext cx="2294100" cy="11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 to instrument our isolation zones.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writing the probe bytecode?</a:t>
            </a:r>
            <a:endParaRPr/>
          </a:p>
        </p:txBody>
      </p:sp>
      <p:pic>
        <p:nvPicPr>
          <p:cNvPr id="1008" name="Google Shape;100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321350" y="4273250"/>
            <a:ext cx="1367550" cy="9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46129">
            <a:off x="7824675" y="1134111"/>
            <a:ext cx="1055925" cy="70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45"/>
          <p:cNvSpPr txBox="1"/>
          <p:nvPr>
            <p:ph idx="3" type="title"/>
          </p:nvPr>
        </p:nvSpPr>
        <p:spPr>
          <a:xfrm>
            <a:off x="5212750" y="4741200"/>
            <a:ext cx="29268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</a:rPr>
              <a:t>hachyderm.io/@nova</a:t>
            </a:r>
            <a:endParaRPr sz="1200">
              <a:solidFill>
                <a:srgbClr val="9E9E9E"/>
              </a:solidFill>
            </a:endParaRPr>
          </a:p>
        </p:txBody>
      </p:sp>
      <p:pic>
        <p:nvPicPr>
          <p:cNvPr id="1011" name="Google Shape;1011;p45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>
            <a:off x="6516999" y="4482900"/>
            <a:ext cx="318300" cy="3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28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1926" y="194475"/>
            <a:ext cx="6560150" cy="37236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29" name="Google Shape;829;p28"/>
          <p:cNvSpPr txBox="1"/>
          <p:nvPr/>
        </p:nvSpPr>
        <p:spPr>
          <a:xfrm>
            <a:off x="1908588" y="4132125"/>
            <a:ext cx="532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rbitron"/>
                <a:ea typeface="Orbitron"/>
                <a:cs typeface="Orbitron"/>
                <a:sym typeface="Orbitron"/>
              </a:rPr>
              <a:t>Watch the Recording below</a:t>
            </a:r>
            <a:endParaRPr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rbitron"/>
                <a:ea typeface="Orbitron"/>
                <a:cs typeface="Orbitron"/>
                <a:sym typeface="Orbitron"/>
                <a:hlinkClick r:id="rId5"/>
              </a:rPr>
              <a:t>https://www.youtube.com/watch?v=5a277u4j6fU</a:t>
            </a:r>
            <a:endParaRPr>
              <a:latin typeface="Orbitron"/>
              <a:ea typeface="Orbitron"/>
              <a:cs typeface="Orbitron"/>
              <a:sym typeface="Orbitro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6"/>
          <p:cNvSpPr txBox="1"/>
          <p:nvPr>
            <p:ph idx="1" type="subTitle"/>
          </p:nvPr>
        </p:nvSpPr>
        <p:spPr>
          <a:xfrm>
            <a:off x="1254788" y="2601579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Errors</a:t>
            </a:r>
            <a:endParaRPr/>
          </a:p>
        </p:txBody>
      </p:sp>
      <p:sp>
        <p:nvSpPr>
          <p:cNvPr id="1017" name="Google Shape;1017;p46"/>
          <p:cNvSpPr txBox="1"/>
          <p:nvPr>
            <p:ph idx="2" type="subTitle"/>
          </p:nvPr>
        </p:nvSpPr>
        <p:spPr>
          <a:xfrm>
            <a:off x="1254788" y="2972979"/>
            <a:ext cx="2776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1.20</a:t>
            </a:r>
            <a:endParaRPr/>
          </a:p>
        </p:txBody>
      </p:sp>
      <p:sp>
        <p:nvSpPr>
          <p:cNvPr id="1018" name="Google Shape;1018;p46"/>
          <p:cNvSpPr txBox="1"/>
          <p:nvPr>
            <p:ph idx="3" type="subTitle"/>
          </p:nvPr>
        </p:nvSpPr>
        <p:spPr>
          <a:xfrm>
            <a:off x="5112413" y="2601579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</a:t>
            </a:r>
            <a:endParaRPr/>
          </a:p>
        </p:txBody>
      </p:sp>
      <p:sp>
        <p:nvSpPr>
          <p:cNvPr id="1019" name="Google Shape;1019;p46"/>
          <p:cNvSpPr txBox="1"/>
          <p:nvPr>
            <p:ph idx="4" type="subTitle"/>
          </p:nvPr>
        </p:nvSpPr>
        <p:spPr>
          <a:xfrm>
            <a:off x="5112413" y="2972979"/>
            <a:ext cx="2776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is starting to take memory safety seriously</a:t>
            </a:r>
            <a:endParaRPr/>
          </a:p>
        </p:txBody>
      </p:sp>
      <p:sp>
        <p:nvSpPr>
          <p:cNvPr id="1020" name="Google Shape;1020;p46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1.20 Update</a:t>
            </a:r>
            <a:endParaRPr/>
          </a:p>
        </p:txBody>
      </p:sp>
      <p:sp>
        <p:nvSpPr>
          <p:cNvPr id="1021" name="Google Shape;1021;p46"/>
          <p:cNvSpPr txBox="1"/>
          <p:nvPr>
            <p:ph idx="5" type="title"/>
          </p:nvPr>
        </p:nvSpPr>
        <p:spPr>
          <a:xfrm>
            <a:off x="1187604" y="1983225"/>
            <a:ext cx="29112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Unwrap()</a:t>
            </a:r>
            <a:endParaRPr/>
          </a:p>
        </p:txBody>
      </p:sp>
      <p:sp>
        <p:nvSpPr>
          <p:cNvPr id="1022" name="Google Shape;1022;p46"/>
          <p:cNvSpPr txBox="1"/>
          <p:nvPr>
            <p:ph idx="5" type="title"/>
          </p:nvPr>
        </p:nvSpPr>
        <p:spPr>
          <a:xfrm>
            <a:off x="5009754" y="1983225"/>
            <a:ext cx="29112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Clone()</a:t>
            </a:r>
            <a:endParaRPr/>
          </a:p>
        </p:txBody>
      </p:sp>
      <p:pic>
        <p:nvPicPr>
          <p:cNvPr id="1023" name="Google Shape;102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773200" y="4265950"/>
            <a:ext cx="1367550" cy="9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47"/>
          <p:cNvSpPr txBox="1"/>
          <p:nvPr>
            <p:ph idx="1" type="subTitle"/>
          </p:nvPr>
        </p:nvSpPr>
        <p:spPr>
          <a:xfrm>
            <a:off x="713225" y="2347450"/>
            <a:ext cx="5756700" cy="21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I made the decision to move to Rust.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029" name="Google Shape;1029;p47"/>
          <p:cNvSpPr txBox="1"/>
          <p:nvPr>
            <p:ph type="title"/>
          </p:nvPr>
        </p:nvSpPr>
        <p:spPr>
          <a:xfrm>
            <a:off x="713370" y="1697025"/>
            <a:ext cx="4732500" cy="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Rust</a:t>
            </a:r>
            <a:endParaRPr sz="6000"/>
          </a:p>
        </p:txBody>
      </p:sp>
      <p:pic>
        <p:nvPicPr>
          <p:cNvPr id="1030" name="Google Shape;103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12065">
            <a:off x="363574" y="1184424"/>
            <a:ext cx="1055925" cy="7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48"/>
          <p:cNvSpPr txBox="1"/>
          <p:nvPr>
            <p:ph idx="1" type="subTitle"/>
          </p:nvPr>
        </p:nvSpPr>
        <p:spPr>
          <a:xfrm>
            <a:off x="713225" y="2347450"/>
            <a:ext cx="5756700" cy="21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to help us solve the YAML problem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036" name="Google Shape;1036;p48"/>
          <p:cNvSpPr txBox="1"/>
          <p:nvPr>
            <p:ph type="title"/>
          </p:nvPr>
        </p:nvSpPr>
        <p:spPr>
          <a:xfrm>
            <a:off x="713370" y="1697025"/>
            <a:ext cx="4732500" cy="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Rust</a:t>
            </a:r>
            <a:endParaRPr sz="6000"/>
          </a:p>
        </p:txBody>
      </p:sp>
      <p:pic>
        <p:nvPicPr>
          <p:cNvPr id="1037" name="Google Shape;103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12065">
            <a:off x="363574" y="1184424"/>
            <a:ext cx="1055925" cy="7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49"/>
          <p:cNvSpPr txBox="1"/>
          <p:nvPr>
            <p:ph type="title"/>
          </p:nvPr>
        </p:nvSpPr>
        <p:spPr>
          <a:xfrm>
            <a:off x="1320300" y="1563233"/>
            <a:ext cx="6503400" cy="105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All Config Drifts Towards Turing Completion</a:t>
            </a:r>
            <a:endParaRPr sz="3500"/>
          </a:p>
        </p:txBody>
      </p:sp>
      <p:pic>
        <p:nvPicPr>
          <p:cNvPr id="1043" name="Google Shape;104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565" y="3206774"/>
            <a:ext cx="1445125" cy="14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26688">
            <a:off x="3596149" y="2908448"/>
            <a:ext cx="1475842" cy="984959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p49"/>
          <p:cNvSpPr txBox="1"/>
          <p:nvPr>
            <p:ph type="title"/>
          </p:nvPr>
        </p:nvSpPr>
        <p:spPr>
          <a:xfrm>
            <a:off x="4953400" y="4420100"/>
            <a:ext cx="29268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</a:rPr>
              <a:t>hachyderm.io/@nova</a:t>
            </a:r>
            <a:endParaRPr sz="1200">
              <a:solidFill>
                <a:srgbClr val="9E9E9E"/>
              </a:solidFill>
            </a:endParaRPr>
          </a:p>
        </p:txBody>
      </p:sp>
      <p:pic>
        <p:nvPicPr>
          <p:cNvPr id="1046" name="Google Shape;1046;p49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>
            <a:off x="6257649" y="4161800"/>
            <a:ext cx="318300" cy="3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0"/>
          <p:cNvSpPr txBox="1"/>
          <p:nvPr>
            <p:ph type="title"/>
          </p:nvPr>
        </p:nvSpPr>
        <p:spPr>
          <a:xfrm>
            <a:off x="1269150" y="1026790"/>
            <a:ext cx="6605700" cy="22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AuraeScript</a:t>
            </a:r>
            <a:endParaRPr/>
          </a:p>
        </p:txBody>
      </p:sp>
      <p:pic>
        <p:nvPicPr>
          <p:cNvPr id="1052" name="Google Shape;105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12065">
            <a:off x="1056649" y="1332774"/>
            <a:ext cx="1055925" cy="70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50"/>
          <p:cNvSpPr txBox="1"/>
          <p:nvPr>
            <p:ph idx="4294967295" type="subTitle"/>
          </p:nvPr>
        </p:nvSpPr>
        <p:spPr>
          <a:xfrm>
            <a:off x="1693650" y="2393650"/>
            <a:ext cx="5756700" cy="14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Rust binary that embeds connection logic for auraed</a:t>
            </a:r>
            <a:endParaRPr sz="35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51"/>
          <p:cNvSpPr txBox="1"/>
          <p:nvPr>
            <p:ph idx="1" type="body"/>
          </p:nvPr>
        </p:nvSpPr>
        <p:spPr>
          <a:xfrm>
            <a:off x="722375" y="1769800"/>
            <a:ext cx="7704000" cy="28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 order to keep the system </a:t>
            </a:r>
            <a:r>
              <a:rPr b="1" lang="en" sz="2400"/>
              <a:t>attainable</a:t>
            </a:r>
            <a:r>
              <a:rPr lang="en" sz="2400"/>
              <a:t> I wanted a simple and safe Turing complete language in favor of static config.</a:t>
            </a:r>
            <a:endParaRPr sz="24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Deno is a simple runtime for TypeScript written in Rust.</a:t>
            </a:r>
            <a:endParaRPr sz="24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059" name="Google Shape;1059;p51"/>
          <p:cNvSpPr txBox="1"/>
          <p:nvPr>
            <p:ph type="title"/>
          </p:nvPr>
        </p:nvSpPr>
        <p:spPr>
          <a:xfrm>
            <a:off x="720000" y="5400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Deno and TypeScript</a:t>
            </a:r>
            <a:endParaRPr/>
          </a:p>
        </p:txBody>
      </p:sp>
      <p:pic>
        <p:nvPicPr>
          <p:cNvPr id="1060" name="Google Shape;106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245200"/>
            <a:ext cx="1181800" cy="11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51"/>
          <p:cNvSpPr txBox="1"/>
          <p:nvPr>
            <p:ph idx="4294967295" type="subTitle"/>
          </p:nvPr>
        </p:nvSpPr>
        <p:spPr>
          <a:xfrm>
            <a:off x="1693650" y="4632800"/>
            <a:ext cx="5756700" cy="3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github.com/denoland/deno</a:t>
            </a:r>
            <a:endParaRPr sz="19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52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AuraeScript as a Client</a:t>
            </a:r>
            <a:endParaRPr/>
          </a:p>
        </p:txBody>
      </p:sp>
      <p:pic>
        <p:nvPicPr>
          <p:cNvPr id="1067" name="Google Shape;106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650" y="2742650"/>
            <a:ext cx="1934925" cy="1934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068" name="Google Shape;1068;p52"/>
          <p:cNvCxnSpPr/>
          <p:nvPr/>
        </p:nvCxnSpPr>
        <p:spPr>
          <a:xfrm>
            <a:off x="3835050" y="3760088"/>
            <a:ext cx="1473900" cy="0"/>
          </a:xfrm>
          <a:prstGeom prst="straightConnector1">
            <a:avLst/>
          </a:prstGeom>
          <a:noFill/>
          <a:ln cap="flat" cmpd="sng" w="38100">
            <a:solidFill>
              <a:srgbClr val="A6CBC2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1069" name="Google Shape;106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475" y="2486700"/>
            <a:ext cx="2446825" cy="2446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1000"/>
              </a:srgbClr>
            </a:outerShdw>
          </a:effectLst>
        </p:spPr>
      </p:pic>
      <p:sp>
        <p:nvSpPr>
          <p:cNvPr id="1070" name="Google Shape;1070;p52"/>
          <p:cNvSpPr txBox="1"/>
          <p:nvPr>
            <p:ph idx="1" type="body"/>
          </p:nvPr>
        </p:nvSpPr>
        <p:spPr>
          <a:xfrm>
            <a:off x="720000" y="1423975"/>
            <a:ext cx="77040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AuraeScript embeds Deno and a Rust client.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TypeScript as a replacement for YAML</a:t>
            </a:r>
            <a:endParaRPr sz="2400"/>
          </a:p>
        </p:txBody>
      </p:sp>
      <p:sp>
        <p:nvSpPr>
          <p:cNvPr id="1071" name="Google Shape;1071;p52"/>
          <p:cNvSpPr txBox="1"/>
          <p:nvPr>
            <p:ph type="title"/>
          </p:nvPr>
        </p:nvSpPr>
        <p:spPr>
          <a:xfrm>
            <a:off x="3108600" y="4711925"/>
            <a:ext cx="29268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</a:rPr>
              <a:t>hachyderm.io/@nova</a:t>
            </a:r>
            <a:endParaRPr sz="1200">
              <a:solidFill>
                <a:srgbClr val="9E9E9E"/>
              </a:solidFill>
            </a:endParaRPr>
          </a:p>
        </p:txBody>
      </p:sp>
      <p:pic>
        <p:nvPicPr>
          <p:cNvPr id="1072" name="Google Shape;1072;p52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>
            <a:off x="4412849" y="4453625"/>
            <a:ext cx="318300" cy="3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1819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53"/>
          <p:cNvSpPr txBox="1"/>
          <p:nvPr>
            <p:ph type="title"/>
          </p:nvPr>
        </p:nvSpPr>
        <p:spPr>
          <a:xfrm>
            <a:off x="639325" y="-42875"/>
            <a:ext cx="5217000" cy="5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2F2F2"/>
                </a:solidFill>
              </a:rPr>
              <a:t>sleep.ts</a:t>
            </a:r>
            <a:endParaRPr>
              <a:solidFill>
                <a:srgbClr val="F2F2F2"/>
              </a:solidFill>
            </a:endParaRPr>
          </a:p>
        </p:txBody>
      </p:sp>
      <p:pic>
        <p:nvPicPr>
          <p:cNvPr id="1078" name="Google Shape;107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01" y="550550"/>
            <a:ext cx="6678199" cy="445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1819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54"/>
          <p:cNvSpPr txBox="1"/>
          <p:nvPr>
            <p:ph type="title"/>
          </p:nvPr>
        </p:nvSpPr>
        <p:spPr>
          <a:xfrm>
            <a:off x="639325" y="-42875"/>
            <a:ext cx="5217000" cy="5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2F2F2"/>
                </a:solidFill>
              </a:rPr>
              <a:t>sleep.ts</a:t>
            </a:r>
            <a:endParaRPr>
              <a:solidFill>
                <a:srgbClr val="F2F2F2"/>
              </a:solidFill>
            </a:endParaRPr>
          </a:p>
        </p:txBody>
      </p:sp>
      <p:pic>
        <p:nvPicPr>
          <p:cNvPr id="1084" name="Google Shape;108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01" y="550550"/>
            <a:ext cx="6678199" cy="445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54"/>
          <p:cNvSpPr/>
          <p:nvPr/>
        </p:nvSpPr>
        <p:spPr>
          <a:xfrm>
            <a:off x="6281500" y="1820225"/>
            <a:ext cx="1889700" cy="379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54"/>
          <p:cNvSpPr/>
          <p:nvPr/>
        </p:nvSpPr>
        <p:spPr>
          <a:xfrm>
            <a:off x="1116250" y="1561300"/>
            <a:ext cx="5004900" cy="10068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54"/>
          <p:cNvSpPr txBox="1"/>
          <p:nvPr>
            <p:ph idx="4294967295" type="subTitle"/>
          </p:nvPr>
        </p:nvSpPr>
        <p:spPr>
          <a:xfrm flipH="1">
            <a:off x="6320575" y="2115623"/>
            <a:ext cx="2294100" cy="424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YAML but with math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55"/>
          <p:cNvSpPr txBox="1"/>
          <p:nvPr>
            <p:ph idx="4294967295" type="title"/>
          </p:nvPr>
        </p:nvSpPr>
        <p:spPr>
          <a:xfrm>
            <a:off x="720025" y="13225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Patterns Emerged</a:t>
            </a:r>
            <a:endParaRPr/>
          </a:p>
        </p:txBody>
      </p:sp>
      <p:pic>
        <p:nvPicPr>
          <p:cNvPr id="1093" name="Google Shape;109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888" y="2822927"/>
            <a:ext cx="1512125" cy="1512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1000"/>
              </a:srgbClr>
            </a:outerShdw>
          </a:effectLst>
        </p:spPr>
      </p:pic>
      <p:sp>
        <p:nvSpPr>
          <p:cNvPr id="1094" name="Google Shape;1094;p55"/>
          <p:cNvSpPr txBox="1"/>
          <p:nvPr>
            <p:ph idx="4294967295" type="body"/>
          </p:nvPr>
        </p:nvSpPr>
        <p:spPr>
          <a:xfrm>
            <a:off x="2320913" y="4246125"/>
            <a:ext cx="1352100" cy="4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start</a:t>
            </a:r>
            <a:endParaRPr sz="2200"/>
          </a:p>
        </p:txBody>
      </p:sp>
      <p:pic>
        <p:nvPicPr>
          <p:cNvPr id="1095" name="Google Shape;109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938" y="2822927"/>
            <a:ext cx="1512125" cy="1512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1000"/>
              </a:srgbClr>
            </a:outerShdw>
          </a:effectLst>
        </p:spPr>
      </p:pic>
      <p:sp>
        <p:nvSpPr>
          <p:cNvPr id="1096" name="Google Shape;1096;p55"/>
          <p:cNvSpPr txBox="1"/>
          <p:nvPr>
            <p:ph idx="4294967295" type="body"/>
          </p:nvPr>
        </p:nvSpPr>
        <p:spPr>
          <a:xfrm>
            <a:off x="3895963" y="4246125"/>
            <a:ext cx="1352100" cy="4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stop</a:t>
            </a:r>
            <a:endParaRPr sz="2200"/>
          </a:p>
        </p:txBody>
      </p:sp>
      <p:pic>
        <p:nvPicPr>
          <p:cNvPr id="1097" name="Google Shape;109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988" y="2822927"/>
            <a:ext cx="1512125" cy="1512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1000"/>
              </a:srgbClr>
            </a:outerShdw>
          </a:effectLst>
        </p:spPr>
      </p:pic>
      <p:sp>
        <p:nvSpPr>
          <p:cNvPr id="1098" name="Google Shape;1098;p55"/>
          <p:cNvSpPr txBox="1"/>
          <p:nvPr>
            <p:ph idx="4294967295" type="body"/>
          </p:nvPr>
        </p:nvSpPr>
        <p:spPr>
          <a:xfrm>
            <a:off x="5471013" y="4246125"/>
            <a:ext cx="1352100" cy="4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status</a:t>
            </a:r>
            <a:endParaRPr sz="2200"/>
          </a:p>
        </p:txBody>
      </p:sp>
      <p:pic>
        <p:nvPicPr>
          <p:cNvPr id="1099" name="Google Shape;109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163" y="979802"/>
            <a:ext cx="1512125" cy="1512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1000"/>
              </a:srgbClr>
            </a:outerShdw>
          </a:effectLst>
        </p:spPr>
      </p:pic>
      <p:sp>
        <p:nvSpPr>
          <p:cNvPr id="1100" name="Google Shape;1100;p55"/>
          <p:cNvSpPr txBox="1"/>
          <p:nvPr>
            <p:ph idx="4294967295" type="body"/>
          </p:nvPr>
        </p:nvSpPr>
        <p:spPr>
          <a:xfrm>
            <a:off x="3077188" y="2403000"/>
            <a:ext cx="1352100" cy="4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nginx</a:t>
            </a:r>
            <a:r>
              <a:rPr lang="en" sz="2200"/>
              <a:t>.ts</a:t>
            </a:r>
            <a:endParaRPr sz="2200"/>
          </a:p>
        </p:txBody>
      </p:sp>
      <p:pic>
        <p:nvPicPr>
          <p:cNvPr id="1101" name="Google Shape;110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9788" y="979802"/>
            <a:ext cx="1512125" cy="1512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1000"/>
              </a:srgbClr>
            </a:outerShdw>
          </a:effectLst>
        </p:spPr>
      </p:pic>
      <p:sp>
        <p:nvSpPr>
          <p:cNvPr id="1102" name="Google Shape;1102;p55"/>
          <p:cNvSpPr txBox="1"/>
          <p:nvPr>
            <p:ph idx="4294967295" type="body"/>
          </p:nvPr>
        </p:nvSpPr>
        <p:spPr>
          <a:xfrm>
            <a:off x="4443268" y="2403000"/>
            <a:ext cx="1945200" cy="4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dashboard</a:t>
            </a:r>
            <a:r>
              <a:rPr lang="en" sz="2200"/>
              <a:t>.ts</a:t>
            </a:r>
            <a:endParaRPr sz="2200"/>
          </a:p>
        </p:txBody>
      </p:sp>
      <p:sp>
        <p:nvSpPr>
          <p:cNvPr id="1103" name="Google Shape;1103;p55"/>
          <p:cNvSpPr txBox="1"/>
          <p:nvPr>
            <p:ph idx="4294967295" type="body"/>
          </p:nvPr>
        </p:nvSpPr>
        <p:spPr>
          <a:xfrm>
            <a:off x="378205" y="1494950"/>
            <a:ext cx="1862700" cy="4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Static Service Definitions</a:t>
            </a:r>
            <a:endParaRPr sz="2200"/>
          </a:p>
        </p:txBody>
      </p:sp>
      <p:cxnSp>
        <p:nvCxnSpPr>
          <p:cNvPr id="1104" name="Google Shape;1104;p55"/>
          <p:cNvCxnSpPr/>
          <p:nvPr/>
        </p:nvCxnSpPr>
        <p:spPr>
          <a:xfrm>
            <a:off x="1969850" y="1692625"/>
            <a:ext cx="927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5" name="Google Shape;1105;p55"/>
          <p:cNvSpPr txBox="1"/>
          <p:nvPr>
            <p:ph idx="4294967295" type="body"/>
          </p:nvPr>
        </p:nvSpPr>
        <p:spPr>
          <a:xfrm>
            <a:off x="6823125" y="3053800"/>
            <a:ext cx="2310000" cy="4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Turing Complete Generic</a:t>
            </a:r>
            <a:r>
              <a:rPr lang="en" sz="2200"/>
              <a:t> Functionality</a:t>
            </a:r>
            <a:endParaRPr sz="2200"/>
          </a:p>
        </p:txBody>
      </p:sp>
      <p:cxnSp>
        <p:nvCxnSpPr>
          <p:cNvPr id="1106" name="Google Shape;1106;p55"/>
          <p:cNvCxnSpPr/>
          <p:nvPr/>
        </p:nvCxnSpPr>
        <p:spPr>
          <a:xfrm rot="10800000">
            <a:off x="7075375" y="4092125"/>
            <a:ext cx="927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7" name="Google Shape;1107;p55"/>
          <p:cNvSpPr txBox="1"/>
          <p:nvPr>
            <p:ph type="title"/>
          </p:nvPr>
        </p:nvSpPr>
        <p:spPr>
          <a:xfrm>
            <a:off x="6040475" y="4711925"/>
            <a:ext cx="29268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</a:rPr>
              <a:t>hachyderm.io/@nova</a:t>
            </a:r>
            <a:endParaRPr sz="1200">
              <a:solidFill>
                <a:srgbClr val="9E9E9E"/>
              </a:solidFill>
            </a:endParaRPr>
          </a:p>
        </p:txBody>
      </p:sp>
      <p:pic>
        <p:nvPicPr>
          <p:cNvPr id="1108" name="Google Shape;1108;p55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>
            <a:off x="7344724" y="4453625"/>
            <a:ext cx="318300" cy="3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56"/>
          <p:cNvSpPr txBox="1"/>
          <p:nvPr>
            <p:ph idx="1" type="subTitle"/>
          </p:nvPr>
        </p:nvSpPr>
        <p:spPr>
          <a:xfrm>
            <a:off x="713225" y="2347450"/>
            <a:ext cx="5756700" cy="21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to help us solve the sidecar problem with auraed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114" name="Google Shape;1114;p56"/>
          <p:cNvSpPr txBox="1"/>
          <p:nvPr>
            <p:ph type="title"/>
          </p:nvPr>
        </p:nvSpPr>
        <p:spPr>
          <a:xfrm>
            <a:off x="713370" y="1697025"/>
            <a:ext cx="4732500" cy="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Rust</a:t>
            </a:r>
            <a:endParaRPr sz="6000"/>
          </a:p>
        </p:txBody>
      </p:sp>
      <p:pic>
        <p:nvPicPr>
          <p:cNvPr id="1115" name="Google Shape;111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12065">
            <a:off x="363574" y="1184424"/>
            <a:ext cx="1055925" cy="7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57"/>
          <p:cNvSpPr txBox="1"/>
          <p:nvPr>
            <p:ph type="title"/>
          </p:nvPr>
        </p:nvSpPr>
        <p:spPr>
          <a:xfrm>
            <a:off x="445050" y="642025"/>
            <a:ext cx="5690700" cy="32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sidecar that is always available with the same features as the host.</a:t>
            </a:r>
            <a:endParaRPr/>
          </a:p>
        </p:txBody>
      </p:sp>
      <p:sp>
        <p:nvSpPr>
          <p:cNvPr id="1121" name="Google Shape;1121;p57"/>
          <p:cNvSpPr txBox="1"/>
          <p:nvPr>
            <p:ph idx="4294967295" type="title"/>
          </p:nvPr>
        </p:nvSpPr>
        <p:spPr>
          <a:xfrm>
            <a:off x="948050" y="4642825"/>
            <a:ext cx="29268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</a:rPr>
              <a:t>hachyderm.io/@nova</a:t>
            </a:r>
            <a:endParaRPr sz="1200">
              <a:solidFill>
                <a:srgbClr val="9E9E9E"/>
              </a:solidFill>
            </a:endParaRPr>
          </a:p>
        </p:txBody>
      </p:sp>
      <p:pic>
        <p:nvPicPr>
          <p:cNvPr id="1122" name="Google Shape;1122;p57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2252299" y="4384525"/>
            <a:ext cx="318300" cy="34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84268">
            <a:off x="132374" y="726249"/>
            <a:ext cx="1055926" cy="70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p57"/>
          <p:cNvSpPr txBox="1"/>
          <p:nvPr>
            <p:ph idx="1" type="subTitle"/>
          </p:nvPr>
        </p:nvSpPr>
        <p:spPr>
          <a:xfrm>
            <a:off x="620150" y="3206725"/>
            <a:ext cx="4862100" cy="11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Rust memory safety is key.</a:t>
            </a:r>
            <a:endParaRPr sz="2100"/>
          </a:p>
        </p:txBody>
      </p:sp>
      <p:pic>
        <p:nvPicPr>
          <p:cNvPr id="1125" name="Google Shape;1125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2075" y="1781103"/>
            <a:ext cx="1198625" cy="1581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58"/>
          <p:cNvSpPr txBox="1"/>
          <p:nvPr>
            <p:ph type="title"/>
          </p:nvPr>
        </p:nvSpPr>
        <p:spPr>
          <a:xfrm>
            <a:off x="1320300" y="1468383"/>
            <a:ext cx="6503400" cy="105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Any sufficiently mature infrastructure service will evolve into a sidecar.</a:t>
            </a:r>
            <a:endParaRPr sz="3500"/>
          </a:p>
        </p:txBody>
      </p:sp>
      <p:pic>
        <p:nvPicPr>
          <p:cNvPr id="1131" name="Google Shape;113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263" y="2699033"/>
            <a:ext cx="2225468" cy="2225468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58"/>
          <p:cNvSpPr txBox="1"/>
          <p:nvPr>
            <p:ph type="title"/>
          </p:nvPr>
        </p:nvSpPr>
        <p:spPr>
          <a:xfrm>
            <a:off x="4953400" y="4420100"/>
            <a:ext cx="29268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</a:rPr>
              <a:t>hachyderm.io/@nova</a:t>
            </a:r>
            <a:endParaRPr sz="1200">
              <a:solidFill>
                <a:srgbClr val="9E9E9E"/>
              </a:solidFill>
            </a:endParaRPr>
          </a:p>
        </p:txBody>
      </p:sp>
      <p:pic>
        <p:nvPicPr>
          <p:cNvPr id="1133" name="Google Shape;1133;p58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>
            <a:off x="6257649" y="4161800"/>
            <a:ext cx="318300" cy="3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59"/>
          <p:cNvSpPr txBox="1"/>
          <p:nvPr>
            <p:ph type="title"/>
          </p:nvPr>
        </p:nvSpPr>
        <p:spPr>
          <a:xfrm>
            <a:off x="1068150" y="292750"/>
            <a:ext cx="70077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Features for Both: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200"/>
              <a:t>The host and your workload</a:t>
            </a:r>
            <a:endParaRPr b="0" sz="3200"/>
          </a:p>
        </p:txBody>
      </p:sp>
      <p:sp>
        <p:nvSpPr>
          <p:cNvPr id="1139" name="Google Shape;1139;p59"/>
          <p:cNvSpPr txBox="1"/>
          <p:nvPr>
            <p:ph idx="1" type="subTitle"/>
          </p:nvPr>
        </p:nvSpPr>
        <p:spPr>
          <a:xfrm>
            <a:off x="1156975" y="1879241"/>
            <a:ext cx="25794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Logging</a:t>
            </a:r>
            <a:endParaRPr/>
          </a:p>
        </p:txBody>
      </p:sp>
      <p:sp>
        <p:nvSpPr>
          <p:cNvPr id="1140" name="Google Shape;1140;p59"/>
          <p:cNvSpPr txBox="1"/>
          <p:nvPr>
            <p:ph idx="2" type="subTitle"/>
          </p:nvPr>
        </p:nvSpPr>
        <p:spPr>
          <a:xfrm>
            <a:off x="1156975" y="2412119"/>
            <a:ext cx="25794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Tokio streams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59"/>
          <p:cNvSpPr txBox="1"/>
          <p:nvPr>
            <p:ph idx="3" type="subTitle"/>
          </p:nvPr>
        </p:nvSpPr>
        <p:spPr>
          <a:xfrm>
            <a:off x="1156975" y="3457750"/>
            <a:ext cx="2955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Authn / Authz</a:t>
            </a:r>
            <a:endParaRPr/>
          </a:p>
        </p:txBody>
      </p:sp>
      <p:sp>
        <p:nvSpPr>
          <p:cNvPr id="1142" name="Google Shape;1142;p59"/>
          <p:cNvSpPr txBox="1"/>
          <p:nvPr>
            <p:ph idx="4" type="subTitle"/>
          </p:nvPr>
        </p:nvSpPr>
        <p:spPr>
          <a:xfrm>
            <a:off x="1156975" y="3914449"/>
            <a:ext cx="2579400" cy="8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#derive[]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Derive access controls at the feature level in Rust</a:t>
            </a:r>
            <a:endParaRPr/>
          </a:p>
        </p:txBody>
      </p:sp>
      <p:sp>
        <p:nvSpPr>
          <p:cNvPr id="1143" name="Google Shape;1143;p59"/>
          <p:cNvSpPr txBox="1"/>
          <p:nvPr>
            <p:ph idx="5" type="subTitle"/>
          </p:nvPr>
        </p:nvSpPr>
        <p:spPr>
          <a:xfrm>
            <a:off x="5163125" y="1879241"/>
            <a:ext cx="25794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Identity</a:t>
            </a:r>
            <a:endParaRPr/>
          </a:p>
        </p:txBody>
      </p:sp>
      <p:sp>
        <p:nvSpPr>
          <p:cNvPr id="1144" name="Google Shape;1144;p59"/>
          <p:cNvSpPr txBox="1"/>
          <p:nvPr>
            <p:ph idx="6" type="subTitle"/>
          </p:nvPr>
        </p:nvSpPr>
        <p:spPr>
          <a:xfrm>
            <a:off x="5163125" y="2412119"/>
            <a:ext cx="25794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RustTLS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Substantially simpler</a:t>
            </a:r>
            <a:endParaRPr/>
          </a:p>
        </p:txBody>
      </p:sp>
      <p:sp>
        <p:nvSpPr>
          <p:cNvPr id="1145" name="Google Shape;1145;p59"/>
          <p:cNvSpPr txBox="1"/>
          <p:nvPr>
            <p:ph idx="7" type="subTitle"/>
          </p:nvPr>
        </p:nvSpPr>
        <p:spPr>
          <a:xfrm>
            <a:off x="5163125" y="3457750"/>
            <a:ext cx="2823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</a:t>
            </a:r>
            <a:endParaRPr/>
          </a:p>
        </p:txBody>
      </p:sp>
      <p:sp>
        <p:nvSpPr>
          <p:cNvPr id="1146" name="Google Shape;1146;p59"/>
          <p:cNvSpPr txBox="1"/>
          <p:nvPr>
            <p:ph idx="8" type="subTitle"/>
          </p:nvPr>
        </p:nvSpPr>
        <p:spPr>
          <a:xfrm>
            <a:off x="5163125" y="3914449"/>
            <a:ext cx="2579400" cy="8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 access to Linux network devices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eBPF facilities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60"/>
          <p:cNvSpPr txBox="1"/>
          <p:nvPr>
            <p:ph idx="1" type="body"/>
          </p:nvPr>
        </p:nvSpPr>
        <p:spPr>
          <a:xfrm>
            <a:off x="720000" y="1098950"/>
            <a:ext cx="7704000" cy="38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Rust gives us access to virtualization, containers, processes, and the kernel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Single API for both nodes and inter-workload features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What we bring to the host, we bring to your workload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All memory safe</a:t>
            </a:r>
            <a:endParaRPr sz="2600"/>
          </a:p>
        </p:txBody>
      </p:sp>
      <p:sp>
        <p:nvSpPr>
          <p:cNvPr id="1152" name="Google Shape;1152;p60"/>
          <p:cNvSpPr txBox="1"/>
          <p:nvPr>
            <p:ph type="title"/>
          </p:nvPr>
        </p:nvSpPr>
        <p:spPr>
          <a:xfrm>
            <a:off x="720000" y="204275"/>
            <a:ext cx="7704000" cy="7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Rust unlocks “Spawn”</a:t>
            </a:r>
            <a:endParaRPr sz="4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61"/>
          <p:cNvSpPr/>
          <p:nvPr/>
        </p:nvSpPr>
        <p:spPr>
          <a:xfrm>
            <a:off x="711300" y="2570075"/>
            <a:ext cx="3862500" cy="235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Aurae Host Daemon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Privileged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/proc/self/exe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8" name="Google Shape;1158;p61"/>
          <p:cNvSpPr/>
          <p:nvPr/>
        </p:nvSpPr>
        <p:spPr>
          <a:xfrm>
            <a:off x="5606329" y="262457"/>
            <a:ext cx="2001900" cy="1372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Cell Sandbox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Roboto"/>
                <a:ea typeface="Roboto"/>
                <a:cs typeface="Roboto"/>
                <a:sym typeface="Roboto"/>
              </a:rPr>
              <a:t>Nested Aurae Daemon</a:t>
            </a:r>
            <a:endParaRPr i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9" name="Google Shape;1159;p61"/>
          <p:cNvSpPr/>
          <p:nvPr/>
        </p:nvSpPr>
        <p:spPr>
          <a:xfrm>
            <a:off x="3790856" y="846643"/>
            <a:ext cx="1070400" cy="13722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0" name="Google Shape;1160;p61"/>
          <p:cNvSpPr/>
          <p:nvPr/>
        </p:nvSpPr>
        <p:spPr>
          <a:xfrm>
            <a:off x="5606329" y="1885657"/>
            <a:ext cx="2001900" cy="1372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143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Pod Sandbox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Roboto"/>
                <a:ea typeface="Roboto"/>
                <a:cs typeface="Roboto"/>
                <a:sym typeface="Roboto"/>
              </a:rPr>
              <a:t>Nested Aurae Daemon</a:t>
            </a:r>
            <a:endParaRPr i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1" name="Google Shape;1161;p61"/>
          <p:cNvSpPr/>
          <p:nvPr/>
        </p:nvSpPr>
        <p:spPr>
          <a:xfrm>
            <a:off x="5606329" y="3508857"/>
            <a:ext cx="2001900" cy="1372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VM Sandbox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Roboto"/>
                <a:ea typeface="Roboto"/>
                <a:cs typeface="Roboto"/>
                <a:sym typeface="Roboto"/>
              </a:rPr>
              <a:t>Nested Aurae Daemon</a:t>
            </a:r>
            <a:endParaRPr i="1"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2" name="Google Shape;116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463" y="3852050"/>
            <a:ext cx="1028176" cy="10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61"/>
          <p:cNvSpPr txBox="1"/>
          <p:nvPr>
            <p:ph idx="4294967295" type="title"/>
          </p:nvPr>
        </p:nvSpPr>
        <p:spPr>
          <a:xfrm>
            <a:off x="363700" y="1152964"/>
            <a:ext cx="3058800" cy="1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Assemble nested images from host filesystem at runtime</a:t>
            </a:r>
            <a:br>
              <a:rPr lang="en" sz="1600">
                <a:latin typeface="Roboto"/>
                <a:ea typeface="Roboto"/>
                <a:cs typeface="Roboto"/>
                <a:sym typeface="Roboto"/>
              </a:rPr>
            </a:br>
            <a:br>
              <a:rPr lang="en" sz="1600"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latin typeface="Roboto"/>
                <a:ea typeface="Roboto"/>
                <a:cs typeface="Roboto"/>
                <a:sym typeface="Roboto"/>
              </a:rPr>
              <a:t>No downloading images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No pause containers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64" name="Google Shape;1164;p61"/>
          <p:cNvCxnSpPr/>
          <p:nvPr/>
        </p:nvCxnSpPr>
        <p:spPr>
          <a:xfrm flipH="1" rot="10800000">
            <a:off x="3055550" y="1569900"/>
            <a:ext cx="907500" cy="349800"/>
          </a:xfrm>
          <a:prstGeom prst="straightConnector1">
            <a:avLst/>
          </a:prstGeom>
          <a:noFill/>
          <a:ln cap="flat" cmpd="sng" w="19050">
            <a:solidFill>
              <a:srgbClr val="9E9E9E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165" name="Google Shape;1165;p61"/>
          <p:cNvSpPr txBox="1"/>
          <p:nvPr>
            <p:ph idx="4294967295" type="title"/>
          </p:nvPr>
        </p:nvSpPr>
        <p:spPr>
          <a:xfrm>
            <a:off x="1788947" y="328350"/>
            <a:ext cx="20019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Spawn</a:t>
            </a:r>
            <a:endParaRPr/>
          </a:p>
        </p:txBody>
      </p:sp>
      <p:pic>
        <p:nvPicPr>
          <p:cNvPr id="1166" name="Google Shape;116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1767" y="1126950"/>
            <a:ext cx="349518" cy="3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1767" y="2774975"/>
            <a:ext cx="349518" cy="3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1767" y="4423000"/>
            <a:ext cx="349518" cy="3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84268">
            <a:off x="4014974" y="4092874"/>
            <a:ext cx="1055926" cy="7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62"/>
          <p:cNvSpPr txBox="1"/>
          <p:nvPr>
            <p:ph idx="1" type="subTitle"/>
          </p:nvPr>
        </p:nvSpPr>
        <p:spPr>
          <a:xfrm>
            <a:off x="713225" y="2347450"/>
            <a:ext cx="5756700" cy="21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</a:t>
            </a:r>
            <a:r>
              <a:rPr lang="en" sz="3500"/>
              <a:t>o help solve the untrusted workload problem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175" name="Google Shape;1175;p62"/>
          <p:cNvSpPr txBox="1"/>
          <p:nvPr>
            <p:ph type="title"/>
          </p:nvPr>
        </p:nvSpPr>
        <p:spPr>
          <a:xfrm>
            <a:off x="713370" y="1697025"/>
            <a:ext cx="4732500" cy="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Rust</a:t>
            </a:r>
            <a:endParaRPr sz="6000"/>
          </a:p>
        </p:txBody>
      </p:sp>
      <p:pic>
        <p:nvPicPr>
          <p:cNvPr id="1176" name="Google Shape;117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12065">
            <a:off x="363574" y="1184424"/>
            <a:ext cx="1055925" cy="7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63"/>
          <p:cNvSpPr/>
          <p:nvPr/>
        </p:nvSpPr>
        <p:spPr>
          <a:xfrm>
            <a:off x="1607392" y="1095140"/>
            <a:ext cx="5776800" cy="325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Isolation Zone 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(Pod Sandbox, VM, Cells)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2" name="Google Shape;118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7424" y="2112001"/>
            <a:ext cx="1249850" cy="218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63"/>
          <p:cNvSpPr/>
          <p:nvPr/>
        </p:nvSpPr>
        <p:spPr>
          <a:xfrm>
            <a:off x="1988320" y="2578342"/>
            <a:ext cx="2067300" cy="9012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Nested Aurae Daemon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pid=1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4" name="Google Shape;1184;p63"/>
          <p:cNvSpPr/>
          <p:nvPr/>
        </p:nvSpPr>
        <p:spPr>
          <a:xfrm>
            <a:off x="5041320" y="2035792"/>
            <a:ext cx="2067300" cy="9012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Untrusted Workload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pid=2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5" name="Google Shape;1185;p63"/>
          <p:cNvSpPr/>
          <p:nvPr/>
        </p:nvSpPr>
        <p:spPr>
          <a:xfrm>
            <a:off x="5041320" y="3120917"/>
            <a:ext cx="2067300" cy="9012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Untrusted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 Workload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pid=3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6" name="Google Shape;1186;p63"/>
          <p:cNvSpPr txBox="1"/>
          <p:nvPr>
            <p:ph idx="4294967295" type="title"/>
          </p:nvPr>
        </p:nvSpPr>
        <p:spPr>
          <a:xfrm>
            <a:off x="1607400" y="4487174"/>
            <a:ext cx="30588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Reduced attack surface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Borrow checker pays off here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7" name="Google Shape;1187;p63"/>
          <p:cNvCxnSpPr>
            <a:stCxn id="1186" idx="0"/>
          </p:cNvCxnSpPr>
          <p:nvPr/>
        </p:nvCxnSpPr>
        <p:spPr>
          <a:xfrm flipH="1" rot="10800000">
            <a:off x="3136800" y="3254774"/>
            <a:ext cx="567000" cy="1232400"/>
          </a:xfrm>
          <a:prstGeom prst="straightConnector1">
            <a:avLst/>
          </a:prstGeom>
          <a:noFill/>
          <a:ln cap="flat" cmpd="sng" w="19050">
            <a:solidFill>
              <a:srgbClr val="9E9E9E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188" name="Google Shape;1188;p63"/>
          <p:cNvSpPr txBox="1"/>
          <p:nvPr>
            <p:ph idx="4294967295" type="title"/>
          </p:nvPr>
        </p:nvSpPr>
        <p:spPr>
          <a:xfrm>
            <a:off x="5437325" y="438079"/>
            <a:ext cx="3214500" cy="2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Memory Safety</a:t>
            </a:r>
            <a:endParaRPr sz="2000"/>
          </a:p>
        </p:txBody>
      </p:sp>
      <p:pic>
        <p:nvPicPr>
          <p:cNvPr id="1189" name="Google Shape;118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15131">
            <a:off x="7709485" y="266406"/>
            <a:ext cx="704316" cy="427614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63"/>
          <p:cNvSpPr/>
          <p:nvPr/>
        </p:nvSpPr>
        <p:spPr>
          <a:xfrm>
            <a:off x="-292250" y="2578349"/>
            <a:ext cx="1752600" cy="28806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1" name="Google Shape;1191;p63"/>
          <p:cNvSpPr txBox="1"/>
          <p:nvPr>
            <p:ph idx="4294967295" type="title"/>
          </p:nvPr>
        </p:nvSpPr>
        <p:spPr>
          <a:xfrm>
            <a:off x="2188125" y="2225100"/>
            <a:ext cx="16677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Init Container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2" name="Google Shape;1192;p63"/>
          <p:cNvSpPr txBox="1"/>
          <p:nvPr>
            <p:ph idx="4294967295" type="title"/>
          </p:nvPr>
        </p:nvSpPr>
        <p:spPr>
          <a:xfrm rot="-2699285">
            <a:off x="6886566" y="4453424"/>
            <a:ext cx="3058732" cy="39371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Hi Ian! I love you!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64"/>
          <p:cNvSpPr txBox="1"/>
          <p:nvPr>
            <p:ph type="title"/>
          </p:nvPr>
        </p:nvSpPr>
        <p:spPr>
          <a:xfrm>
            <a:off x="693150" y="44700"/>
            <a:ext cx="7757700" cy="1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Managing Memory for mTLS in Auraed</a:t>
            </a:r>
            <a:endParaRPr sz="2600"/>
          </a:p>
        </p:txBody>
      </p:sp>
      <p:pic>
        <p:nvPicPr>
          <p:cNvPr id="1198" name="Google Shape;119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539" y="652541"/>
            <a:ext cx="6480924" cy="444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99" name="Google Shape;119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12065">
            <a:off x="728724" y="462124"/>
            <a:ext cx="1055925" cy="7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65"/>
          <p:cNvSpPr txBox="1"/>
          <p:nvPr>
            <p:ph idx="1" type="subTitle"/>
          </p:nvPr>
        </p:nvSpPr>
        <p:spPr>
          <a:xfrm>
            <a:off x="713225" y="2347450"/>
            <a:ext cx="5756700" cy="21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to help us solve the maintainability problem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205" name="Google Shape;1205;p65"/>
          <p:cNvSpPr txBox="1"/>
          <p:nvPr>
            <p:ph type="title"/>
          </p:nvPr>
        </p:nvSpPr>
        <p:spPr>
          <a:xfrm>
            <a:off x="713370" y="1697025"/>
            <a:ext cx="4732500" cy="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Rust</a:t>
            </a:r>
            <a:endParaRPr sz="6000"/>
          </a:p>
        </p:txBody>
      </p:sp>
      <p:pic>
        <p:nvPicPr>
          <p:cNvPr id="1206" name="Google Shape;120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12065">
            <a:off x="363574" y="1184424"/>
            <a:ext cx="1055925" cy="7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0"/>
          <p:cNvSpPr/>
          <p:nvPr/>
        </p:nvSpPr>
        <p:spPr>
          <a:xfrm>
            <a:off x="12812293" y="872774"/>
            <a:ext cx="144983" cy="272315"/>
          </a:xfrm>
          <a:custGeom>
            <a:rect b="b" l="l" r="r" t="t"/>
            <a:pathLst>
              <a:path extrusionOk="0" h="1388" w="739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30"/>
          <p:cNvSpPr/>
          <p:nvPr/>
        </p:nvSpPr>
        <p:spPr>
          <a:xfrm>
            <a:off x="12634741" y="984406"/>
            <a:ext cx="165975" cy="226210"/>
          </a:xfrm>
          <a:custGeom>
            <a:rect b="b" l="l" r="r" t="t"/>
            <a:pathLst>
              <a:path extrusionOk="0" h="1153" w="846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30"/>
          <p:cNvSpPr/>
          <p:nvPr/>
        </p:nvSpPr>
        <p:spPr>
          <a:xfrm>
            <a:off x="12359096" y="2644566"/>
            <a:ext cx="116928" cy="53953"/>
          </a:xfrm>
          <a:custGeom>
            <a:rect b="b" l="l" r="r" t="t"/>
            <a:pathLst>
              <a:path extrusionOk="0" fill="none" h="275" w="596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cap="rnd" cmpd="sng" w="4475">
            <a:solidFill>
              <a:srgbClr val="2AB5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30"/>
          <p:cNvSpPr txBox="1"/>
          <p:nvPr>
            <p:ph type="ctrTitle"/>
          </p:nvPr>
        </p:nvSpPr>
        <p:spPr>
          <a:xfrm>
            <a:off x="1337788" y="2273925"/>
            <a:ext cx="6551700" cy="215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/>
              <a:t>Aurae</a:t>
            </a:r>
            <a:endParaRPr sz="6700"/>
          </a:p>
        </p:txBody>
      </p:sp>
      <p:sp>
        <p:nvSpPr>
          <p:cNvPr id="842" name="Google Shape;842;p30"/>
          <p:cNvSpPr txBox="1"/>
          <p:nvPr>
            <p:ph idx="1" type="subTitle"/>
          </p:nvPr>
        </p:nvSpPr>
        <p:spPr>
          <a:xfrm>
            <a:off x="1296138" y="3949800"/>
            <a:ext cx="6551700" cy="4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Distributed Systems Runtime</a:t>
            </a:r>
            <a:endParaRPr sz="3400"/>
          </a:p>
        </p:txBody>
      </p:sp>
      <p:grpSp>
        <p:nvGrpSpPr>
          <p:cNvPr id="843" name="Google Shape;843;p30"/>
          <p:cNvGrpSpPr/>
          <p:nvPr/>
        </p:nvGrpSpPr>
        <p:grpSpPr>
          <a:xfrm>
            <a:off x="888012" y="1440674"/>
            <a:ext cx="300359" cy="299855"/>
            <a:chOff x="1466575" y="2391250"/>
            <a:chExt cx="59575" cy="59475"/>
          </a:xfrm>
        </p:grpSpPr>
        <p:sp>
          <p:nvSpPr>
            <p:cNvPr id="844" name="Google Shape;844;p30"/>
            <p:cNvSpPr/>
            <p:nvPr/>
          </p:nvSpPr>
          <p:spPr>
            <a:xfrm>
              <a:off x="1491600" y="2391250"/>
              <a:ext cx="9425" cy="59475"/>
            </a:xfrm>
            <a:custGeom>
              <a:rect b="b" l="l" r="r" t="t"/>
              <a:pathLst>
                <a:path extrusionOk="0" h="2379" w="377">
                  <a:moveTo>
                    <a:pt x="0" y="1"/>
                  </a:moveTo>
                  <a:lnTo>
                    <a:pt x="0" y="2379"/>
                  </a:lnTo>
                  <a:lnTo>
                    <a:pt x="377" y="2379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1466575" y="2416275"/>
              <a:ext cx="59575" cy="9425"/>
            </a:xfrm>
            <a:custGeom>
              <a:rect b="b" l="l" r="r" t="t"/>
              <a:pathLst>
                <a:path extrusionOk="0" h="377" w="2383">
                  <a:moveTo>
                    <a:pt x="1" y="1"/>
                  </a:moveTo>
                  <a:lnTo>
                    <a:pt x="1" y="377"/>
                  </a:lnTo>
                  <a:lnTo>
                    <a:pt x="2382" y="377"/>
                  </a:lnTo>
                  <a:lnTo>
                    <a:pt x="23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46" name="Google Shape;8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363" y="-127425"/>
            <a:ext cx="2813276" cy="281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50420">
            <a:off x="2743824" y="2517673"/>
            <a:ext cx="1055925" cy="7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66"/>
          <p:cNvSpPr txBox="1"/>
          <p:nvPr>
            <p:ph idx="1" type="subTitle"/>
          </p:nvPr>
        </p:nvSpPr>
        <p:spPr>
          <a:xfrm>
            <a:off x="713225" y="2652252"/>
            <a:ext cx="4732500" cy="11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Third party resources? Custom Resource Definitions? YAML? Controllers? But what does it mean?</a:t>
            </a:r>
            <a:endParaRPr sz="2100"/>
          </a:p>
        </p:txBody>
      </p:sp>
      <p:sp>
        <p:nvSpPr>
          <p:cNvPr id="1212" name="Google Shape;1212;p66"/>
          <p:cNvSpPr txBox="1"/>
          <p:nvPr>
            <p:ph type="title"/>
          </p:nvPr>
        </p:nvSpPr>
        <p:spPr>
          <a:xfrm>
            <a:off x="713220" y="1823600"/>
            <a:ext cx="4732500" cy="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somebody say macros?</a:t>
            </a:r>
            <a:endParaRPr/>
          </a:p>
        </p:txBody>
      </p:sp>
      <p:pic>
        <p:nvPicPr>
          <p:cNvPr id="1213" name="Google Shape;121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20124">
            <a:off x="3731749" y="1142274"/>
            <a:ext cx="1055922" cy="703948"/>
          </a:xfrm>
          <a:prstGeom prst="rect">
            <a:avLst/>
          </a:prstGeom>
          <a:noFill/>
          <a:ln>
            <a:noFill/>
          </a:ln>
        </p:spPr>
      </p:pic>
      <p:sp>
        <p:nvSpPr>
          <p:cNvPr id="1214" name="Google Shape;1214;p66"/>
          <p:cNvSpPr txBox="1"/>
          <p:nvPr>
            <p:ph idx="4294967295" type="title"/>
          </p:nvPr>
        </p:nvSpPr>
        <p:spPr>
          <a:xfrm>
            <a:off x="3604450" y="2249950"/>
            <a:ext cx="29268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</a:rPr>
              <a:t>@future_highway</a:t>
            </a:r>
            <a:endParaRPr sz="1200"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67"/>
          <p:cNvSpPr txBox="1"/>
          <p:nvPr>
            <p:ph idx="1" type="body"/>
          </p:nvPr>
        </p:nvSpPr>
        <p:spPr>
          <a:xfrm>
            <a:off x="3154350" y="2374350"/>
            <a:ext cx="2835300" cy="246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Starting with generic objects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//go:generate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zz_kube_types.go</a:t>
            </a:r>
            <a:endParaRPr sz="2200"/>
          </a:p>
        </p:txBody>
      </p:sp>
      <p:sp>
        <p:nvSpPr>
          <p:cNvPr id="1220" name="Google Shape;1220;p67"/>
          <p:cNvSpPr txBox="1"/>
          <p:nvPr>
            <p:ph type="title"/>
          </p:nvPr>
        </p:nvSpPr>
        <p:spPr>
          <a:xfrm>
            <a:off x="720000" y="14952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Roboto"/>
                <a:ea typeface="Roboto"/>
                <a:cs typeface="Roboto"/>
                <a:sym typeface="Roboto"/>
              </a:rPr>
              <a:t>API Machinery, Third Party Resources, CRDs</a:t>
            </a:r>
            <a:endParaRPr b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1" name="Google Shape;1221;p67"/>
          <p:cNvPicPr preferRelativeResize="0"/>
          <p:nvPr/>
        </p:nvPicPr>
        <p:blipFill>
          <a:blip r:embed="rId3">
            <a:alphaModFix amt="9000"/>
          </a:blip>
          <a:stretch>
            <a:fillRect/>
          </a:stretch>
        </p:blipFill>
        <p:spPr>
          <a:xfrm>
            <a:off x="-499675" y="2461250"/>
            <a:ext cx="3162624" cy="30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p67"/>
          <p:cNvSpPr txBox="1"/>
          <p:nvPr>
            <p:ph type="title"/>
          </p:nvPr>
        </p:nvSpPr>
        <p:spPr>
          <a:xfrm>
            <a:off x="720000" y="313925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Go/Kubernetes Want Macros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68"/>
          <p:cNvSpPr txBox="1"/>
          <p:nvPr>
            <p:ph idx="1" type="body"/>
          </p:nvPr>
        </p:nvSpPr>
        <p:spPr>
          <a:xfrm>
            <a:off x="720000" y="1244875"/>
            <a:ext cx="7704000" cy="9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Rust lets you write code that can write other code. </a:t>
            </a:r>
            <a:endParaRPr sz="2300"/>
          </a:p>
        </p:txBody>
      </p:sp>
      <p:sp>
        <p:nvSpPr>
          <p:cNvPr id="1228" name="Google Shape;1228;p68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Rust macros?</a:t>
            </a:r>
            <a:endParaRPr/>
          </a:p>
        </p:txBody>
      </p:sp>
      <p:sp>
        <p:nvSpPr>
          <p:cNvPr id="1229" name="Google Shape;1229;p68"/>
          <p:cNvSpPr/>
          <p:nvPr/>
        </p:nvSpPr>
        <p:spPr>
          <a:xfrm>
            <a:off x="941875" y="253832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cells_call.rs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0" name="Google Shape;1230;p68"/>
          <p:cNvSpPr/>
          <p:nvPr/>
        </p:nvSpPr>
        <p:spPr>
          <a:xfrm>
            <a:off x="941875" y="323062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pods_call.rs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1" name="Google Shape;1231;p68"/>
          <p:cNvSpPr/>
          <p:nvPr/>
        </p:nvSpPr>
        <p:spPr>
          <a:xfrm>
            <a:off x="941875" y="392292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vms_call.rs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2" name="Google Shape;1232;p68"/>
          <p:cNvSpPr/>
          <p:nvPr/>
        </p:nvSpPr>
        <p:spPr>
          <a:xfrm>
            <a:off x="3538350" y="253832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aurae_macros.rs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3" name="Google Shape;1233;p68"/>
          <p:cNvSpPr/>
          <p:nvPr/>
        </p:nvSpPr>
        <p:spPr>
          <a:xfrm>
            <a:off x="3538350" y="323062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ae_macro.rs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4" name="Google Shape;1234;p68"/>
          <p:cNvSpPr/>
          <p:nvPr/>
        </p:nvSpPr>
        <p:spPr>
          <a:xfrm>
            <a:off x="3538350" y="392292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aer_macro.rs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5" name="Google Shape;1235;p68"/>
          <p:cNvSpPr/>
          <p:nvPr/>
        </p:nvSpPr>
        <p:spPr>
          <a:xfrm>
            <a:off x="6134825" y="323062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69"/>
          <p:cNvSpPr txBox="1"/>
          <p:nvPr>
            <p:ph idx="1" type="body"/>
          </p:nvPr>
        </p:nvSpPr>
        <p:spPr>
          <a:xfrm>
            <a:off x="720000" y="1244875"/>
            <a:ext cx="7704000" cy="9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Rust lets you write code that can write other code. </a:t>
            </a:r>
            <a:endParaRPr sz="2300"/>
          </a:p>
        </p:txBody>
      </p:sp>
      <p:sp>
        <p:nvSpPr>
          <p:cNvPr id="1241" name="Google Shape;1241;p69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Rust macros?</a:t>
            </a:r>
            <a:endParaRPr/>
          </a:p>
        </p:txBody>
      </p:sp>
      <p:sp>
        <p:nvSpPr>
          <p:cNvPr id="1242" name="Google Shape;1242;p69"/>
          <p:cNvSpPr/>
          <p:nvPr/>
        </p:nvSpPr>
        <p:spPr>
          <a:xfrm>
            <a:off x="941875" y="253832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cells_call.rs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3" name="Google Shape;1243;p69"/>
          <p:cNvSpPr/>
          <p:nvPr/>
        </p:nvSpPr>
        <p:spPr>
          <a:xfrm>
            <a:off x="941875" y="323062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E0E0E0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pods_call.rs</a:t>
            </a:r>
            <a:endParaRPr sz="18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4" name="Google Shape;1244;p69"/>
          <p:cNvSpPr/>
          <p:nvPr/>
        </p:nvSpPr>
        <p:spPr>
          <a:xfrm>
            <a:off x="941875" y="392292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E0E0E0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vms_call.rs</a:t>
            </a:r>
            <a:endParaRPr sz="18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5" name="Google Shape;1245;p69"/>
          <p:cNvSpPr/>
          <p:nvPr/>
        </p:nvSpPr>
        <p:spPr>
          <a:xfrm>
            <a:off x="3538350" y="253832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E0E0E0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aurae_macros.rs</a:t>
            </a:r>
            <a:endParaRPr sz="18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6" name="Google Shape;1246;p69"/>
          <p:cNvSpPr/>
          <p:nvPr/>
        </p:nvSpPr>
        <p:spPr>
          <a:xfrm>
            <a:off x="3538350" y="323062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ae_macro.rs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7" name="Google Shape;1247;p69"/>
          <p:cNvSpPr/>
          <p:nvPr/>
        </p:nvSpPr>
        <p:spPr>
          <a:xfrm>
            <a:off x="3538350" y="392292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E0E0E0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aer_macro.rs</a:t>
            </a:r>
            <a:endParaRPr sz="18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8" name="Google Shape;1248;p69"/>
          <p:cNvSpPr/>
          <p:nvPr/>
        </p:nvSpPr>
        <p:spPr>
          <a:xfrm>
            <a:off x="6134825" y="323062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ae_cells.rs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9" name="Google Shape;1249;p69"/>
          <p:cNvCxnSpPr>
            <a:stCxn id="1242" idx="3"/>
            <a:endCxn id="1246" idx="1"/>
          </p:cNvCxnSpPr>
          <p:nvPr/>
        </p:nvCxnSpPr>
        <p:spPr>
          <a:xfrm>
            <a:off x="3009175" y="2784022"/>
            <a:ext cx="529200" cy="692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0" name="Google Shape;1250;p69"/>
          <p:cNvCxnSpPr>
            <a:endCxn id="1248" idx="1"/>
          </p:cNvCxnSpPr>
          <p:nvPr/>
        </p:nvCxnSpPr>
        <p:spPr>
          <a:xfrm>
            <a:off x="5605625" y="3476322"/>
            <a:ext cx="529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70"/>
          <p:cNvSpPr txBox="1"/>
          <p:nvPr>
            <p:ph idx="1" type="body"/>
          </p:nvPr>
        </p:nvSpPr>
        <p:spPr>
          <a:xfrm>
            <a:off x="720000" y="1244875"/>
            <a:ext cx="7704000" cy="9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Rust lets you write code that can write other code. </a:t>
            </a:r>
            <a:endParaRPr sz="2300"/>
          </a:p>
        </p:txBody>
      </p:sp>
      <p:sp>
        <p:nvSpPr>
          <p:cNvPr id="1256" name="Google Shape;1256;p70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Rust macros?</a:t>
            </a:r>
            <a:endParaRPr/>
          </a:p>
        </p:txBody>
      </p:sp>
      <p:pic>
        <p:nvPicPr>
          <p:cNvPr id="1257" name="Google Shape;125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25" y="2754575"/>
            <a:ext cx="8303350" cy="774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8" name="Google Shape;1258;p70"/>
          <p:cNvCxnSpPr/>
          <p:nvPr/>
        </p:nvCxnSpPr>
        <p:spPr>
          <a:xfrm rot="10800000">
            <a:off x="1816550" y="3334200"/>
            <a:ext cx="313800" cy="7806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259" name="Google Shape;1259;p70"/>
          <p:cNvSpPr txBox="1"/>
          <p:nvPr>
            <p:ph idx="1" type="body"/>
          </p:nvPr>
        </p:nvSpPr>
        <p:spPr>
          <a:xfrm>
            <a:off x="1420400" y="3898150"/>
            <a:ext cx="5401200" cy="9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These are unique needs of Aurae!</a:t>
            </a:r>
            <a:endParaRPr sz="23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71"/>
          <p:cNvSpPr txBox="1"/>
          <p:nvPr>
            <p:ph type="title"/>
          </p:nvPr>
        </p:nvSpPr>
        <p:spPr>
          <a:xfrm>
            <a:off x="720000" y="2044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Macros in Aurae</a:t>
            </a:r>
            <a:endParaRPr sz="4000"/>
          </a:p>
        </p:txBody>
      </p:sp>
      <p:pic>
        <p:nvPicPr>
          <p:cNvPr id="1265" name="Google Shape;126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300" y="2028775"/>
            <a:ext cx="1219200" cy="121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66" name="Google Shape;1266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77840">
            <a:off x="1818087" y="1548579"/>
            <a:ext cx="1256577" cy="837718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p71"/>
          <p:cNvSpPr/>
          <p:nvPr/>
        </p:nvSpPr>
        <p:spPr>
          <a:xfrm>
            <a:off x="3803800" y="2392675"/>
            <a:ext cx="936000" cy="491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71"/>
          <p:cNvSpPr/>
          <p:nvPr/>
        </p:nvSpPr>
        <p:spPr>
          <a:xfrm>
            <a:off x="5345875" y="239267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Rust Client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9" name="Google Shape;1269;p71"/>
          <p:cNvSpPr/>
          <p:nvPr/>
        </p:nvSpPr>
        <p:spPr>
          <a:xfrm>
            <a:off x="5345875" y="305307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AuraeScript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0" name="Google Shape;1270;p71"/>
          <p:cNvSpPr/>
          <p:nvPr/>
        </p:nvSpPr>
        <p:spPr>
          <a:xfrm>
            <a:off x="5345875" y="173227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Documentation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1" name="Google Shape;1271;p71"/>
          <p:cNvSpPr/>
          <p:nvPr/>
        </p:nvSpPr>
        <p:spPr>
          <a:xfrm>
            <a:off x="5381675" y="371347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Deno Ops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2" name="Google Shape;1272;p71"/>
          <p:cNvSpPr/>
          <p:nvPr/>
        </p:nvSpPr>
        <p:spPr>
          <a:xfrm>
            <a:off x="5381675" y="437387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TypeScript library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3" name="Google Shape;1273;p71"/>
          <p:cNvSpPr/>
          <p:nvPr/>
        </p:nvSpPr>
        <p:spPr>
          <a:xfrm>
            <a:off x="5345875" y="1071872"/>
            <a:ext cx="2067300" cy="491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Rust Source Code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4" name="Google Shape;1274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1872" y="1438050"/>
            <a:ext cx="1079849" cy="1079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p71"/>
          <p:cNvSpPr txBox="1"/>
          <p:nvPr>
            <p:ph type="title"/>
          </p:nvPr>
        </p:nvSpPr>
        <p:spPr>
          <a:xfrm>
            <a:off x="2357400" y="4547575"/>
            <a:ext cx="29268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</a:rPr>
              <a:t>hachyderm.io/@nova</a:t>
            </a:r>
            <a:endParaRPr sz="1200">
              <a:solidFill>
                <a:srgbClr val="9E9E9E"/>
              </a:solidFill>
            </a:endParaRPr>
          </a:p>
        </p:txBody>
      </p:sp>
      <p:pic>
        <p:nvPicPr>
          <p:cNvPr id="1276" name="Google Shape;1276;p71"/>
          <p:cNvPicPr preferRelativeResize="0"/>
          <p:nvPr/>
        </p:nvPicPr>
        <p:blipFill>
          <a:blip r:embed="rId6">
            <a:alphaModFix amt="42000"/>
          </a:blip>
          <a:stretch>
            <a:fillRect/>
          </a:stretch>
        </p:blipFill>
        <p:spPr>
          <a:xfrm>
            <a:off x="3661649" y="4289275"/>
            <a:ext cx="318300" cy="3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72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Macros as an Investment</a:t>
            </a:r>
            <a:endParaRPr/>
          </a:p>
        </p:txBody>
      </p:sp>
      <p:pic>
        <p:nvPicPr>
          <p:cNvPr id="1282" name="Google Shape;128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25" y="2401300"/>
            <a:ext cx="1219200" cy="121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83" name="Google Shape;1283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77840">
            <a:off x="105212" y="1921104"/>
            <a:ext cx="1256577" cy="837718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72"/>
          <p:cNvSpPr/>
          <p:nvPr/>
        </p:nvSpPr>
        <p:spPr>
          <a:xfrm>
            <a:off x="2713925" y="1909150"/>
            <a:ext cx="1393500" cy="695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Manual Plumbing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5" name="Google Shape;1285;p72"/>
          <p:cNvSpPr/>
          <p:nvPr/>
        </p:nvSpPr>
        <p:spPr>
          <a:xfrm>
            <a:off x="1637238" y="2696275"/>
            <a:ext cx="936000" cy="491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86" name="Google Shape;1286;p72"/>
          <p:cNvCxnSpPr>
            <a:stCxn id="1287" idx="0"/>
            <a:endCxn id="1284" idx="0"/>
          </p:cNvCxnSpPr>
          <p:nvPr/>
        </p:nvCxnSpPr>
        <p:spPr>
          <a:xfrm rot="5400000">
            <a:off x="4307350" y="1012450"/>
            <a:ext cx="600" cy="1794000"/>
          </a:xfrm>
          <a:prstGeom prst="curvedConnector3">
            <a:avLst>
              <a:gd fmla="val -39687500" name="adj1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88" name="Google Shape;1288;p72"/>
          <p:cNvCxnSpPr>
            <a:stCxn id="1284" idx="3"/>
            <a:endCxn id="1287" idx="1"/>
          </p:cNvCxnSpPr>
          <p:nvPr/>
        </p:nvCxnSpPr>
        <p:spPr>
          <a:xfrm>
            <a:off x="4107425" y="2256850"/>
            <a:ext cx="4005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287" name="Google Shape;1287;p72"/>
          <p:cNvSpPr/>
          <p:nvPr/>
        </p:nvSpPr>
        <p:spPr>
          <a:xfrm>
            <a:off x="4507900" y="1909150"/>
            <a:ext cx="1393500" cy="695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Improve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Refine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9" name="Google Shape;1289;p72"/>
          <p:cNvSpPr/>
          <p:nvPr/>
        </p:nvSpPr>
        <p:spPr>
          <a:xfrm>
            <a:off x="2713925" y="3090250"/>
            <a:ext cx="1393500" cy="695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Rust Macro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0" name="Google Shape;1290;p72"/>
          <p:cNvCxnSpPr>
            <a:stCxn id="1287" idx="2"/>
            <a:endCxn id="1289" idx="0"/>
          </p:cNvCxnSpPr>
          <p:nvPr/>
        </p:nvCxnSpPr>
        <p:spPr>
          <a:xfrm rot="5400000">
            <a:off x="4064800" y="1950400"/>
            <a:ext cx="485700" cy="1794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291" name="Google Shape;1291;p72"/>
          <p:cNvSpPr/>
          <p:nvPr/>
        </p:nvSpPr>
        <p:spPr>
          <a:xfrm>
            <a:off x="5737238" y="2696275"/>
            <a:ext cx="936000" cy="491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72"/>
          <p:cNvSpPr/>
          <p:nvPr/>
        </p:nvSpPr>
        <p:spPr>
          <a:xfrm>
            <a:off x="7030500" y="2594275"/>
            <a:ext cx="1393500" cy="695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Binary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73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Macros as an Investment</a:t>
            </a:r>
            <a:endParaRPr/>
          </a:p>
        </p:txBody>
      </p:sp>
      <p:pic>
        <p:nvPicPr>
          <p:cNvPr id="1298" name="Google Shape;129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25" y="2401300"/>
            <a:ext cx="1219200" cy="121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99" name="Google Shape;1299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77840">
            <a:off x="105212" y="1921104"/>
            <a:ext cx="1256577" cy="837718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73"/>
          <p:cNvSpPr/>
          <p:nvPr/>
        </p:nvSpPr>
        <p:spPr>
          <a:xfrm>
            <a:off x="1637238" y="2696275"/>
            <a:ext cx="936000" cy="491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73"/>
          <p:cNvSpPr/>
          <p:nvPr/>
        </p:nvSpPr>
        <p:spPr>
          <a:xfrm>
            <a:off x="3341650" y="2566750"/>
            <a:ext cx="1627200" cy="888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Rust Macro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2" name="Google Shape;1302;p73"/>
          <p:cNvSpPr/>
          <p:nvPr/>
        </p:nvSpPr>
        <p:spPr>
          <a:xfrm>
            <a:off x="5737238" y="2696275"/>
            <a:ext cx="936000" cy="491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3" name="Google Shape;1303;p73"/>
          <p:cNvSpPr/>
          <p:nvPr/>
        </p:nvSpPr>
        <p:spPr>
          <a:xfrm>
            <a:off x="7030500" y="2594275"/>
            <a:ext cx="1393500" cy="6954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Binary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74"/>
          <p:cNvSpPr txBox="1"/>
          <p:nvPr>
            <p:ph idx="1" type="body"/>
          </p:nvPr>
        </p:nvSpPr>
        <p:spPr>
          <a:xfrm>
            <a:off x="720000" y="1098950"/>
            <a:ext cx="7704000" cy="35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i="1" lang="en" sz="2300">
                <a:solidFill>
                  <a:srgbClr val="999999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a</a:t>
            </a:r>
            <a:r>
              <a:rPr i="1" lang="en" sz="2300">
                <a:solidFill>
                  <a:srgbClr val="999999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uraed</a:t>
            </a:r>
            <a:r>
              <a:rPr lang="en" sz="2300"/>
              <a:t> is the main static binary written in Rust and compiled with musl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i="1" lang="en" sz="2300">
                <a:solidFill>
                  <a:srgbClr val="999999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aer</a:t>
            </a:r>
            <a:r>
              <a:rPr lang="en" sz="2300"/>
              <a:t> is completely generated from .proto with Rust macros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i="1" lang="en" sz="2300">
                <a:solidFill>
                  <a:srgbClr val="999999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auraescript</a:t>
            </a:r>
            <a:r>
              <a:rPr lang="en" sz="2300"/>
              <a:t> is completely generated from .proto with Rust macros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i="1" lang="en" sz="2300">
                <a:solidFill>
                  <a:srgbClr val="999999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ae</a:t>
            </a:r>
            <a:r>
              <a:rPr lang="en" sz="2300"/>
              <a:t> is an alternative command line client written in Go</a:t>
            </a:r>
            <a:endParaRPr sz="2300"/>
          </a:p>
        </p:txBody>
      </p:sp>
      <p:sp>
        <p:nvSpPr>
          <p:cNvPr id="1309" name="Google Shape;1309;p74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State of the Art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75"/>
          <p:cNvSpPr txBox="1"/>
          <p:nvPr>
            <p:ph idx="1" type="subTitle"/>
          </p:nvPr>
        </p:nvSpPr>
        <p:spPr>
          <a:xfrm>
            <a:off x="713225" y="2347450"/>
            <a:ext cx="5756700" cy="21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to help us solve the boring problem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315" name="Google Shape;1315;p75"/>
          <p:cNvSpPr txBox="1"/>
          <p:nvPr>
            <p:ph type="title"/>
          </p:nvPr>
        </p:nvSpPr>
        <p:spPr>
          <a:xfrm>
            <a:off x="713370" y="1697025"/>
            <a:ext cx="4732500" cy="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Rust</a:t>
            </a:r>
            <a:endParaRPr sz="6000"/>
          </a:p>
        </p:txBody>
      </p:sp>
      <p:pic>
        <p:nvPicPr>
          <p:cNvPr id="1316" name="Google Shape;131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12065">
            <a:off x="363574" y="1184424"/>
            <a:ext cx="1055925" cy="7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1"/>
          <p:cNvSpPr/>
          <p:nvPr/>
        </p:nvSpPr>
        <p:spPr>
          <a:xfrm>
            <a:off x="946854" y="915125"/>
            <a:ext cx="3271500" cy="32715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31"/>
          <p:cNvSpPr txBox="1"/>
          <p:nvPr>
            <p:ph type="title"/>
          </p:nvPr>
        </p:nvSpPr>
        <p:spPr>
          <a:xfrm>
            <a:off x="4587168" y="3394725"/>
            <a:ext cx="36210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 Nóva</a:t>
            </a:r>
            <a:endParaRPr/>
          </a:p>
        </p:txBody>
      </p:sp>
      <p:sp>
        <p:nvSpPr>
          <p:cNvPr id="854" name="Google Shape;854;p31"/>
          <p:cNvSpPr txBox="1"/>
          <p:nvPr>
            <p:ph idx="1" type="subTitle"/>
          </p:nvPr>
        </p:nvSpPr>
        <p:spPr>
          <a:xfrm>
            <a:off x="4587168" y="1310750"/>
            <a:ext cx="3621000" cy="19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 Engineer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Science</a:t>
            </a:r>
            <a:endParaRPr/>
          </a:p>
        </p:txBody>
      </p:sp>
      <p:grpSp>
        <p:nvGrpSpPr>
          <p:cNvPr id="855" name="Google Shape;855;p31"/>
          <p:cNvGrpSpPr/>
          <p:nvPr/>
        </p:nvGrpSpPr>
        <p:grpSpPr>
          <a:xfrm>
            <a:off x="935832" y="4262691"/>
            <a:ext cx="3293462" cy="92817"/>
            <a:chOff x="819025" y="3822075"/>
            <a:chExt cx="891450" cy="25125"/>
          </a:xfrm>
        </p:grpSpPr>
        <p:sp>
          <p:nvSpPr>
            <p:cNvPr id="856" name="Google Shape;856;p31"/>
            <p:cNvSpPr/>
            <p:nvPr/>
          </p:nvSpPr>
          <p:spPr>
            <a:xfrm>
              <a:off x="819025" y="3822375"/>
              <a:ext cx="891450" cy="24825"/>
            </a:xfrm>
            <a:custGeom>
              <a:rect b="b" l="l" r="r" t="t"/>
              <a:pathLst>
                <a:path extrusionOk="0" h="993" w="35658">
                  <a:moveTo>
                    <a:pt x="12093" y="0"/>
                  </a:moveTo>
                  <a:lnTo>
                    <a:pt x="11244" y="849"/>
                  </a:lnTo>
                  <a:lnTo>
                    <a:pt x="0" y="849"/>
                  </a:lnTo>
                  <a:lnTo>
                    <a:pt x="0" y="993"/>
                  </a:lnTo>
                  <a:lnTo>
                    <a:pt x="11304" y="993"/>
                  </a:lnTo>
                  <a:lnTo>
                    <a:pt x="12153" y="144"/>
                  </a:lnTo>
                  <a:lnTo>
                    <a:pt x="35658" y="144"/>
                  </a:lnTo>
                  <a:lnTo>
                    <a:pt x="356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1235525" y="3823575"/>
              <a:ext cx="134825" cy="14025"/>
            </a:xfrm>
            <a:custGeom>
              <a:rect b="b" l="l" r="r" t="t"/>
              <a:pathLst>
                <a:path extrusionOk="0" h="561" w="5393">
                  <a:moveTo>
                    <a:pt x="5348" y="0"/>
                  </a:moveTo>
                  <a:lnTo>
                    <a:pt x="4852" y="497"/>
                  </a:lnTo>
                  <a:lnTo>
                    <a:pt x="509" y="497"/>
                  </a:lnTo>
                  <a:lnTo>
                    <a:pt x="44" y="32"/>
                  </a:lnTo>
                  <a:lnTo>
                    <a:pt x="0" y="80"/>
                  </a:lnTo>
                  <a:lnTo>
                    <a:pt x="481" y="561"/>
                  </a:lnTo>
                  <a:lnTo>
                    <a:pt x="4876" y="561"/>
                  </a:lnTo>
                  <a:lnTo>
                    <a:pt x="5392" y="48"/>
                  </a:lnTo>
                  <a:lnTo>
                    <a:pt x="53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1027875" y="3822075"/>
              <a:ext cx="23125" cy="13525"/>
            </a:xfrm>
            <a:custGeom>
              <a:rect b="b" l="l" r="r" t="t"/>
              <a:pathLst>
                <a:path extrusionOk="0" h="541" w="925">
                  <a:moveTo>
                    <a:pt x="609" y="0"/>
                  </a:moveTo>
                  <a:lnTo>
                    <a:pt x="0" y="541"/>
                  </a:lnTo>
                  <a:lnTo>
                    <a:pt x="321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1042475" y="3822075"/>
              <a:ext cx="23150" cy="13525"/>
            </a:xfrm>
            <a:custGeom>
              <a:rect b="b" l="l" r="r" t="t"/>
              <a:pathLst>
                <a:path extrusionOk="0" h="541" w="926">
                  <a:moveTo>
                    <a:pt x="609" y="0"/>
                  </a:moveTo>
                  <a:lnTo>
                    <a:pt x="1" y="541"/>
                  </a:lnTo>
                  <a:lnTo>
                    <a:pt x="321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1057100" y="3822075"/>
              <a:ext cx="23125" cy="13525"/>
            </a:xfrm>
            <a:custGeom>
              <a:rect b="b" l="l" r="r" t="t"/>
              <a:pathLst>
                <a:path extrusionOk="0" h="541" w="925">
                  <a:moveTo>
                    <a:pt x="609" y="0"/>
                  </a:moveTo>
                  <a:lnTo>
                    <a:pt x="0" y="541"/>
                  </a:lnTo>
                  <a:lnTo>
                    <a:pt x="316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1071700" y="3822075"/>
              <a:ext cx="23150" cy="13525"/>
            </a:xfrm>
            <a:custGeom>
              <a:rect b="b" l="l" r="r" t="t"/>
              <a:pathLst>
                <a:path extrusionOk="0" h="541" w="926">
                  <a:moveTo>
                    <a:pt x="605" y="0"/>
                  </a:moveTo>
                  <a:lnTo>
                    <a:pt x="1" y="541"/>
                  </a:lnTo>
                  <a:lnTo>
                    <a:pt x="317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1086300" y="3822075"/>
              <a:ext cx="23150" cy="13525"/>
            </a:xfrm>
            <a:custGeom>
              <a:rect b="b" l="l" r="r" t="t"/>
              <a:pathLst>
                <a:path extrusionOk="0" h="541" w="926">
                  <a:moveTo>
                    <a:pt x="605" y="0"/>
                  </a:moveTo>
                  <a:lnTo>
                    <a:pt x="1" y="541"/>
                  </a:lnTo>
                  <a:lnTo>
                    <a:pt x="317" y="541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63" name="Google Shape;86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850" y="910076"/>
            <a:ext cx="3271500" cy="32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4825" y="3238862"/>
            <a:ext cx="714025" cy="7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31"/>
          <p:cNvSpPr txBox="1"/>
          <p:nvPr>
            <p:ph type="title"/>
          </p:nvPr>
        </p:nvSpPr>
        <p:spPr>
          <a:xfrm>
            <a:off x="772093" y="4431575"/>
            <a:ext cx="36210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hachyderm.io/@nova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76"/>
          <p:cNvSpPr txBox="1"/>
          <p:nvPr>
            <p:ph idx="1" type="body"/>
          </p:nvPr>
        </p:nvSpPr>
        <p:spPr>
          <a:xfrm>
            <a:off x="720000" y="1098950"/>
            <a:ext cx="7704000" cy="35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Completely stateless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Nodes are declarative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c</a:t>
            </a:r>
            <a:r>
              <a:rPr lang="en" sz="3000"/>
              <a:t>an just be TypeScript or JSON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Easy to manage nodes like containers</a:t>
            </a:r>
            <a:endParaRPr sz="3000"/>
          </a:p>
        </p:txBody>
      </p:sp>
      <p:sp>
        <p:nvSpPr>
          <p:cNvPr id="1322" name="Google Shape;1322;p76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Takeaways</a:t>
            </a:r>
            <a:endParaRPr sz="43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77"/>
          <p:cNvSpPr txBox="1"/>
          <p:nvPr>
            <p:ph idx="1" type="body"/>
          </p:nvPr>
        </p:nvSpPr>
        <p:spPr>
          <a:xfrm>
            <a:off x="720000" y="1098950"/>
            <a:ext cx="7704000" cy="35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Harden deployment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/>
              <a:t>Support for service config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/>
              <a:t>Support for supply chain authentication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Kernel virtualization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/>
              <a:t>OCI support for micro VMs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Minimal distribution of lightweight Linux + Auraed</a:t>
            </a:r>
            <a:endParaRPr sz="2800"/>
          </a:p>
        </p:txBody>
      </p:sp>
      <p:sp>
        <p:nvSpPr>
          <p:cNvPr id="1328" name="Google Shape;1328;p77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</a:t>
            </a:r>
            <a:r>
              <a:rPr lang="en"/>
              <a:t>Next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78"/>
          <p:cNvSpPr txBox="1"/>
          <p:nvPr>
            <p:ph idx="1" type="subTitle"/>
          </p:nvPr>
        </p:nvSpPr>
        <p:spPr>
          <a:xfrm>
            <a:off x="1254788" y="1763379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GitHub</a:t>
            </a:r>
            <a:endParaRPr/>
          </a:p>
        </p:txBody>
      </p:sp>
      <p:sp>
        <p:nvSpPr>
          <p:cNvPr id="1334" name="Google Shape;1334;p78"/>
          <p:cNvSpPr txBox="1"/>
          <p:nvPr>
            <p:ph idx="2" type="subTitle"/>
          </p:nvPr>
        </p:nvSpPr>
        <p:spPr>
          <a:xfrm>
            <a:off x="972503" y="2134775"/>
            <a:ext cx="33414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github.com/aurae-runtime/aurae</a:t>
            </a:r>
            <a:endParaRPr/>
          </a:p>
        </p:txBody>
      </p:sp>
      <p:sp>
        <p:nvSpPr>
          <p:cNvPr id="1335" name="Google Shape;1335;p78"/>
          <p:cNvSpPr txBox="1"/>
          <p:nvPr>
            <p:ph idx="3" type="subTitle"/>
          </p:nvPr>
        </p:nvSpPr>
        <p:spPr>
          <a:xfrm>
            <a:off x="5112413" y="1763379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Docs</a:t>
            </a:r>
            <a:endParaRPr/>
          </a:p>
        </p:txBody>
      </p:sp>
      <p:sp>
        <p:nvSpPr>
          <p:cNvPr id="1336" name="Google Shape;1336;p78"/>
          <p:cNvSpPr txBox="1"/>
          <p:nvPr>
            <p:ph idx="4" type="subTitle"/>
          </p:nvPr>
        </p:nvSpPr>
        <p:spPr>
          <a:xfrm>
            <a:off x="5112413" y="2134779"/>
            <a:ext cx="2776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aurae.io</a:t>
            </a:r>
            <a:endParaRPr/>
          </a:p>
        </p:txBody>
      </p:sp>
      <p:sp>
        <p:nvSpPr>
          <p:cNvPr id="1337" name="Google Shape;1337;p78"/>
          <p:cNvSpPr txBox="1"/>
          <p:nvPr>
            <p:ph type="title"/>
          </p:nvPr>
        </p:nvSpPr>
        <p:spPr>
          <a:xfrm>
            <a:off x="720000" y="113500"/>
            <a:ext cx="7704000" cy="7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Getting Involved</a:t>
            </a:r>
            <a:endParaRPr sz="4200"/>
          </a:p>
        </p:txBody>
      </p:sp>
      <p:pic>
        <p:nvPicPr>
          <p:cNvPr id="1338" name="Google Shape;133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987" y="3273725"/>
            <a:ext cx="1752025" cy="175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78"/>
          <p:cNvSpPr txBox="1"/>
          <p:nvPr>
            <p:ph idx="1" type="subTitle"/>
          </p:nvPr>
        </p:nvSpPr>
        <p:spPr>
          <a:xfrm>
            <a:off x="1254788" y="3098979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Twitch</a:t>
            </a:r>
            <a:endParaRPr/>
          </a:p>
        </p:txBody>
      </p:sp>
      <p:sp>
        <p:nvSpPr>
          <p:cNvPr id="1340" name="Google Shape;1340;p78"/>
          <p:cNvSpPr txBox="1"/>
          <p:nvPr>
            <p:ph idx="2" type="subTitle"/>
          </p:nvPr>
        </p:nvSpPr>
        <p:spPr>
          <a:xfrm>
            <a:off x="972503" y="3470375"/>
            <a:ext cx="33414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twitch.tv/krisnova</a:t>
            </a:r>
            <a:endParaRPr/>
          </a:p>
        </p:txBody>
      </p:sp>
      <p:sp>
        <p:nvSpPr>
          <p:cNvPr id="1341" name="Google Shape;1341;p78"/>
          <p:cNvSpPr txBox="1"/>
          <p:nvPr>
            <p:ph idx="1" type="subTitle"/>
          </p:nvPr>
        </p:nvSpPr>
        <p:spPr>
          <a:xfrm>
            <a:off x="5112413" y="3022779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Discord</a:t>
            </a:r>
            <a:endParaRPr/>
          </a:p>
        </p:txBody>
      </p:sp>
      <p:sp>
        <p:nvSpPr>
          <p:cNvPr id="1342" name="Google Shape;1342;p78"/>
          <p:cNvSpPr txBox="1"/>
          <p:nvPr>
            <p:ph idx="2" type="subTitle"/>
          </p:nvPr>
        </p:nvSpPr>
        <p:spPr>
          <a:xfrm>
            <a:off x="4830128" y="3394175"/>
            <a:ext cx="33414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discord.gg/T76jkkMbSj</a:t>
            </a:r>
            <a:endParaRPr/>
          </a:p>
        </p:txBody>
      </p:sp>
      <p:pic>
        <p:nvPicPr>
          <p:cNvPr id="1343" name="Google Shape;1343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3885" y="1009100"/>
            <a:ext cx="364580" cy="3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2768" y="1009100"/>
            <a:ext cx="501936" cy="3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9013" y="1001050"/>
            <a:ext cx="381096" cy="3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0" name="Google Shape;1350;p7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>
            <a:off x="-35262" y="-20850"/>
            <a:ext cx="9214524" cy="51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1" name="Google Shape;1351;p79"/>
          <p:cNvSpPr txBox="1"/>
          <p:nvPr>
            <p:ph idx="1" type="subTitle"/>
          </p:nvPr>
        </p:nvSpPr>
        <p:spPr>
          <a:xfrm>
            <a:off x="224400" y="1524825"/>
            <a:ext cx="4561500" cy="3246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9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</a:rPr>
              <a:t>@future_highway</a:t>
            </a:r>
            <a:endParaRPr b="1" sz="37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</a:rPr>
              <a:t>@dma42</a:t>
            </a:r>
            <a:endParaRPr b="1" sz="37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</a:rPr>
              <a:t>@orz</a:t>
            </a:r>
            <a:endParaRPr b="1" sz="37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</a:rPr>
              <a:t>@taniwha3</a:t>
            </a:r>
            <a:endParaRPr b="1" sz="37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</a:rPr>
              <a:t>@kuxaku</a:t>
            </a:r>
            <a:endParaRPr b="1" sz="37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</a:rPr>
              <a:t>@malte_aero</a:t>
            </a:r>
            <a:endParaRPr b="1" sz="3700">
              <a:solidFill>
                <a:srgbClr val="FFFFFF"/>
              </a:solidFill>
            </a:endParaRPr>
          </a:p>
        </p:txBody>
      </p:sp>
      <p:sp>
        <p:nvSpPr>
          <p:cNvPr id="1352" name="Google Shape;1352;p79"/>
          <p:cNvSpPr txBox="1"/>
          <p:nvPr>
            <p:ph type="title"/>
          </p:nvPr>
        </p:nvSpPr>
        <p:spPr>
          <a:xfrm>
            <a:off x="278400" y="536175"/>
            <a:ext cx="8587200" cy="472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9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rgbClr val="FFFFFF"/>
                </a:solidFill>
              </a:rPr>
              <a:t>Twitch Crew</a:t>
            </a:r>
            <a:endParaRPr sz="7900">
              <a:solidFill>
                <a:srgbClr val="FFFFFF"/>
              </a:solidFill>
            </a:endParaRPr>
          </a:p>
        </p:txBody>
      </p:sp>
      <p:sp>
        <p:nvSpPr>
          <p:cNvPr id="1353" name="Google Shape;1353;p79"/>
          <p:cNvSpPr txBox="1"/>
          <p:nvPr>
            <p:ph idx="1" type="subTitle"/>
          </p:nvPr>
        </p:nvSpPr>
        <p:spPr>
          <a:xfrm>
            <a:off x="4148700" y="1524825"/>
            <a:ext cx="4561500" cy="3246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9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</a:rPr>
              <a:t>@zunderscore</a:t>
            </a:r>
            <a:endParaRPr b="1" sz="37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</a:rPr>
              <a:t>@lastchain</a:t>
            </a:r>
            <a:endParaRPr b="1" sz="37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</a:rPr>
              <a:t>@</a:t>
            </a:r>
            <a:r>
              <a:rPr b="1" lang="en" sz="3700">
                <a:solidFill>
                  <a:srgbClr val="FFFFFF"/>
                </a:solidFill>
              </a:rPr>
              <a:t>quintessence</a:t>
            </a:r>
            <a:endParaRPr b="1" sz="37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</a:rPr>
              <a:t>@esk</a:t>
            </a:r>
            <a:endParaRPr b="1" sz="37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</a:rPr>
              <a:t>@hazelweakly</a:t>
            </a:r>
            <a:endParaRPr b="1" sz="37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</a:rPr>
              <a:t>@rrethy</a:t>
            </a:r>
            <a:endParaRPr b="1" sz="3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80"/>
          <p:cNvSpPr txBox="1"/>
          <p:nvPr>
            <p:ph type="title"/>
          </p:nvPr>
        </p:nvSpPr>
        <p:spPr>
          <a:xfrm>
            <a:off x="1269150" y="1483990"/>
            <a:ext cx="6605700" cy="22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1359" name="Google Shape;1359;p80"/>
          <p:cNvSpPr txBox="1"/>
          <p:nvPr>
            <p:ph type="title"/>
          </p:nvPr>
        </p:nvSpPr>
        <p:spPr>
          <a:xfrm>
            <a:off x="3108600" y="4617050"/>
            <a:ext cx="29268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</a:rPr>
              <a:t>hachyderm.io/@nova</a:t>
            </a:r>
            <a:endParaRPr sz="1200">
              <a:solidFill>
                <a:srgbClr val="9E9E9E"/>
              </a:solidFill>
            </a:endParaRPr>
          </a:p>
        </p:txBody>
      </p:sp>
      <p:pic>
        <p:nvPicPr>
          <p:cNvPr id="1360" name="Google Shape;1360;p80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4412849" y="4358750"/>
            <a:ext cx="318300" cy="3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82"/>
          <p:cNvSpPr txBox="1"/>
          <p:nvPr>
            <p:ph type="ctrTitle"/>
          </p:nvPr>
        </p:nvSpPr>
        <p:spPr>
          <a:xfrm>
            <a:off x="1296163" y="1263600"/>
            <a:ext cx="6551700" cy="215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Interesting Takeaways</a:t>
            </a:r>
            <a:endParaRPr/>
          </a:p>
        </p:txBody>
      </p:sp>
      <p:sp>
        <p:nvSpPr>
          <p:cNvPr id="1370" name="Google Shape;1370;p82"/>
          <p:cNvSpPr txBox="1"/>
          <p:nvPr>
            <p:ph idx="1" type="subTitle"/>
          </p:nvPr>
        </p:nvSpPr>
        <p:spPr>
          <a:xfrm>
            <a:off x="1296138" y="3416400"/>
            <a:ext cx="6551700" cy="4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gopher’s first year of Rust</a:t>
            </a:r>
            <a:endParaRPr/>
          </a:p>
        </p:txBody>
      </p:sp>
      <p:pic>
        <p:nvPicPr>
          <p:cNvPr id="1371" name="Google Shape;137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37750" y="4266075"/>
            <a:ext cx="1367550" cy="9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17397">
            <a:off x="5840236" y="1444685"/>
            <a:ext cx="954503" cy="636330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82"/>
          <p:cNvSpPr txBox="1"/>
          <p:nvPr>
            <p:ph idx="4294967295" type="title"/>
          </p:nvPr>
        </p:nvSpPr>
        <p:spPr>
          <a:xfrm>
            <a:off x="3108600" y="4617050"/>
            <a:ext cx="29268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</a:rPr>
              <a:t>hachyderm.io/@nova</a:t>
            </a:r>
            <a:endParaRPr sz="1200">
              <a:solidFill>
                <a:srgbClr val="9E9E9E"/>
              </a:solidFill>
            </a:endParaRPr>
          </a:p>
        </p:txBody>
      </p:sp>
      <p:pic>
        <p:nvPicPr>
          <p:cNvPr id="1374" name="Google Shape;1374;p82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>
            <a:off x="4412849" y="4358750"/>
            <a:ext cx="318300" cy="3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83"/>
          <p:cNvSpPr txBox="1"/>
          <p:nvPr>
            <p:ph type="title"/>
          </p:nvPr>
        </p:nvSpPr>
        <p:spPr>
          <a:xfrm>
            <a:off x="945441" y="1323878"/>
            <a:ext cx="3442500" cy="14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Is it..?</a:t>
            </a:r>
            <a:endParaRPr sz="5200"/>
          </a:p>
        </p:txBody>
      </p:sp>
      <p:sp>
        <p:nvSpPr>
          <p:cNvPr id="1380" name="Google Shape;1380;p83"/>
          <p:cNvSpPr txBox="1"/>
          <p:nvPr>
            <p:ph idx="1" type="subTitle"/>
          </p:nvPr>
        </p:nvSpPr>
        <p:spPr>
          <a:xfrm>
            <a:off x="945450" y="2750728"/>
            <a:ext cx="3442500" cy="107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 microkernel?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 unikernel?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 system system?</a:t>
            </a:r>
            <a:endParaRPr sz="2100"/>
          </a:p>
        </p:txBody>
      </p:sp>
      <p:sp>
        <p:nvSpPr>
          <p:cNvPr id="1381" name="Google Shape;1381;p83"/>
          <p:cNvSpPr txBox="1"/>
          <p:nvPr>
            <p:ph idx="1" type="subTitle"/>
          </p:nvPr>
        </p:nvSpPr>
        <p:spPr>
          <a:xfrm>
            <a:off x="5104518" y="2340000"/>
            <a:ext cx="2928000" cy="4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It depends. </a:t>
            </a:r>
            <a:endParaRPr sz="32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6" name="Google Shape;1386;p84"/>
          <p:cNvCxnSpPr>
            <a:stCxn id="1387" idx="6"/>
            <a:endCxn id="1388" idx="2"/>
          </p:cNvCxnSpPr>
          <p:nvPr/>
        </p:nvCxnSpPr>
        <p:spPr>
          <a:xfrm>
            <a:off x="2039709" y="2653590"/>
            <a:ext cx="11445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9" name="Google Shape;1389;p84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Rust Development Flow</a:t>
            </a:r>
            <a:endParaRPr/>
          </a:p>
        </p:txBody>
      </p:sp>
      <p:sp>
        <p:nvSpPr>
          <p:cNvPr id="1390" name="Google Shape;1390;p84"/>
          <p:cNvSpPr txBox="1"/>
          <p:nvPr>
            <p:ph idx="4294967295" type="subTitle"/>
          </p:nvPr>
        </p:nvSpPr>
        <p:spPr>
          <a:xfrm flipH="1">
            <a:off x="722409" y="3274489"/>
            <a:ext cx="1816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Idea</a:t>
            </a:r>
            <a:endParaRPr b="1" sz="2200">
              <a:solidFill>
                <a:schemeClr val="dk2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391" name="Google Shape;1391;p84"/>
          <p:cNvSpPr txBox="1"/>
          <p:nvPr>
            <p:ph idx="4294967295" type="subTitle"/>
          </p:nvPr>
        </p:nvSpPr>
        <p:spPr>
          <a:xfrm flipH="1">
            <a:off x="722409" y="3759205"/>
            <a:ext cx="1816500" cy="4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Establish feature to add to code base</a:t>
            </a:r>
            <a:endParaRPr/>
          </a:p>
        </p:txBody>
      </p:sp>
      <p:sp>
        <p:nvSpPr>
          <p:cNvPr id="1392" name="Google Shape;1392;p84"/>
          <p:cNvSpPr txBox="1"/>
          <p:nvPr>
            <p:ph idx="4294967295" type="subTitle"/>
          </p:nvPr>
        </p:nvSpPr>
        <p:spPr>
          <a:xfrm flipH="1">
            <a:off x="4647403" y="3274489"/>
            <a:ext cx="1816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Implement</a:t>
            </a:r>
            <a:endParaRPr b="1" sz="2200">
              <a:solidFill>
                <a:schemeClr val="dk2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393" name="Google Shape;1393;p84"/>
          <p:cNvSpPr txBox="1"/>
          <p:nvPr>
            <p:ph idx="4294967295" type="subTitle"/>
          </p:nvPr>
        </p:nvSpPr>
        <p:spPr>
          <a:xfrm flipH="1">
            <a:off x="4647403" y="3759205"/>
            <a:ext cx="1816500" cy="4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and fight with the borrow checker</a:t>
            </a:r>
            <a:endParaRPr/>
          </a:p>
        </p:txBody>
      </p:sp>
      <p:sp>
        <p:nvSpPr>
          <p:cNvPr id="1394" name="Google Shape;1394;p84"/>
          <p:cNvSpPr txBox="1"/>
          <p:nvPr>
            <p:ph idx="4294967295" type="subTitle"/>
          </p:nvPr>
        </p:nvSpPr>
        <p:spPr>
          <a:xfrm flipH="1">
            <a:off x="2684906" y="3274489"/>
            <a:ext cx="1816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Setup</a:t>
            </a:r>
            <a:endParaRPr b="1" sz="2200">
              <a:solidFill>
                <a:schemeClr val="dk2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395" name="Google Shape;1395;p84"/>
          <p:cNvSpPr txBox="1"/>
          <p:nvPr>
            <p:ph idx="4294967295" type="subTitle"/>
          </p:nvPr>
        </p:nvSpPr>
        <p:spPr>
          <a:xfrm flipH="1">
            <a:off x="2684906" y="3759205"/>
            <a:ext cx="1816500" cy="4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plumbing, Cargo.toml, build.rs, etc </a:t>
            </a:r>
            <a:endParaRPr/>
          </a:p>
        </p:txBody>
      </p:sp>
      <p:sp>
        <p:nvSpPr>
          <p:cNvPr id="1396" name="Google Shape;1396;p84"/>
          <p:cNvSpPr txBox="1"/>
          <p:nvPr>
            <p:ph idx="4294967295" type="subTitle"/>
          </p:nvPr>
        </p:nvSpPr>
        <p:spPr>
          <a:xfrm flipH="1">
            <a:off x="6609900" y="3274489"/>
            <a:ext cx="1816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Profit</a:t>
            </a:r>
            <a:endParaRPr b="1" sz="2200">
              <a:solidFill>
                <a:schemeClr val="dk2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397" name="Google Shape;1397;p84"/>
          <p:cNvSpPr txBox="1"/>
          <p:nvPr>
            <p:ph idx="4294967295" type="subTitle"/>
          </p:nvPr>
        </p:nvSpPr>
        <p:spPr>
          <a:xfrm flipH="1">
            <a:off x="6609900" y="3759205"/>
            <a:ext cx="1816500" cy="4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kind of just done now</a:t>
            </a:r>
            <a:endParaRPr/>
          </a:p>
        </p:txBody>
      </p:sp>
      <p:sp>
        <p:nvSpPr>
          <p:cNvPr id="1387" name="Google Shape;1387;p84"/>
          <p:cNvSpPr/>
          <p:nvPr/>
        </p:nvSpPr>
        <p:spPr>
          <a:xfrm>
            <a:off x="1221609" y="2244540"/>
            <a:ext cx="818100" cy="818100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8" name="Google Shape;1388;p84"/>
          <p:cNvSpPr/>
          <p:nvPr/>
        </p:nvSpPr>
        <p:spPr>
          <a:xfrm>
            <a:off x="3184106" y="2244540"/>
            <a:ext cx="818100" cy="818100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84"/>
          <p:cNvSpPr/>
          <p:nvPr/>
        </p:nvSpPr>
        <p:spPr>
          <a:xfrm>
            <a:off x="5146603" y="2244540"/>
            <a:ext cx="818100" cy="818100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84"/>
          <p:cNvSpPr/>
          <p:nvPr/>
        </p:nvSpPr>
        <p:spPr>
          <a:xfrm>
            <a:off x="7109100" y="2244540"/>
            <a:ext cx="818100" cy="818100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84"/>
          <p:cNvSpPr txBox="1"/>
          <p:nvPr>
            <p:ph idx="4294967295" type="subTitle"/>
          </p:nvPr>
        </p:nvSpPr>
        <p:spPr>
          <a:xfrm flipH="1">
            <a:off x="858459" y="1543424"/>
            <a:ext cx="15444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Orbitron"/>
                <a:ea typeface="Orbitron"/>
                <a:cs typeface="Orbitron"/>
                <a:sym typeface="Orbitron"/>
              </a:rPr>
              <a:t>0m</a:t>
            </a:r>
            <a:endParaRPr b="1" sz="3000"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401" name="Google Shape;1401;p84"/>
          <p:cNvSpPr txBox="1"/>
          <p:nvPr>
            <p:ph idx="4294967295" type="subTitle"/>
          </p:nvPr>
        </p:nvSpPr>
        <p:spPr>
          <a:xfrm flipH="1">
            <a:off x="4783453" y="1543424"/>
            <a:ext cx="15444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Orbitron"/>
                <a:ea typeface="Orbitron"/>
                <a:cs typeface="Orbitron"/>
                <a:sym typeface="Orbitron"/>
              </a:rPr>
              <a:t>+30m</a:t>
            </a:r>
            <a:endParaRPr b="1" sz="3000"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402" name="Google Shape;1402;p84"/>
          <p:cNvSpPr txBox="1"/>
          <p:nvPr>
            <p:ph idx="4294967295" type="subTitle"/>
          </p:nvPr>
        </p:nvSpPr>
        <p:spPr>
          <a:xfrm flipH="1">
            <a:off x="2820956" y="1543424"/>
            <a:ext cx="15444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Orbitron"/>
                <a:ea typeface="Orbitron"/>
                <a:cs typeface="Orbitron"/>
                <a:sym typeface="Orbitron"/>
              </a:rPr>
              <a:t>+10m</a:t>
            </a:r>
            <a:endParaRPr b="1" sz="3000"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403" name="Google Shape;1403;p84"/>
          <p:cNvSpPr txBox="1"/>
          <p:nvPr>
            <p:ph idx="4294967295" type="subTitle"/>
          </p:nvPr>
        </p:nvSpPr>
        <p:spPr>
          <a:xfrm flipH="1">
            <a:off x="6745950" y="1543424"/>
            <a:ext cx="15444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Orbitron"/>
                <a:ea typeface="Orbitron"/>
                <a:cs typeface="Orbitron"/>
                <a:sym typeface="Orbitron"/>
              </a:rPr>
              <a:t>+31m</a:t>
            </a:r>
            <a:endParaRPr b="1" sz="3000">
              <a:latin typeface="Orbitron"/>
              <a:ea typeface="Orbitron"/>
              <a:cs typeface="Orbitron"/>
              <a:sym typeface="Orbitron"/>
            </a:endParaRPr>
          </a:p>
        </p:txBody>
      </p:sp>
      <p:cxnSp>
        <p:nvCxnSpPr>
          <p:cNvPr id="1404" name="Google Shape;1404;p84"/>
          <p:cNvCxnSpPr>
            <a:stCxn id="1388" idx="6"/>
            <a:endCxn id="1398" idx="2"/>
          </p:cNvCxnSpPr>
          <p:nvPr/>
        </p:nvCxnSpPr>
        <p:spPr>
          <a:xfrm>
            <a:off x="4002206" y="2653590"/>
            <a:ext cx="11445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5" name="Google Shape;1405;p84"/>
          <p:cNvCxnSpPr>
            <a:stCxn id="1398" idx="6"/>
            <a:endCxn id="1399" idx="2"/>
          </p:cNvCxnSpPr>
          <p:nvPr/>
        </p:nvCxnSpPr>
        <p:spPr>
          <a:xfrm>
            <a:off x="5964703" y="2653590"/>
            <a:ext cx="11445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06" name="Google Shape;1406;p84"/>
          <p:cNvGrpSpPr/>
          <p:nvPr/>
        </p:nvGrpSpPr>
        <p:grpSpPr>
          <a:xfrm>
            <a:off x="3423503" y="2483964"/>
            <a:ext cx="339306" cy="339253"/>
            <a:chOff x="2685825" y="840375"/>
            <a:chExt cx="481900" cy="481825"/>
          </a:xfrm>
        </p:grpSpPr>
        <p:sp>
          <p:nvSpPr>
            <p:cNvPr id="1407" name="Google Shape;1407;p84"/>
            <p:cNvSpPr/>
            <p:nvPr/>
          </p:nvSpPr>
          <p:spPr>
            <a:xfrm>
              <a:off x="2685825" y="840375"/>
              <a:ext cx="481900" cy="481825"/>
            </a:xfrm>
            <a:custGeom>
              <a:rect b="b" l="l" r="r" t="t"/>
              <a:pathLst>
                <a:path extrusionOk="0" h="19273" w="19276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8" name="Google Shape;1408;p84"/>
            <p:cNvSpPr/>
            <p:nvPr/>
          </p:nvSpPr>
          <p:spPr>
            <a:xfrm>
              <a:off x="2819200" y="98340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09" name="Google Shape;1409;p84"/>
          <p:cNvGrpSpPr/>
          <p:nvPr/>
        </p:nvGrpSpPr>
        <p:grpSpPr>
          <a:xfrm>
            <a:off x="7342935" y="2483647"/>
            <a:ext cx="350431" cy="339887"/>
            <a:chOff x="3270675" y="841800"/>
            <a:chExt cx="497700" cy="482725"/>
          </a:xfrm>
        </p:grpSpPr>
        <p:sp>
          <p:nvSpPr>
            <p:cNvPr id="1410" name="Google Shape;1410;p84"/>
            <p:cNvSpPr/>
            <p:nvPr/>
          </p:nvSpPr>
          <p:spPr>
            <a:xfrm>
              <a:off x="3270675" y="902000"/>
              <a:ext cx="447125" cy="422525"/>
            </a:xfrm>
            <a:custGeom>
              <a:rect b="b" l="l" r="r" t="t"/>
              <a:pathLst>
                <a:path extrusionOk="0" h="16901" w="17885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1" name="Google Shape;1411;p84"/>
            <p:cNvSpPr/>
            <p:nvPr/>
          </p:nvSpPr>
          <p:spPr>
            <a:xfrm>
              <a:off x="3385250" y="841800"/>
              <a:ext cx="279700" cy="220925"/>
            </a:xfrm>
            <a:custGeom>
              <a:rect b="b" l="l" r="r" t="t"/>
              <a:pathLst>
                <a:path extrusionOk="0" h="8837" w="11188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2" name="Google Shape;1412;p84"/>
            <p:cNvSpPr/>
            <p:nvPr/>
          </p:nvSpPr>
          <p:spPr>
            <a:xfrm>
              <a:off x="3530100" y="924750"/>
              <a:ext cx="238275" cy="250200"/>
            </a:xfrm>
            <a:custGeom>
              <a:rect b="b" l="l" r="r" t="t"/>
              <a:pathLst>
                <a:path extrusionOk="0" h="10008" w="9531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13" name="Google Shape;1413;p84"/>
          <p:cNvGrpSpPr/>
          <p:nvPr/>
        </p:nvGrpSpPr>
        <p:grpSpPr>
          <a:xfrm>
            <a:off x="5386000" y="2504497"/>
            <a:ext cx="339306" cy="298186"/>
            <a:chOff x="2085450" y="2057100"/>
            <a:chExt cx="481900" cy="423500"/>
          </a:xfrm>
        </p:grpSpPr>
        <p:sp>
          <p:nvSpPr>
            <p:cNvPr id="1414" name="Google Shape;1414;p84"/>
            <p:cNvSpPr/>
            <p:nvPr/>
          </p:nvSpPr>
          <p:spPr>
            <a:xfrm>
              <a:off x="2085450" y="2061650"/>
              <a:ext cx="141250" cy="418950"/>
            </a:xfrm>
            <a:custGeom>
              <a:rect b="b" l="l" r="r" t="t"/>
              <a:pathLst>
                <a:path extrusionOk="0" h="16758" w="565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5" name="Google Shape;1415;p84"/>
            <p:cNvSpPr/>
            <p:nvPr/>
          </p:nvSpPr>
          <p:spPr>
            <a:xfrm>
              <a:off x="2254900" y="2061050"/>
              <a:ext cx="143050" cy="415650"/>
            </a:xfrm>
            <a:custGeom>
              <a:rect b="b" l="l" r="r" t="t"/>
              <a:pathLst>
                <a:path extrusionOk="0" h="16626" w="5722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6" name="Google Shape;1416;p84"/>
            <p:cNvSpPr/>
            <p:nvPr/>
          </p:nvSpPr>
          <p:spPr>
            <a:xfrm>
              <a:off x="2426175" y="2057100"/>
              <a:ext cx="141175" cy="418925"/>
            </a:xfrm>
            <a:custGeom>
              <a:rect b="b" l="l" r="r" t="t"/>
              <a:pathLst>
                <a:path extrusionOk="0" h="16757" w="5647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17" name="Google Shape;1417;p84"/>
          <p:cNvGrpSpPr/>
          <p:nvPr/>
        </p:nvGrpSpPr>
        <p:grpSpPr>
          <a:xfrm>
            <a:off x="1461059" y="2483955"/>
            <a:ext cx="339200" cy="339271"/>
            <a:chOff x="5049725" y="2027900"/>
            <a:chExt cx="481750" cy="481850"/>
          </a:xfrm>
        </p:grpSpPr>
        <p:sp>
          <p:nvSpPr>
            <p:cNvPr id="1418" name="Google Shape;1418;p84"/>
            <p:cNvSpPr/>
            <p:nvPr/>
          </p:nvSpPr>
          <p:spPr>
            <a:xfrm>
              <a:off x="5191775" y="2394925"/>
              <a:ext cx="197625" cy="114825"/>
            </a:xfrm>
            <a:custGeom>
              <a:rect b="b" l="l" r="r" t="t"/>
              <a:pathLst>
                <a:path extrusionOk="0" h="4593" w="7905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9" name="Google Shape;1419;p84"/>
            <p:cNvSpPr/>
            <p:nvPr/>
          </p:nvSpPr>
          <p:spPr>
            <a:xfrm>
              <a:off x="5113625" y="2027900"/>
              <a:ext cx="347300" cy="338825"/>
            </a:xfrm>
            <a:custGeom>
              <a:rect b="b" l="l" r="r" t="t"/>
              <a:pathLst>
                <a:path extrusionOk="0" h="13553" w="13892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0" name="Google Shape;1420;p84"/>
            <p:cNvSpPr/>
            <p:nvPr/>
          </p:nvSpPr>
          <p:spPr>
            <a:xfrm>
              <a:off x="5049725" y="2197300"/>
              <a:ext cx="56400" cy="28275"/>
            </a:xfrm>
            <a:custGeom>
              <a:rect b="b" l="l" r="r" t="t"/>
              <a:pathLst>
                <a:path extrusionOk="0" h="1131" w="2256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1" name="Google Shape;1421;p84"/>
            <p:cNvSpPr/>
            <p:nvPr/>
          </p:nvSpPr>
          <p:spPr>
            <a:xfrm>
              <a:off x="5052575" y="2102800"/>
              <a:ext cx="50850" cy="48075"/>
            </a:xfrm>
            <a:custGeom>
              <a:rect b="b" l="l" r="r" t="t"/>
              <a:pathLst>
                <a:path extrusionOk="0" h="1923" w="2034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2" name="Google Shape;1422;p84"/>
            <p:cNvSpPr/>
            <p:nvPr/>
          </p:nvSpPr>
          <p:spPr>
            <a:xfrm>
              <a:off x="5052575" y="2272175"/>
              <a:ext cx="50700" cy="47900"/>
            </a:xfrm>
            <a:custGeom>
              <a:rect b="b" l="l" r="r" t="t"/>
              <a:pathLst>
                <a:path extrusionOk="0" h="1916" w="2028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3" name="Google Shape;1423;p84"/>
            <p:cNvSpPr/>
            <p:nvPr/>
          </p:nvSpPr>
          <p:spPr>
            <a:xfrm>
              <a:off x="5475050" y="2197300"/>
              <a:ext cx="56425" cy="28275"/>
            </a:xfrm>
            <a:custGeom>
              <a:rect b="b" l="l" r="r" t="t"/>
              <a:pathLst>
                <a:path extrusionOk="0" h="1131" w="2257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4" name="Google Shape;1424;p84"/>
            <p:cNvSpPr/>
            <p:nvPr/>
          </p:nvSpPr>
          <p:spPr>
            <a:xfrm>
              <a:off x="5477925" y="2102800"/>
              <a:ext cx="50675" cy="47900"/>
            </a:xfrm>
            <a:custGeom>
              <a:rect b="b" l="l" r="r" t="t"/>
              <a:pathLst>
                <a:path extrusionOk="0" h="1916" w="2027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5" name="Google Shape;1425;p84"/>
            <p:cNvSpPr/>
            <p:nvPr/>
          </p:nvSpPr>
          <p:spPr>
            <a:xfrm>
              <a:off x="5477775" y="2272000"/>
              <a:ext cx="50825" cy="48075"/>
            </a:xfrm>
            <a:custGeom>
              <a:rect b="b" l="l" r="r" t="t"/>
              <a:pathLst>
                <a:path extrusionOk="0" h="1923" w="2033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85"/>
          <p:cNvSpPr txBox="1"/>
          <p:nvPr>
            <p:ph idx="1" type="subTitle"/>
          </p:nvPr>
        </p:nvSpPr>
        <p:spPr>
          <a:xfrm>
            <a:off x="713225" y="2652251"/>
            <a:ext cx="4732500" cy="6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..there isn’t really any other way. </a:t>
            </a:r>
            <a:endParaRPr/>
          </a:p>
        </p:txBody>
      </p:sp>
      <p:sp>
        <p:nvSpPr>
          <p:cNvPr id="1431" name="Google Shape;1431;p85"/>
          <p:cNvSpPr txBox="1"/>
          <p:nvPr>
            <p:ph type="title"/>
          </p:nvPr>
        </p:nvSpPr>
        <p:spPr>
          <a:xfrm>
            <a:off x="713375" y="1464825"/>
            <a:ext cx="4732500" cy="10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There is only the “right” way</a:t>
            </a:r>
            <a:endParaRPr sz="4300"/>
          </a:p>
        </p:txBody>
      </p:sp>
      <p:pic>
        <p:nvPicPr>
          <p:cNvPr id="1432" name="Google Shape;143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278" y="3667002"/>
            <a:ext cx="1766700" cy="11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32"/>
          <p:cNvSpPr txBox="1"/>
          <p:nvPr>
            <p:ph type="ctrTitle"/>
          </p:nvPr>
        </p:nvSpPr>
        <p:spPr>
          <a:xfrm>
            <a:off x="1296163" y="1263600"/>
            <a:ext cx="6551700" cy="215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Overview and Context</a:t>
            </a:r>
            <a:endParaRPr sz="4300"/>
          </a:p>
        </p:txBody>
      </p:sp>
      <p:sp>
        <p:nvSpPr>
          <p:cNvPr id="871" name="Google Shape;871;p32"/>
          <p:cNvSpPr txBox="1"/>
          <p:nvPr>
            <p:ph idx="1" type="subTitle"/>
          </p:nvPr>
        </p:nvSpPr>
        <p:spPr>
          <a:xfrm>
            <a:off x="1296138" y="3416400"/>
            <a:ext cx="6551700" cy="4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github.com/aurae-runtime/aurae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86"/>
          <p:cNvSpPr txBox="1"/>
          <p:nvPr>
            <p:ph type="title"/>
          </p:nvPr>
        </p:nvSpPr>
        <p:spPr>
          <a:xfrm>
            <a:off x="822000" y="1658157"/>
            <a:ext cx="7499700" cy="12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Rust is easy to hate</a:t>
            </a:r>
            <a:endParaRPr/>
          </a:p>
        </p:txBody>
      </p:sp>
      <p:sp>
        <p:nvSpPr>
          <p:cNvPr id="1438" name="Google Shape;1438;p86"/>
          <p:cNvSpPr txBox="1"/>
          <p:nvPr>
            <p:ph idx="1" type="subTitle"/>
          </p:nvPr>
        </p:nvSpPr>
        <p:spPr>
          <a:xfrm flipH="1">
            <a:off x="822150" y="3337004"/>
            <a:ext cx="7499700" cy="5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…if you try to fight the language instead of letting the language show you the way.</a:t>
            </a:r>
            <a:endParaRPr sz="2300"/>
          </a:p>
        </p:txBody>
      </p:sp>
      <p:pic>
        <p:nvPicPr>
          <p:cNvPr id="1439" name="Google Shape;1439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2854">
            <a:off x="6191149" y="618591"/>
            <a:ext cx="1878127" cy="1037963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p86"/>
          <p:cNvSpPr txBox="1"/>
          <p:nvPr>
            <p:ph idx="1" type="subTitle"/>
          </p:nvPr>
        </p:nvSpPr>
        <p:spPr>
          <a:xfrm flipH="1">
            <a:off x="822150" y="4379479"/>
            <a:ext cx="7499700" cy="5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@togglebit</a:t>
            </a:r>
            <a:endParaRPr/>
          </a:p>
        </p:txBody>
      </p:sp>
      <p:pic>
        <p:nvPicPr>
          <p:cNvPr id="1441" name="Google Shape;1441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710" y="4168150"/>
            <a:ext cx="364580" cy="3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87"/>
          <p:cNvSpPr txBox="1"/>
          <p:nvPr>
            <p:ph type="ctrTitle"/>
          </p:nvPr>
        </p:nvSpPr>
        <p:spPr>
          <a:xfrm>
            <a:off x="1296163" y="1263600"/>
            <a:ext cx="6551700" cy="215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Go vs Rust</a:t>
            </a:r>
            <a:endParaRPr sz="5200"/>
          </a:p>
        </p:txBody>
      </p:sp>
      <p:sp>
        <p:nvSpPr>
          <p:cNvPr id="1447" name="Google Shape;1447;p87"/>
          <p:cNvSpPr txBox="1"/>
          <p:nvPr>
            <p:ph idx="1" type="subTitle"/>
          </p:nvPr>
        </p:nvSpPr>
        <p:spPr>
          <a:xfrm>
            <a:off x="1296138" y="3416400"/>
            <a:ext cx="6551700" cy="4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Frequently Asked Question</a:t>
            </a:r>
            <a:endParaRPr sz="2400"/>
          </a:p>
        </p:txBody>
      </p:sp>
      <p:pic>
        <p:nvPicPr>
          <p:cNvPr id="1448" name="Google Shape;1448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75" y="4065650"/>
            <a:ext cx="1707200" cy="11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2856">
            <a:off x="5685549" y="1522034"/>
            <a:ext cx="1508523" cy="8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88"/>
          <p:cNvSpPr txBox="1"/>
          <p:nvPr>
            <p:ph idx="1" type="subTitle"/>
          </p:nvPr>
        </p:nvSpPr>
        <p:spPr>
          <a:xfrm>
            <a:off x="1254775" y="1996829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auraed</a:t>
            </a:r>
            <a:endParaRPr/>
          </a:p>
        </p:txBody>
      </p:sp>
      <p:sp>
        <p:nvSpPr>
          <p:cNvPr id="1455" name="Google Shape;1455;p88"/>
          <p:cNvSpPr txBox="1"/>
          <p:nvPr>
            <p:ph idx="2" type="subTitle"/>
          </p:nvPr>
        </p:nvSpPr>
        <p:spPr>
          <a:xfrm>
            <a:off x="1254788" y="2520626"/>
            <a:ext cx="2776800" cy="16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Safe, Reliable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 “right”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Fight the compiler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Libc is a super power</a:t>
            </a:r>
            <a:endParaRPr/>
          </a:p>
        </p:txBody>
      </p:sp>
      <p:sp>
        <p:nvSpPr>
          <p:cNvPr id="1456" name="Google Shape;1456;p88"/>
          <p:cNvSpPr txBox="1"/>
          <p:nvPr>
            <p:ph idx="3" type="subTitle"/>
          </p:nvPr>
        </p:nvSpPr>
        <p:spPr>
          <a:xfrm>
            <a:off x="5112400" y="1996829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</a:t>
            </a:r>
            <a:endParaRPr/>
          </a:p>
        </p:txBody>
      </p:sp>
      <p:sp>
        <p:nvSpPr>
          <p:cNvPr id="1457" name="Google Shape;1457;p88"/>
          <p:cNvSpPr txBox="1"/>
          <p:nvPr>
            <p:ph idx="4" type="subTitle"/>
          </p:nvPr>
        </p:nvSpPr>
        <p:spPr>
          <a:xfrm>
            <a:off x="5112413" y="2520622"/>
            <a:ext cx="2776800" cy="16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Fast, Practical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 “right now”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Fight the debugger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Libc is a risk</a:t>
            </a:r>
            <a:endParaRPr/>
          </a:p>
        </p:txBody>
      </p:sp>
      <p:sp>
        <p:nvSpPr>
          <p:cNvPr id="1458" name="Google Shape;1458;p88"/>
          <p:cNvSpPr txBox="1"/>
          <p:nvPr>
            <p:ph idx="5" type="title"/>
          </p:nvPr>
        </p:nvSpPr>
        <p:spPr>
          <a:xfrm>
            <a:off x="1254789" y="1491150"/>
            <a:ext cx="27768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Rust</a:t>
            </a:r>
            <a:endParaRPr/>
          </a:p>
        </p:txBody>
      </p:sp>
      <p:sp>
        <p:nvSpPr>
          <p:cNvPr id="1459" name="Google Shape;1459;p88"/>
          <p:cNvSpPr txBox="1"/>
          <p:nvPr>
            <p:ph idx="5" type="title"/>
          </p:nvPr>
        </p:nvSpPr>
        <p:spPr>
          <a:xfrm>
            <a:off x="5112414" y="1491150"/>
            <a:ext cx="27768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</a:t>
            </a:r>
            <a:endParaRPr/>
          </a:p>
        </p:txBody>
      </p:sp>
      <p:sp>
        <p:nvSpPr>
          <p:cNvPr id="1460" name="Google Shape;1460;p88"/>
          <p:cNvSpPr txBox="1"/>
          <p:nvPr>
            <p:ph idx="4294967295" type="title"/>
          </p:nvPr>
        </p:nvSpPr>
        <p:spPr>
          <a:xfrm>
            <a:off x="2205750" y="43038"/>
            <a:ext cx="4732500" cy="10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My Opinion</a:t>
            </a:r>
            <a:endParaRPr sz="4300"/>
          </a:p>
        </p:txBody>
      </p:sp>
      <p:sp>
        <p:nvSpPr>
          <p:cNvPr id="1461" name="Google Shape;1461;p88"/>
          <p:cNvSpPr txBox="1"/>
          <p:nvPr>
            <p:ph idx="4294967295" type="subTitle"/>
          </p:nvPr>
        </p:nvSpPr>
        <p:spPr>
          <a:xfrm flipH="1">
            <a:off x="1804498" y="874475"/>
            <a:ext cx="5535000" cy="4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feel lucky to know both and have access to both.</a:t>
            </a:r>
            <a:endParaRPr sz="1800"/>
          </a:p>
        </p:txBody>
      </p:sp>
      <p:pic>
        <p:nvPicPr>
          <p:cNvPr id="1462" name="Google Shape;1462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575" y="4051075"/>
            <a:ext cx="1707200" cy="11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21973">
            <a:off x="6472491" y="284259"/>
            <a:ext cx="1046622" cy="697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89"/>
          <p:cNvSpPr txBox="1"/>
          <p:nvPr>
            <p:ph type="title"/>
          </p:nvPr>
        </p:nvSpPr>
        <p:spPr>
          <a:xfrm>
            <a:off x="945450" y="1163350"/>
            <a:ext cx="4672200" cy="14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Node </a:t>
            </a:r>
            <a:r>
              <a:rPr lang="en" sz="3600"/>
              <a:t>Config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Management</a:t>
            </a:r>
            <a:endParaRPr sz="3600"/>
          </a:p>
        </p:txBody>
      </p:sp>
      <p:sp>
        <p:nvSpPr>
          <p:cNvPr id="1469" name="Google Shape;1469;p89"/>
          <p:cNvSpPr txBox="1"/>
          <p:nvPr>
            <p:ph idx="1" type="subTitle"/>
          </p:nvPr>
        </p:nvSpPr>
        <p:spPr>
          <a:xfrm>
            <a:off x="945450" y="2546453"/>
            <a:ext cx="3442500" cy="107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…is the</a:t>
            </a:r>
            <a:r>
              <a:rPr lang="en" sz="2400"/>
              <a:t> wrong conversation to be having.</a:t>
            </a:r>
            <a:endParaRPr sz="2400"/>
          </a:p>
        </p:txBody>
      </p:sp>
      <p:sp>
        <p:nvSpPr>
          <p:cNvPr id="1470" name="Google Shape;1470;p89"/>
          <p:cNvSpPr txBox="1"/>
          <p:nvPr>
            <p:ph idx="1" type="subTitle"/>
          </p:nvPr>
        </p:nvSpPr>
        <p:spPr>
          <a:xfrm>
            <a:off x="4632800" y="445050"/>
            <a:ext cx="4333500" cy="41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66666"/>
                </a:solidFill>
              </a:rPr>
              <a:t>Why are we trying to </a:t>
            </a:r>
            <a:endParaRPr b="1" sz="280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66666"/>
                </a:solidFill>
              </a:rPr>
              <a:t>“get better” </a:t>
            </a:r>
            <a:endParaRPr b="1" sz="280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66666"/>
                </a:solidFill>
              </a:rPr>
              <a:t>at hacking user level configuration for systems with no users?</a:t>
            </a:r>
            <a:endParaRPr b="1" sz="2800">
              <a:solidFill>
                <a:srgbClr val="666666"/>
              </a:solidFill>
            </a:endParaRPr>
          </a:p>
        </p:txBody>
      </p:sp>
      <p:sp>
        <p:nvSpPr>
          <p:cNvPr id="1471" name="Google Shape;1471;p89"/>
          <p:cNvSpPr txBox="1"/>
          <p:nvPr>
            <p:ph type="title"/>
          </p:nvPr>
        </p:nvSpPr>
        <p:spPr>
          <a:xfrm>
            <a:off x="5336150" y="4456575"/>
            <a:ext cx="29268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</a:rPr>
              <a:t>hachyderm.io/@nova</a:t>
            </a:r>
            <a:endParaRPr sz="1200">
              <a:solidFill>
                <a:srgbClr val="9E9E9E"/>
              </a:solidFill>
            </a:endParaRPr>
          </a:p>
        </p:txBody>
      </p:sp>
      <p:pic>
        <p:nvPicPr>
          <p:cNvPr id="1472" name="Google Shape;1472;p89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6640399" y="4198275"/>
            <a:ext cx="318300" cy="3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3"/>
          <p:cNvSpPr txBox="1"/>
          <p:nvPr>
            <p:ph idx="1" type="body"/>
          </p:nvPr>
        </p:nvSpPr>
        <p:spPr>
          <a:xfrm>
            <a:off x="720000" y="1378900"/>
            <a:ext cx="7704000" cy="253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An open source Rust project aimed at simplifying node management at scale.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 generic “execution engine” for containers, VMs, and processes</a:t>
            </a:r>
            <a:endParaRPr sz="2600"/>
          </a:p>
        </p:txBody>
      </p:sp>
      <p:sp>
        <p:nvSpPr>
          <p:cNvPr id="877" name="Google Shape;877;p33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What is Aurae?</a:t>
            </a:r>
            <a:endParaRPr sz="4200"/>
          </a:p>
        </p:txBody>
      </p:sp>
      <p:pic>
        <p:nvPicPr>
          <p:cNvPr id="878" name="Google Shape;8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8982">
            <a:off x="6397174" y="52524"/>
            <a:ext cx="1055925" cy="7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8490" y="3774137"/>
            <a:ext cx="1327024" cy="132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34"/>
          <p:cNvSpPr txBox="1"/>
          <p:nvPr>
            <p:ph idx="1" type="body"/>
          </p:nvPr>
        </p:nvSpPr>
        <p:spPr>
          <a:xfrm>
            <a:off x="1370700" y="1393250"/>
            <a:ext cx="6402600" cy="26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</a:t>
            </a:r>
            <a:r>
              <a:rPr lang="en" sz="2300"/>
              <a:t>ringing </a:t>
            </a:r>
            <a:r>
              <a:rPr lang="en" sz="2300"/>
              <a:t>deliberate runtime controls to a node</a:t>
            </a:r>
            <a:r>
              <a:rPr lang="en" sz="2300"/>
              <a:t> will unlock a new generation of higher order distributed systems.</a:t>
            </a:r>
            <a:endParaRPr sz="23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300"/>
              <a:t>Simplifying the execution stack will foster secure and observable systems while reducing complexity and risk. </a:t>
            </a:r>
            <a:endParaRPr sz="2300"/>
          </a:p>
        </p:txBody>
      </p:sp>
      <p:sp>
        <p:nvSpPr>
          <p:cNvPr id="885" name="Google Shape;885;p34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Thesis Statement</a:t>
            </a:r>
            <a:endParaRPr sz="4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5"/>
          <p:cNvSpPr txBox="1"/>
          <p:nvPr>
            <p:ph idx="1" type="body"/>
          </p:nvPr>
        </p:nvSpPr>
        <p:spPr>
          <a:xfrm>
            <a:off x="720000" y="1276100"/>
            <a:ext cx="7704000" cy="16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 single compute unit </a:t>
            </a:r>
            <a:r>
              <a:rPr lang="en" sz="2600"/>
              <a:t>in a set</a:t>
            </a:r>
            <a:r>
              <a:rPr lang="en" sz="2600"/>
              <a:t>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00"/>
              <a:t>EG: A server in a cluster.</a:t>
            </a:r>
            <a:endParaRPr i="1" sz="2600"/>
          </a:p>
        </p:txBody>
      </p:sp>
      <p:sp>
        <p:nvSpPr>
          <p:cNvPr id="891" name="Google Shape;891;p35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What is a “node”?</a:t>
            </a:r>
            <a:endParaRPr sz="4200"/>
          </a:p>
        </p:txBody>
      </p:sp>
      <p:pic>
        <p:nvPicPr>
          <p:cNvPr id="892" name="Google Shape;89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4538" y="2947400"/>
            <a:ext cx="1934925" cy="1934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93" name="Google Shape;893;p35"/>
          <p:cNvSpPr txBox="1"/>
          <p:nvPr>
            <p:ph type="title"/>
          </p:nvPr>
        </p:nvSpPr>
        <p:spPr>
          <a:xfrm>
            <a:off x="57125" y="4679625"/>
            <a:ext cx="29268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9E9E9E"/>
                </a:solidFill>
              </a:rPr>
              <a:t>hachyderm.io/@nova</a:t>
            </a:r>
            <a:endParaRPr sz="1700">
              <a:solidFill>
                <a:srgbClr val="9E9E9E"/>
              </a:solidFill>
            </a:endParaRPr>
          </a:p>
        </p:txBody>
      </p:sp>
      <p:pic>
        <p:nvPicPr>
          <p:cNvPr id="894" name="Google Shape;894;p35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>
            <a:off x="1244957" y="4141950"/>
            <a:ext cx="551141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35"/>
          <p:cNvSpPr txBox="1"/>
          <p:nvPr>
            <p:ph type="title"/>
          </p:nvPr>
        </p:nvSpPr>
        <p:spPr>
          <a:xfrm>
            <a:off x="5630275" y="3844200"/>
            <a:ext cx="29268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rPr>
              <a:t>..not Node JS</a:t>
            </a:r>
            <a:endParaRPr sz="1700">
              <a:solidFill>
                <a:srgbClr val="9E9E9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 Evolution of Invention in Canada Thesis by Slidesgo">
  <a:themeElements>
    <a:clrScheme name="Simple Light">
      <a:dk1>
        <a:srgbClr val="E3EEED"/>
      </a:dk1>
      <a:lt1>
        <a:srgbClr val="383536"/>
      </a:lt1>
      <a:dk2>
        <a:srgbClr val="FC2E12"/>
      </a:dk2>
      <a:lt2>
        <a:srgbClr val="C1D6CE"/>
      </a:lt2>
      <a:accent1>
        <a:srgbClr val="64818C"/>
      </a:accent1>
      <a:accent2>
        <a:srgbClr val="DD4815"/>
      </a:accent2>
      <a:accent3>
        <a:srgbClr val="24A364"/>
      </a:accent3>
      <a:accent4>
        <a:srgbClr val="FFFFFF"/>
      </a:accent4>
      <a:accent5>
        <a:srgbClr val="FFFFFF"/>
      </a:accent5>
      <a:accent6>
        <a:srgbClr val="FFFFFF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