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ed Hat Text Medium"/>
      <p:regular r:id="rId30"/>
      <p:bold r:id="rId31"/>
      <p:italic r:id="rId32"/>
      <p:boldItalic r:id="rId33"/>
    </p:embeddedFont>
    <p:embeddedFont>
      <p:font typeface="Roboto"/>
      <p:regular r:id="rId34"/>
      <p:bold r:id="rId35"/>
      <p:italic r:id="rId36"/>
      <p:boldItalic r:id="rId37"/>
    </p:embeddedFont>
    <p:embeddedFont>
      <p:font typeface="Red Hat Display Medium"/>
      <p:regular r:id="rId38"/>
      <p:bold r:id="rId39"/>
      <p:italic r:id="rId40"/>
      <p:boldItalic r:id="rId41"/>
    </p:embeddedFont>
    <p:embeddedFont>
      <p:font typeface="Red Hat Display"/>
      <p:regular r:id="rId42"/>
      <p:bold r:id="rId43"/>
      <p:italic r:id="rId44"/>
      <p:boldItalic r:id="rId45"/>
    </p:embeddedFont>
    <p:embeddedFont>
      <p:font typeface="Red Hat Text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edHatDisplayMedium-italic.fntdata"/><Relationship Id="rId42" Type="http://schemas.openxmlformats.org/officeDocument/2006/relationships/font" Target="fonts/RedHatDisplay-regular.fntdata"/><Relationship Id="rId41" Type="http://schemas.openxmlformats.org/officeDocument/2006/relationships/font" Target="fonts/RedHatDisplayMedium-boldItalic.fntdata"/><Relationship Id="rId44" Type="http://schemas.openxmlformats.org/officeDocument/2006/relationships/font" Target="fonts/RedHatDisplay-italic.fntdata"/><Relationship Id="rId43" Type="http://schemas.openxmlformats.org/officeDocument/2006/relationships/font" Target="fonts/RedHatDisplay-bold.fntdata"/><Relationship Id="rId46" Type="http://schemas.openxmlformats.org/officeDocument/2006/relationships/font" Target="fonts/RedHatText-regular.fntdata"/><Relationship Id="rId45" Type="http://schemas.openxmlformats.org/officeDocument/2006/relationships/font" Target="fonts/RedHatDispl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edHatText-italic.fntdata"/><Relationship Id="rId47" Type="http://schemas.openxmlformats.org/officeDocument/2006/relationships/font" Target="fonts/RedHatText-bold.fntdata"/><Relationship Id="rId49" Type="http://schemas.openxmlformats.org/officeDocument/2006/relationships/font" Target="fonts/RedHatTex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edHatTextMedium-bold.fntdata"/><Relationship Id="rId30" Type="http://schemas.openxmlformats.org/officeDocument/2006/relationships/font" Target="fonts/RedHatTextMedium-regular.fntdata"/><Relationship Id="rId33" Type="http://schemas.openxmlformats.org/officeDocument/2006/relationships/font" Target="fonts/RedHatTextMedium-boldItalic.fntdata"/><Relationship Id="rId32" Type="http://schemas.openxmlformats.org/officeDocument/2006/relationships/font" Target="fonts/RedHatTextMedium-italic.fntdata"/><Relationship Id="rId35" Type="http://schemas.openxmlformats.org/officeDocument/2006/relationships/font" Target="fonts/Roboto-bold.fntdata"/><Relationship Id="rId34" Type="http://schemas.openxmlformats.org/officeDocument/2006/relationships/font" Target="fonts/Roboto-regular.fntdata"/><Relationship Id="rId37" Type="http://schemas.openxmlformats.org/officeDocument/2006/relationships/font" Target="fonts/Roboto-boldItalic.fntdata"/><Relationship Id="rId36" Type="http://schemas.openxmlformats.org/officeDocument/2006/relationships/font" Target="fonts/Roboto-italic.fntdata"/><Relationship Id="rId39" Type="http://schemas.openxmlformats.org/officeDocument/2006/relationships/font" Target="fonts/RedHatDisplayMedium-bold.fntdata"/><Relationship Id="rId38" Type="http://schemas.openxmlformats.org/officeDocument/2006/relationships/font" Target="fonts/RedHatDisplayMedium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1df34bb476_0_1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11df34bb476_0_1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a8ea981b5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2a8ea981b5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2a935eaeb95_2_1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2a935eaeb95_2_1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2a935eaeb95_2_16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2a935eaeb95_2_1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2a935eaeb95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2a935eaeb95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2a2144be1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2a2144be1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2a935eaeb95_2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2a935eaeb95_2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2a935eaeb95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2a935eaeb95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2a935eaeb95_2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2a935eaeb95_2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2a935eaeb95_2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2a935eaeb95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2a935eaeb95_2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2a935eaeb95_2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524253f5d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2524253f5d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2a935eaeb95_2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2a935eaeb95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2a935eaeb95_2_8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2a935eaeb95_2_8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2a935eaeb95_2_8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2a935eaeb95_2_8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2a935eaeb95_2_9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2a935eaeb95_2_9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2a935eaeb95_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2a935eaeb95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29fda96a358_0_2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29fda96a358_0_2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25627a9c704_0_7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25627a9c704_0_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2a8ea981b5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2a8ea981b5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9fda96a358_0_2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29fda96a358_0_2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2a8ea981b5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2a8ea981b5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2a2369cd50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2a2369cd50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2a8ea981b5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2a8ea981b5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Relationship Id="rId3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7.png"/><Relationship Id="rId3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7.png"/><Relationship Id="rId3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8.png"/><Relationship Id="rId3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8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Relationship Id="rId3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Relationship Id="rId3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1 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7212881" y="4409156"/>
            <a:ext cx="1931100" cy="7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562794" y="2641369"/>
            <a:ext cx="5649900" cy="6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ed Hat Display"/>
              <a:buNone/>
              <a:defRPr sz="21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1562906" y="1307719"/>
            <a:ext cx="5649900" cy="1200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lt1"/>
                </a:solidFill>
              </a:defRPr>
            </a:lvl2pPr>
            <a:lvl3pPr lvl="2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lt1"/>
                </a:solidFill>
              </a:defRPr>
            </a:lvl3pPr>
            <a:lvl4pPr lvl="3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lt1"/>
                </a:solidFill>
              </a:defRPr>
            </a:lvl4pPr>
            <a:lvl5pPr lvl="4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lt1"/>
                </a:solidFill>
              </a:defRPr>
            </a:lvl5pPr>
            <a:lvl6pPr lvl="5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lt1"/>
                </a:solidFill>
              </a:defRPr>
            </a:lvl6pPr>
            <a:lvl7pPr lvl="6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lt1"/>
                </a:solidFill>
              </a:defRPr>
            </a:lvl7pPr>
            <a:lvl8pPr lvl="7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lt1"/>
                </a:solidFill>
              </a:defRPr>
            </a:lvl8pPr>
            <a:lvl9pPr lvl="8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subTitle"/>
          </p:nvPr>
        </p:nvSpPr>
        <p:spPr>
          <a:xfrm>
            <a:off x="1562794" y="3454125"/>
            <a:ext cx="1530300" cy="45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ed Hat Display Medium"/>
              <a:buNone/>
              <a:defRPr sz="11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3" type="subTitle"/>
          </p:nvPr>
        </p:nvSpPr>
        <p:spPr>
          <a:xfrm>
            <a:off x="3353888" y="3454125"/>
            <a:ext cx="1530300" cy="45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ed Hat Display Medium"/>
              <a:buNone/>
              <a:defRPr sz="11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0138" y="4652989"/>
            <a:ext cx="1185206" cy="279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call out A">
  <p:cSld name="CUSTOM_2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11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11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11"/>
          <p:cNvSpPr txBox="1"/>
          <p:nvPr>
            <p:ph idx="1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pic>
        <p:nvPicPr>
          <p:cNvPr id="113" name="Google Shape;11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3460" y="4734378"/>
            <a:ext cx="731888" cy="17220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1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1"/>
          <p:cNvSpPr txBox="1"/>
          <p:nvPr>
            <p:ph idx="2" type="subTitle"/>
          </p:nvPr>
        </p:nvSpPr>
        <p:spPr>
          <a:xfrm>
            <a:off x="6938588" y="1679691"/>
            <a:ext cx="1593300" cy="236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6" name="Google Shape;116;p11"/>
          <p:cNvSpPr txBox="1"/>
          <p:nvPr>
            <p:ph idx="3" type="subTitle"/>
          </p:nvPr>
        </p:nvSpPr>
        <p:spPr>
          <a:xfrm>
            <a:off x="6938588" y="1265269"/>
            <a:ext cx="1593300" cy="266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ed Hat Display Medium"/>
              <a:buNone/>
              <a:defRPr sz="1100">
                <a:solidFill>
                  <a:srgbClr val="FFFFFF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400"/>
              </a:spcBef>
              <a:spcAft>
                <a:spcPts val="40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2 divider C">
  <p:cSld name="CUSTOM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/>
          <p:nvPr>
            <p:ph type="title"/>
          </p:nvPr>
        </p:nvSpPr>
        <p:spPr>
          <a:xfrm>
            <a:off x="335831" y="813421"/>
            <a:ext cx="5118900" cy="1578900"/>
          </a:xfrm>
          <a:prstGeom prst="rect">
            <a:avLst/>
          </a:prstGeom>
        </p:spPr>
        <p:txBody>
          <a:bodyPr anchorCtr="0" anchor="t" bIns="68575" lIns="3291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cxnSp>
        <p:nvCxnSpPr>
          <p:cNvPr id="119" name="Google Shape;119;p12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12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" name="Google Shape;121;p12"/>
          <p:cNvSpPr txBox="1"/>
          <p:nvPr>
            <p:ph idx="1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122" name="Google Shape;122;p12"/>
          <p:cNvSpPr txBox="1"/>
          <p:nvPr>
            <p:ph idx="2" type="subTitle"/>
          </p:nvPr>
        </p:nvSpPr>
        <p:spPr>
          <a:xfrm>
            <a:off x="6938588" y="1307790"/>
            <a:ext cx="1593300" cy="248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EBEBEB"/>
                </a:solidFill>
              </a:defRPr>
            </a:lvl1pPr>
            <a:lvl2pPr lvl="1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EBEBEB"/>
                </a:solidFill>
              </a:defRPr>
            </a:lvl2pPr>
            <a:lvl3pPr lvl="2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EBEBEB"/>
                </a:solidFill>
              </a:defRPr>
            </a:lvl3pPr>
            <a:lvl4pPr lvl="3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EBEBEB"/>
                </a:solidFill>
              </a:defRPr>
            </a:lvl4pPr>
            <a:lvl5pPr lvl="4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EBEBEB"/>
                </a:solidFill>
              </a:defRPr>
            </a:lvl5pPr>
            <a:lvl6pPr lvl="5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EBEBEB"/>
                </a:solidFill>
              </a:defRPr>
            </a:lvl6pPr>
            <a:lvl7pPr lvl="6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EBEBEB"/>
                </a:solidFill>
              </a:defRPr>
            </a:lvl7pPr>
            <a:lvl8pPr lvl="7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EBEBEB"/>
                </a:solidFill>
              </a:defRPr>
            </a:lvl8pPr>
            <a:lvl9pPr lvl="8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EBEBEB"/>
                </a:solidFill>
              </a:defRPr>
            </a:lvl9pPr>
          </a:lstStyle>
          <a:p/>
        </p:txBody>
      </p:sp>
      <p:pic>
        <p:nvPicPr>
          <p:cNvPr id="123" name="Google Shape;123;p12"/>
          <p:cNvPicPr preferRelativeResize="0"/>
          <p:nvPr/>
        </p:nvPicPr>
        <p:blipFill rotWithShape="1">
          <a:blip r:embed="rId3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2"/>
          <p:cNvSpPr txBox="1"/>
          <p:nvPr>
            <p:ph idx="3" type="subTitle"/>
          </p:nvPr>
        </p:nvSpPr>
        <p:spPr>
          <a:xfrm>
            <a:off x="6938588" y="1307790"/>
            <a:ext cx="1593300" cy="248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5" name="Google Shape;125;p12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call out B">
  <p:cSld name="CUSTOM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 txBox="1"/>
          <p:nvPr>
            <p:ph idx="1" type="subTitle"/>
          </p:nvPr>
        </p:nvSpPr>
        <p:spPr>
          <a:xfrm>
            <a:off x="6938588" y="1679691"/>
            <a:ext cx="1593300" cy="236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8" name="Google Shape;128;p13"/>
          <p:cNvSpPr txBox="1"/>
          <p:nvPr>
            <p:ph idx="2" type="subTitle"/>
          </p:nvPr>
        </p:nvSpPr>
        <p:spPr>
          <a:xfrm>
            <a:off x="6938588" y="1265269"/>
            <a:ext cx="1593300" cy="266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ed Hat Display Medium"/>
              <a:buNone/>
              <a:defRPr sz="11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" name="Google Shape;129;p13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3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3"/>
          <p:cNvSpPr txBox="1"/>
          <p:nvPr>
            <p:ph idx="3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pic>
        <p:nvPicPr>
          <p:cNvPr id="132" name="Google Shape;132;p13"/>
          <p:cNvPicPr preferRelativeResize="0"/>
          <p:nvPr/>
        </p:nvPicPr>
        <p:blipFill rotWithShape="1">
          <a:blip r:embed="rId3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3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2 divider D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1557019" y="1412438"/>
            <a:ext cx="5994000" cy="230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accent1"/>
                </a:solidFill>
              </a:defRPr>
            </a:lvl9pPr>
          </a:lstStyle>
          <a:p/>
        </p:txBody>
      </p:sp>
      <p:cxnSp>
        <p:nvCxnSpPr>
          <p:cNvPr id="136" name="Google Shape;136;p14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Google Shape;137;p14"/>
          <p:cNvSpPr txBox="1"/>
          <p:nvPr>
            <p:ph idx="1" type="subTitle"/>
          </p:nvPr>
        </p:nvSpPr>
        <p:spPr>
          <a:xfrm rot="5400000">
            <a:off x="-1603762" y="1603800"/>
            <a:ext cx="3861600" cy="654000"/>
          </a:xfrm>
          <a:prstGeom prst="rect">
            <a:avLst/>
          </a:prstGeom>
        </p:spPr>
        <p:txBody>
          <a:bodyPr anchorCtr="0" anchor="ctr" bIns="68575" lIns="377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 Medium"/>
              <a:buNone/>
              <a:defRPr sz="8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pic>
        <p:nvPicPr>
          <p:cNvPr id="138" name="Google Shape;138;p14"/>
          <p:cNvPicPr preferRelativeResize="0"/>
          <p:nvPr/>
        </p:nvPicPr>
        <p:blipFill rotWithShape="1">
          <a:blip r:embed="rId3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14"/>
          <p:cNvCxnSpPr/>
          <p:nvPr/>
        </p:nvCxnSpPr>
        <p:spPr>
          <a:xfrm>
            <a:off x="1557019" y="1240275"/>
            <a:ext cx="1043100" cy="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" name="Google Shape;140;p14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1 divider">
  <p:cSld name="CUSTOM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1557019" y="1412438"/>
            <a:ext cx="5994000" cy="230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43" name="Google Shape;143;p15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rgbClr val="8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4" name="Google Shape;144;p15"/>
          <p:cNvPicPr preferRelativeResize="0"/>
          <p:nvPr/>
        </p:nvPicPr>
        <p:blipFill rotWithShape="1">
          <a:blip r:embed="rId3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15"/>
          <p:cNvCxnSpPr/>
          <p:nvPr/>
        </p:nvCxnSpPr>
        <p:spPr>
          <a:xfrm>
            <a:off x="1557019" y="1240275"/>
            <a:ext cx="1043100" cy="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15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rgbClr val="8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15"/>
          <p:cNvSpPr txBox="1"/>
          <p:nvPr>
            <p:ph idx="1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 Medium"/>
              <a:buNone/>
              <a:defRPr sz="8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148" name="Google Shape;148;p15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3 divider">
  <p:cSld name="CUSTOM_3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type="title"/>
          </p:nvPr>
        </p:nvSpPr>
        <p:spPr>
          <a:xfrm>
            <a:off x="4255575" y="1224713"/>
            <a:ext cx="3777900" cy="29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51" name="Google Shape;151;p16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16"/>
          <p:cNvSpPr txBox="1"/>
          <p:nvPr>
            <p:ph idx="1" type="subTitle"/>
          </p:nvPr>
        </p:nvSpPr>
        <p:spPr>
          <a:xfrm rot="5400000">
            <a:off x="-1603762" y="1603800"/>
            <a:ext cx="3861600" cy="654000"/>
          </a:xfrm>
          <a:prstGeom prst="rect">
            <a:avLst/>
          </a:prstGeom>
        </p:spPr>
        <p:txBody>
          <a:bodyPr anchorCtr="0" anchor="ctr" bIns="68575" lIns="377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 Medium"/>
              <a:buNone/>
              <a:defRPr sz="8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pic>
        <p:nvPicPr>
          <p:cNvPr id="15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3460" y="4734378"/>
            <a:ext cx="731888" cy="17220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itle">
  <p:cSld name="CUSTOM_4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/>
          <p:nvPr>
            <p:ph idx="1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cxnSp>
        <p:nvCxnSpPr>
          <p:cNvPr id="157" name="Google Shape;157;p17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17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p17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0" name="Google Shape;160;p17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 txBox="1"/>
          <p:nvPr>
            <p:ph idx="2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2" name="Google Shape;162;p17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163" name="Google Shape;163;p17"/>
          <p:cNvSpPr txBox="1"/>
          <p:nvPr>
            <p:ph idx="3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hree chevrons">
  <p:cSld name="CUSTOM_4_20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>
            <p:ph idx="1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cxnSp>
        <p:nvCxnSpPr>
          <p:cNvPr id="166" name="Google Shape;166;p18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18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" name="Google Shape;168;p18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9" name="Google Shape;169;p18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8"/>
          <p:cNvSpPr txBox="1"/>
          <p:nvPr>
            <p:ph idx="2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1" name="Google Shape;171;p18"/>
          <p:cNvSpPr/>
          <p:nvPr/>
        </p:nvSpPr>
        <p:spPr>
          <a:xfrm>
            <a:off x="2926125" y="1855228"/>
            <a:ext cx="3291900" cy="2026800"/>
          </a:xfrm>
          <a:prstGeom prst="chevron">
            <a:avLst>
              <a:gd fmla="val 2731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/>
          <p:nvPr/>
        </p:nvSpPr>
        <p:spPr>
          <a:xfrm>
            <a:off x="5852250" y="1855238"/>
            <a:ext cx="3291900" cy="2026800"/>
          </a:xfrm>
          <a:prstGeom prst="chevron">
            <a:avLst>
              <a:gd fmla="val 2731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73" name="Google Shape;173;p18"/>
          <p:cNvSpPr/>
          <p:nvPr/>
        </p:nvSpPr>
        <p:spPr>
          <a:xfrm>
            <a:off x="0" y="1855238"/>
            <a:ext cx="3291900" cy="2026800"/>
          </a:xfrm>
          <a:prstGeom prst="chevron">
            <a:avLst>
              <a:gd fmla="val 2731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74" name="Google Shape;174;p18"/>
          <p:cNvSpPr/>
          <p:nvPr/>
        </p:nvSpPr>
        <p:spPr>
          <a:xfrm>
            <a:off x="0" y="1855228"/>
            <a:ext cx="840300" cy="202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8303625" y="1855228"/>
            <a:ext cx="840300" cy="202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8"/>
          <p:cNvSpPr txBox="1"/>
          <p:nvPr>
            <p:ph idx="3" type="subTitle"/>
          </p:nvPr>
        </p:nvSpPr>
        <p:spPr>
          <a:xfrm>
            <a:off x="2926125" y="1855238"/>
            <a:ext cx="3291900" cy="2026800"/>
          </a:xfrm>
          <a:prstGeom prst="rect">
            <a:avLst/>
          </a:prstGeom>
        </p:spPr>
        <p:txBody>
          <a:bodyPr anchorCtr="0" anchor="ctr" bIns="0" lIns="822950" spcFirstLastPara="1" rIns="342900" wrap="square" tIns="6857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/>
        </p:txBody>
      </p:sp>
      <p:sp>
        <p:nvSpPr>
          <p:cNvPr id="177" name="Google Shape;177;p18"/>
          <p:cNvSpPr txBox="1"/>
          <p:nvPr>
            <p:ph idx="4" type="subTitle"/>
          </p:nvPr>
        </p:nvSpPr>
        <p:spPr>
          <a:xfrm>
            <a:off x="0" y="1855238"/>
            <a:ext cx="3291900" cy="2026800"/>
          </a:xfrm>
          <a:prstGeom prst="rect">
            <a:avLst/>
          </a:prstGeom>
        </p:spPr>
        <p:txBody>
          <a:bodyPr anchorCtr="0" anchor="ctr" bIns="0" lIns="651500" spcFirstLastPara="1" rIns="548625" wrap="square" tIns="6857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/>
        </p:txBody>
      </p:sp>
      <p:sp>
        <p:nvSpPr>
          <p:cNvPr id="178" name="Google Shape;178;p18"/>
          <p:cNvSpPr txBox="1"/>
          <p:nvPr>
            <p:ph idx="5" type="subTitle"/>
          </p:nvPr>
        </p:nvSpPr>
        <p:spPr>
          <a:xfrm>
            <a:off x="5852250" y="1855238"/>
            <a:ext cx="3291900" cy="2026800"/>
          </a:xfrm>
          <a:prstGeom prst="rect">
            <a:avLst/>
          </a:prstGeom>
        </p:spPr>
        <p:txBody>
          <a:bodyPr anchorCtr="0" anchor="ctr" bIns="0" lIns="822950" spcFirstLastPara="1" rIns="342900" wrap="square" tIns="6857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/>
        </p:txBody>
      </p:sp>
      <p:sp>
        <p:nvSpPr>
          <p:cNvPr id="179" name="Google Shape;179;p18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180" name="Google Shape;180;p18"/>
          <p:cNvSpPr txBox="1"/>
          <p:nvPr>
            <p:ph idx="6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wo chevrons">
  <p:cSld name="CUSTOM_4_20_1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9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19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4" name="Google Shape;184;p19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5" name="Google Shape;185;p19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>
            <p:ph idx="1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7" name="Google Shape;187;p19"/>
          <p:cNvSpPr/>
          <p:nvPr/>
        </p:nvSpPr>
        <p:spPr>
          <a:xfrm>
            <a:off x="0" y="1855228"/>
            <a:ext cx="840300" cy="202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8303625" y="1855228"/>
            <a:ext cx="840300" cy="202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9"/>
          <p:cNvSpPr/>
          <p:nvPr/>
        </p:nvSpPr>
        <p:spPr>
          <a:xfrm>
            <a:off x="4397850" y="1855238"/>
            <a:ext cx="4746300" cy="2026800"/>
          </a:xfrm>
          <a:prstGeom prst="chevron">
            <a:avLst>
              <a:gd fmla="val 2731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90" name="Google Shape;190;p19"/>
          <p:cNvSpPr/>
          <p:nvPr/>
        </p:nvSpPr>
        <p:spPr>
          <a:xfrm>
            <a:off x="0" y="1855238"/>
            <a:ext cx="4746300" cy="2026800"/>
          </a:xfrm>
          <a:prstGeom prst="chevron">
            <a:avLst>
              <a:gd fmla="val 2731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91" name="Google Shape;191;p19"/>
          <p:cNvSpPr txBox="1"/>
          <p:nvPr>
            <p:ph idx="2" type="subTitle"/>
          </p:nvPr>
        </p:nvSpPr>
        <p:spPr>
          <a:xfrm>
            <a:off x="0" y="1855238"/>
            <a:ext cx="4746300" cy="2026800"/>
          </a:xfrm>
          <a:prstGeom prst="rect">
            <a:avLst/>
          </a:prstGeom>
        </p:spPr>
        <p:txBody>
          <a:bodyPr anchorCtr="0" anchor="ctr" bIns="0" lIns="651500" spcFirstLastPara="1" rIns="685800" wrap="square" tIns="6857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/>
        </p:txBody>
      </p:sp>
      <p:sp>
        <p:nvSpPr>
          <p:cNvPr id="192" name="Google Shape;192;p19"/>
          <p:cNvSpPr txBox="1"/>
          <p:nvPr>
            <p:ph idx="3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193" name="Google Shape;193;p19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194" name="Google Shape;194;p19"/>
          <p:cNvSpPr txBox="1"/>
          <p:nvPr>
            <p:ph idx="4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95" name="Google Shape;195;p19"/>
          <p:cNvSpPr txBox="1"/>
          <p:nvPr>
            <p:ph idx="5" type="subTitle"/>
          </p:nvPr>
        </p:nvSpPr>
        <p:spPr>
          <a:xfrm>
            <a:off x="4974750" y="1855238"/>
            <a:ext cx="4746300" cy="2026800"/>
          </a:xfrm>
          <a:prstGeom prst="rect">
            <a:avLst/>
          </a:prstGeom>
        </p:spPr>
        <p:txBody>
          <a:bodyPr anchorCtr="0" anchor="ctr" bIns="0" lIns="651500" spcFirstLastPara="1" rIns="685800" wrap="square" tIns="6857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hree circles">
  <p:cSld name="CUSTOM_4_19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Google Shape;197;p20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20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9" name="Google Shape;199;p20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0" name="Google Shape;200;p20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0"/>
          <p:cNvSpPr txBox="1"/>
          <p:nvPr>
            <p:ph idx="1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202" name="Google Shape;20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7644" y="1722319"/>
            <a:ext cx="6528711" cy="243543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0"/>
          <p:cNvSpPr txBox="1"/>
          <p:nvPr>
            <p:ph idx="2" type="subTitle"/>
          </p:nvPr>
        </p:nvSpPr>
        <p:spPr>
          <a:xfrm>
            <a:off x="1696780" y="2223771"/>
            <a:ext cx="1636200" cy="1432500"/>
          </a:xfrm>
          <a:prstGeom prst="rect">
            <a:avLst/>
          </a:prstGeom>
        </p:spPr>
        <p:txBody>
          <a:bodyPr anchorCtr="0" anchor="ctr" bIns="68575" lIns="205725" spcFirstLastPara="1" rIns="205725" wrap="square" tIns="685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04" name="Google Shape;204;p20"/>
          <p:cNvSpPr txBox="1"/>
          <p:nvPr>
            <p:ph idx="3" type="subTitle"/>
          </p:nvPr>
        </p:nvSpPr>
        <p:spPr>
          <a:xfrm>
            <a:off x="3753949" y="2223767"/>
            <a:ext cx="1636200" cy="1432500"/>
          </a:xfrm>
          <a:prstGeom prst="rect">
            <a:avLst/>
          </a:prstGeom>
        </p:spPr>
        <p:txBody>
          <a:bodyPr anchorCtr="0" anchor="ctr" bIns="68575" lIns="205725" spcFirstLastPara="1" rIns="205725" wrap="square" tIns="685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05" name="Google Shape;205;p20"/>
          <p:cNvSpPr txBox="1"/>
          <p:nvPr>
            <p:ph idx="4" type="subTitle"/>
          </p:nvPr>
        </p:nvSpPr>
        <p:spPr>
          <a:xfrm>
            <a:off x="5811118" y="2223767"/>
            <a:ext cx="1636200" cy="1432500"/>
          </a:xfrm>
          <a:prstGeom prst="rect">
            <a:avLst/>
          </a:prstGeom>
        </p:spPr>
        <p:txBody>
          <a:bodyPr anchorCtr="0" anchor="ctr" bIns="68575" lIns="205725" spcFirstLastPara="1" rIns="205725" wrap="square" tIns="685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06" name="Google Shape;206;p20"/>
          <p:cNvSpPr txBox="1"/>
          <p:nvPr>
            <p:ph idx="5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207" name="Google Shape;207;p20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208" name="Google Shape;208;p20"/>
          <p:cNvSpPr txBox="1"/>
          <p:nvPr>
            <p:ph idx="6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1 closing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7212881" y="4409156"/>
            <a:ext cx="1931100" cy="7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562794" y="2256319"/>
            <a:ext cx="3109800" cy="114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ed Hat Display"/>
              <a:buNone/>
              <a:defRPr sz="11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1562906" y="426469"/>
            <a:ext cx="3678900" cy="148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lt1"/>
                </a:solidFill>
              </a:defRPr>
            </a:lvl2pPr>
            <a:lvl3pPr lvl="2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lt1"/>
                </a:solidFill>
              </a:defRPr>
            </a:lvl3pPr>
            <a:lvl4pPr lvl="3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lt1"/>
                </a:solidFill>
              </a:defRPr>
            </a:lvl4pPr>
            <a:lvl5pPr lvl="4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lt1"/>
                </a:solidFill>
              </a:defRPr>
            </a:lvl5pPr>
            <a:lvl6pPr lvl="5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lt1"/>
                </a:solidFill>
              </a:defRPr>
            </a:lvl6pPr>
            <a:lvl7pPr lvl="6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lt1"/>
                </a:solidFill>
              </a:defRPr>
            </a:lvl7pPr>
            <a:lvl8pPr lvl="7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lt1"/>
                </a:solidFill>
              </a:defRPr>
            </a:lvl8pPr>
            <a:lvl9pPr lvl="8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3" name="Google Shape;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0138" y="4652989"/>
            <a:ext cx="1185206" cy="27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7004" y="2602687"/>
            <a:ext cx="211969" cy="21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7004" y="2083780"/>
            <a:ext cx="211969" cy="21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57006" y="1564875"/>
            <a:ext cx="211969" cy="21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57004" y="3121593"/>
            <a:ext cx="211969" cy="21196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/>
          <p:nvPr/>
        </p:nvSpPr>
        <p:spPr>
          <a:xfrm>
            <a:off x="5970354" y="1499869"/>
            <a:ext cx="22452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linkedin.com/company/red-hat</a:t>
            </a:r>
            <a:endParaRPr sz="110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5970354" y="2018756"/>
            <a:ext cx="22452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youtube.com/user/RedHatVideos</a:t>
            </a:r>
            <a:endParaRPr sz="110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0" name="Google Shape;30;p3"/>
          <p:cNvSpPr txBox="1"/>
          <p:nvPr/>
        </p:nvSpPr>
        <p:spPr>
          <a:xfrm>
            <a:off x="5970354" y="2537644"/>
            <a:ext cx="22452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facebook.com/redhatinc</a:t>
            </a:r>
            <a:endParaRPr sz="110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1" name="Google Shape;31;p3"/>
          <p:cNvSpPr txBox="1"/>
          <p:nvPr/>
        </p:nvSpPr>
        <p:spPr>
          <a:xfrm>
            <a:off x="5970354" y="3056531"/>
            <a:ext cx="22452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twitter.com/RedHat</a:t>
            </a:r>
            <a:endParaRPr sz="110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32" name="Google Shape;32;p3"/>
          <p:cNvCxnSpPr/>
          <p:nvPr/>
        </p:nvCxnSpPr>
        <p:spPr>
          <a:xfrm rot="10800000">
            <a:off x="335831" y="-37"/>
            <a:ext cx="0" cy="1712100"/>
          </a:xfrm>
          <a:prstGeom prst="straightConnector1">
            <a:avLst/>
          </a:prstGeom>
          <a:noFill/>
          <a:ln cap="flat" cmpd="sng" w="9525">
            <a:solidFill>
              <a:srgbClr val="8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" name="Google Shape;33;p3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rgbClr val="8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" name="Google Shape;34;p3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blank">
  <p:cSld name="CUSTOM_4_18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/>
          <p:nvPr>
            <p:ph idx="1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cxnSp>
        <p:nvCxnSpPr>
          <p:cNvPr id="211" name="Google Shape;211;p21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1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" name="Google Shape;213;p21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4" name="Google Shape;214;p21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1"/>
          <p:cNvSpPr txBox="1"/>
          <p:nvPr>
            <p:ph idx="2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itle, subhead, and body">
  <p:cSld name="CUSTOM_4_17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/>
          <p:nvPr>
            <p:ph idx="1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218" name="Google Shape;218;p22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cxnSp>
        <p:nvCxnSpPr>
          <p:cNvPr id="219" name="Google Shape;219;p22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22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1" name="Google Shape;221;p22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2" name="Google Shape;222;p22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2"/>
          <p:cNvSpPr txBox="1"/>
          <p:nvPr>
            <p:ph idx="2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4" name="Google Shape;224;p22"/>
          <p:cNvSpPr txBox="1"/>
          <p:nvPr>
            <p:ph idx="3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5" name="Google Shape;225;p22"/>
          <p:cNvSpPr txBox="1"/>
          <p:nvPr>
            <p:ph idx="4" type="body"/>
          </p:nvPr>
        </p:nvSpPr>
        <p:spPr>
          <a:xfrm>
            <a:off x="1828800" y="1714500"/>
            <a:ext cx="5486400" cy="27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▸"/>
              <a:defRPr/>
            </a:lvl1pPr>
            <a:lvl2pPr indent="-317500" lvl="1" marL="91440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2pPr>
            <a:lvl3pPr indent="-317500" lvl="2" marL="137160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3pPr>
            <a:lvl4pPr indent="-317500" lvl="3" marL="182880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4pPr>
            <a:lvl5pPr indent="-317500" lvl="4" marL="228600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5pPr>
            <a:lvl6pPr indent="-317500" lvl="5" marL="274320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6pPr>
            <a:lvl7pPr indent="-317500" lvl="6" marL="320040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7pPr>
            <a:lvl8pPr indent="-317500" lvl="7" marL="365760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8pPr>
            <a:lvl9pPr indent="-317500" lvl="8" marL="4114800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  <a:buSzPts val="1400"/>
              <a:buChar char="･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itle and body">
  <p:cSld name="CUSTOM_4_17_2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oogle Shape;227;p23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23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9" name="Google Shape;229;p23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0" name="Google Shape;230;p23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3"/>
          <p:cNvSpPr txBox="1"/>
          <p:nvPr>
            <p:ph idx="1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2" name="Google Shape;232;p23"/>
          <p:cNvSpPr txBox="1"/>
          <p:nvPr>
            <p:ph idx="2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233" name="Google Shape;233;p23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234" name="Google Shape;234;p23"/>
          <p:cNvSpPr txBox="1"/>
          <p:nvPr>
            <p:ph idx="3" type="body"/>
          </p:nvPr>
        </p:nvSpPr>
        <p:spPr>
          <a:xfrm>
            <a:off x="1828800" y="1714500"/>
            <a:ext cx="5486400" cy="27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▸"/>
              <a:defRPr/>
            </a:lvl1pPr>
            <a:lvl2pPr indent="-317500" lvl="1" marL="9144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2pPr>
            <a:lvl3pPr indent="-317500" lvl="2" marL="13716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3pPr>
            <a:lvl4pPr indent="-317500" lvl="3" marL="18288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4pPr>
            <a:lvl5pPr indent="-317500" lvl="4" marL="22860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5pPr>
            <a:lvl6pPr indent="-317500" lvl="5" marL="27432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6pPr>
            <a:lvl7pPr indent="-317500" lvl="6" marL="32004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7pPr>
            <a:lvl8pPr indent="-317500" lvl="7" marL="36576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8pPr>
            <a:lvl9pPr indent="-317500" lvl="8" marL="4114800" rtl="0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  <a:buSzPts val="1400"/>
              <a:buChar char="･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body">
  <p:cSld name="CUSTOM_4_17_2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/>
          <p:nvPr>
            <p:ph idx="1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cxnSp>
        <p:nvCxnSpPr>
          <p:cNvPr id="237" name="Google Shape;237;p24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Google Shape;238;p24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9" name="Google Shape;239;p24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0" name="Google Shape;240;p24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4"/>
          <p:cNvSpPr txBox="1"/>
          <p:nvPr>
            <p:ph idx="2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2" name="Google Shape;242;p24"/>
          <p:cNvSpPr txBox="1"/>
          <p:nvPr>
            <p:ph idx="3" type="body"/>
          </p:nvPr>
        </p:nvSpPr>
        <p:spPr>
          <a:xfrm>
            <a:off x="1828800" y="1200150"/>
            <a:ext cx="5486400" cy="27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▸"/>
              <a:defRPr/>
            </a:lvl1pPr>
            <a:lvl2pPr indent="-317500" lvl="1" marL="9144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2pPr>
            <a:lvl3pPr indent="-317500" lvl="2" marL="13716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3pPr>
            <a:lvl4pPr indent="-317500" lvl="3" marL="18288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4pPr>
            <a:lvl5pPr indent="-317500" lvl="4" marL="22860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5pPr>
            <a:lvl6pPr indent="-317500" lvl="5" marL="27432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6pPr>
            <a:lvl7pPr indent="-317500" lvl="6" marL="32004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7pPr>
            <a:lvl8pPr indent="-317500" lvl="7" marL="36576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8pPr>
            <a:lvl9pPr indent="-317500" lvl="8" marL="4114800" rtl="0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  <a:buSzPts val="1400"/>
              <a:buChar char="･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itle and two column body">
  <p:cSld name="CUSTOM_4_17_1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4" name="Google Shape;244;p25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25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6" name="Google Shape;246;p25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7" name="Google Shape;247;p25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5"/>
          <p:cNvSpPr txBox="1"/>
          <p:nvPr>
            <p:ph idx="1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9" name="Google Shape;249;p25"/>
          <p:cNvSpPr txBox="1"/>
          <p:nvPr>
            <p:ph idx="2" type="body"/>
          </p:nvPr>
        </p:nvSpPr>
        <p:spPr>
          <a:xfrm>
            <a:off x="663844" y="1718383"/>
            <a:ext cx="3703200" cy="27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▸"/>
              <a:defRPr/>
            </a:lvl1pPr>
            <a:lvl2pPr indent="-317500" lvl="1" marL="9144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2pPr>
            <a:lvl3pPr indent="-317500" lvl="2" marL="13716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3pPr>
            <a:lvl4pPr indent="-317500" lvl="3" marL="18288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4pPr>
            <a:lvl5pPr indent="-317500" lvl="4" marL="22860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5pPr>
            <a:lvl6pPr indent="-317500" lvl="5" marL="27432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6pPr>
            <a:lvl7pPr indent="-317500" lvl="6" marL="32004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7pPr>
            <a:lvl8pPr indent="-317500" lvl="7" marL="36576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8pPr>
            <a:lvl9pPr indent="-317500" lvl="8" marL="4114800" rtl="0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  <a:buSzPts val="1400"/>
              <a:buChar char="･"/>
              <a:defRPr/>
            </a:lvl9pPr>
          </a:lstStyle>
          <a:p/>
        </p:txBody>
      </p:sp>
      <p:sp>
        <p:nvSpPr>
          <p:cNvPr id="250" name="Google Shape;250;p25"/>
          <p:cNvSpPr txBox="1"/>
          <p:nvPr>
            <p:ph idx="3" type="body"/>
          </p:nvPr>
        </p:nvSpPr>
        <p:spPr>
          <a:xfrm>
            <a:off x="4777069" y="1718381"/>
            <a:ext cx="3703200" cy="27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▸"/>
              <a:defRPr/>
            </a:lvl1pPr>
            <a:lvl2pPr indent="-317500" lvl="1" marL="9144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2pPr>
            <a:lvl3pPr indent="-317500" lvl="2" marL="13716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3pPr>
            <a:lvl4pPr indent="-317500" lvl="3" marL="18288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4pPr>
            <a:lvl5pPr indent="-317500" lvl="4" marL="22860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5pPr>
            <a:lvl6pPr indent="-317500" lvl="5" marL="27432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6pPr>
            <a:lvl7pPr indent="-317500" lvl="6" marL="32004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7pPr>
            <a:lvl8pPr indent="-317500" lvl="7" marL="36576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8pPr>
            <a:lvl9pPr indent="-317500" lvl="8" marL="4114800" rtl="0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  <a:buSzPts val="1400"/>
              <a:buChar char="･"/>
              <a:defRPr/>
            </a:lvl9pPr>
          </a:lstStyle>
          <a:p/>
        </p:txBody>
      </p:sp>
      <p:sp>
        <p:nvSpPr>
          <p:cNvPr id="251" name="Google Shape;251;p25"/>
          <p:cNvSpPr txBox="1"/>
          <p:nvPr>
            <p:ph idx="4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252" name="Google Shape;252;p25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253" name="Google Shape;253;p25"/>
          <p:cNvSpPr txBox="1"/>
          <p:nvPr>
            <p:ph idx="5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image and column body">
  <p:cSld name="CUSTOM_4_17_1_1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" name="Google Shape;255;p26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26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" name="Google Shape;257;p26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8" name="Google Shape;258;p26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6"/>
          <p:cNvSpPr txBox="1"/>
          <p:nvPr>
            <p:ph idx="1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0" name="Google Shape;260;p26"/>
          <p:cNvSpPr txBox="1"/>
          <p:nvPr>
            <p:ph idx="2" type="body"/>
          </p:nvPr>
        </p:nvSpPr>
        <p:spPr>
          <a:xfrm>
            <a:off x="4777069" y="1718381"/>
            <a:ext cx="3703200" cy="27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▸"/>
              <a:defRPr/>
            </a:lvl1pPr>
            <a:lvl2pPr indent="-317500" lvl="1" marL="9144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2pPr>
            <a:lvl3pPr indent="-317500" lvl="2" marL="13716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3pPr>
            <a:lvl4pPr indent="-317500" lvl="3" marL="18288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4pPr>
            <a:lvl5pPr indent="-317500" lvl="4" marL="22860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5pPr>
            <a:lvl6pPr indent="-317500" lvl="5" marL="27432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6pPr>
            <a:lvl7pPr indent="-317500" lvl="6" marL="32004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7pPr>
            <a:lvl8pPr indent="-317500" lvl="7" marL="3657600" rtl="0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8pPr>
            <a:lvl9pPr indent="-317500" lvl="8" marL="4114800" rtl="0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  <a:buSzPts val="1400"/>
              <a:buChar char="･"/>
              <a:defRPr/>
            </a:lvl9pPr>
          </a:lstStyle>
          <a:p/>
        </p:txBody>
      </p:sp>
      <p:sp>
        <p:nvSpPr>
          <p:cNvPr id="261" name="Google Shape;261;p26"/>
          <p:cNvSpPr txBox="1"/>
          <p:nvPr>
            <p:ph idx="3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262" name="Google Shape;262;p26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263" name="Google Shape;263;p26"/>
          <p:cNvSpPr txBox="1"/>
          <p:nvPr>
            <p:ph idx="4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imeline vertical">
  <p:cSld name="CUSTOM_4_16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 txBox="1"/>
          <p:nvPr>
            <p:ph idx="1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cxnSp>
        <p:nvCxnSpPr>
          <p:cNvPr id="266" name="Google Shape;266;p27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27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8" name="Google Shape;268;p27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9" name="Google Shape;269;p27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7"/>
          <p:cNvSpPr txBox="1"/>
          <p:nvPr>
            <p:ph idx="2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271" name="Google Shape;271;p27"/>
          <p:cNvCxnSpPr/>
          <p:nvPr/>
        </p:nvCxnSpPr>
        <p:spPr>
          <a:xfrm>
            <a:off x="3109811" y="-5512"/>
            <a:ext cx="0" cy="5154600"/>
          </a:xfrm>
          <a:prstGeom prst="straightConnector1">
            <a:avLst/>
          </a:prstGeom>
          <a:noFill/>
          <a:ln cap="flat" cmpd="sng" w="28575">
            <a:solidFill>
              <a:srgbClr val="D5D5D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2" name="Google Shape;272;p27"/>
          <p:cNvSpPr txBox="1"/>
          <p:nvPr>
            <p:ph idx="3" type="subTitle"/>
          </p:nvPr>
        </p:nvSpPr>
        <p:spPr>
          <a:xfrm>
            <a:off x="3350831" y="1374657"/>
            <a:ext cx="3836700" cy="48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/>
        </p:txBody>
      </p:sp>
      <p:sp>
        <p:nvSpPr>
          <p:cNvPr id="273" name="Google Shape;273;p27"/>
          <p:cNvSpPr txBox="1"/>
          <p:nvPr>
            <p:ph idx="4" type="subTitle"/>
          </p:nvPr>
        </p:nvSpPr>
        <p:spPr>
          <a:xfrm>
            <a:off x="3350831" y="1080975"/>
            <a:ext cx="3404100" cy="22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274" name="Google Shape;274;p27"/>
          <p:cNvSpPr txBox="1"/>
          <p:nvPr>
            <p:ph idx="5" type="subTitle"/>
          </p:nvPr>
        </p:nvSpPr>
        <p:spPr>
          <a:xfrm>
            <a:off x="2521875" y="1374657"/>
            <a:ext cx="517500" cy="17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imeline horizontal">
  <p:cSld name="CUSTOM_4_15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" name="Google Shape;276;p28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28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8" name="Google Shape;278;p28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9" name="Google Shape;279;p28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8"/>
          <p:cNvSpPr txBox="1"/>
          <p:nvPr>
            <p:ph idx="1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1" name="Google Shape;281;p28"/>
          <p:cNvSpPr txBox="1"/>
          <p:nvPr>
            <p:ph idx="2" type="subTitle"/>
          </p:nvPr>
        </p:nvSpPr>
        <p:spPr>
          <a:xfrm>
            <a:off x="1531819" y="1873120"/>
            <a:ext cx="1580100" cy="28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282" name="Google Shape;282;p28"/>
          <p:cNvSpPr txBox="1"/>
          <p:nvPr>
            <p:ph idx="3" type="subTitle"/>
          </p:nvPr>
        </p:nvSpPr>
        <p:spPr>
          <a:xfrm>
            <a:off x="1531819" y="2177606"/>
            <a:ext cx="1580100" cy="50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283" name="Google Shape;283;p28"/>
          <p:cNvSpPr txBox="1"/>
          <p:nvPr>
            <p:ph idx="4" type="subTitle"/>
          </p:nvPr>
        </p:nvSpPr>
        <p:spPr>
          <a:xfrm>
            <a:off x="1197356" y="3302681"/>
            <a:ext cx="732000" cy="176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84" name="Google Shape;284;p28"/>
          <p:cNvSpPr txBox="1"/>
          <p:nvPr>
            <p:ph idx="5" type="subTitle"/>
          </p:nvPr>
        </p:nvSpPr>
        <p:spPr>
          <a:xfrm>
            <a:off x="2459231" y="2919383"/>
            <a:ext cx="732000" cy="176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85" name="Google Shape;285;p28"/>
          <p:cNvSpPr txBox="1"/>
          <p:nvPr>
            <p:ph idx="6" type="subTitle"/>
          </p:nvPr>
        </p:nvSpPr>
        <p:spPr>
          <a:xfrm>
            <a:off x="1285069" y="3564541"/>
            <a:ext cx="1580100" cy="28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286" name="Google Shape;286;p28"/>
          <p:cNvSpPr txBox="1"/>
          <p:nvPr>
            <p:ph idx="7" type="subTitle"/>
          </p:nvPr>
        </p:nvSpPr>
        <p:spPr>
          <a:xfrm>
            <a:off x="1285069" y="3869028"/>
            <a:ext cx="1580100" cy="50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lvl="2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lvl="3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lvl="4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lvl="5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lvl="6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lvl="7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lvl="8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287" name="Google Shape;287;p28"/>
          <p:cNvSpPr txBox="1"/>
          <p:nvPr>
            <p:ph idx="8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288" name="Google Shape;288;p28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289" name="Google Shape;289;p28"/>
          <p:cNvSpPr txBox="1"/>
          <p:nvPr>
            <p:ph idx="9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data three callouts">
  <p:cSld name="CUSTOM_4_14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"/>
          <p:cNvSpPr txBox="1"/>
          <p:nvPr>
            <p:ph idx="1" type="subTitle"/>
          </p:nvPr>
        </p:nvSpPr>
        <p:spPr>
          <a:xfrm>
            <a:off x="756675" y="1827319"/>
            <a:ext cx="2261100" cy="93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92" name="Google Shape;292;p29"/>
          <p:cNvSpPr txBox="1"/>
          <p:nvPr>
            <p:ph idx="2" type="subTitle"/>
          </p:nvPr>
        </p:nvSpPr>
        <p:spPr>
          <a:xfrm>
            <a:off x="3441488" y="1827319"/>
            <a:ext cx="2261100" cy="93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93" name="Google Shape;293;p29"/>
          <p:cNvSpPr txBox="1"/>
          <p:nvPr>
            <p:ph idx="3" type="subTitle"/>
          </p:nvPr>
        </p:nvSpPr>
        <p:spPr>
          <a:xfrm>
            <a:off x="6126263" y="1827319"/>
            <a:ext cx="2261100" cy="93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cxnSp>
        <p:nvCxnSpPr>
          <p:cNvPr id="294" name="Google Shape;294;p29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29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6" name="Google Shape;296;p29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7" name="Google Shape;297;p29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9"/>
          <p:cNvSpPr txBox="1"/>
          <p:nvPr>
            <p:ph idx="4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299" name="Google Shape;299;p29"/>
          <p:cNvCxnSpPr/>
          <p:nvPr/>
        </p:nvCxnSpPr>
        <p:spPr>
          <a:xfrm>
            <a:off x="3229609" y="1995769"/>
            <a:ext cx="0" cy="191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00" name="Google Shape;300;p29"/>
          <p:cNvCxnSpPr/>
          <p:nvPr/>
        </p:nvCxnSpPr>
        <p:spPr>
          <a:xfrm>
            <a:off x="5914384" y="1995769"/>
            <a:ext cx="0" cy="191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01" name="Google Shape;301;p29"/>
          <p:cNvSpPr txBox="1"/>
          <p:nvPr>
            <p:ph idx="5" type="subTitle"/>
          </p:nvPr>
        </p:nvSpPr>
        <p:spPr>
          <a:xfrm>
            <a:off x="3351225" y="2757900"/>
            <a:ext cx="2441400" cy="24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02" name="Google Shape;302;p29"/>
          <p:cNvSpPr txBox="1"/>
          <p:nvPr>
            <p:ph idx="6" type="subTitle"/>
          </p:nvPr>
        </p:nvSpPr>
        <p:spPr>
          <a:xfrm>
            <a:off x="3351300" y="3124819"/>
            <a:ext cx="2441400" cy="6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100"/>
            </a:lvl9pPr>
          </a:lstStyle>
          <a:p/>
        </p:txBody>
      </p:sp>
      <p:sp>
        <p:nvSpPr>
          <p:cNvPr id="303" name="Google Shape;303;p29"/>
          <p:cNvSpPr txBox="1"/>
          <p:nvPr>
            <p:ph idx="7" type="subTitle"/>
          </p:nvPr>
        </p:nvSpPr>
        <p:spPr>
          <a:xfrm>
            <a:off x="6036000" y="2757900"/>
            <a:ext cx="2441400" cy="24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04" name="Google Shape;304;p29"/>
          <p:cNvSpPr txBox="1"/>
          <p:nvPr>
            <p:ph idx="8" type="subTitle"/>
          </p:nvPr>
        </p:nvSpPr>
        <p:spPr>
          <a:xfrm>
            <a:off x="6036075" y="3124819"/>
            <a:ext cx="2441400" cy="6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100"/>
            </a:lvl9pPr>
          </a:lstStyle>
          <a:p/>
        </p:txBody>
      </p:sp>
      <p:sp>
        <p:nvSpPr>
          <p:cNvPr id="305" name="Google Shape;305;p29"/>
          <p:cNvSpPr txBox="1"/>
          <p:nvPr>
            <p:ph idx="9" type="subTitle"/>
          </p:nvPr>
        </p:nvSpPr>
        <p:spPr>
          <a:xfrm>
            <a:off x="666450" y="2757900"/>
            <a:ext cx="2441400" cy="24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06" name="Google Shape;306;p29"/>
          <p:cNvSpPr txBox="1"/>
          <p:nvPr>
            <p:ph idx="13" type="subTitle"/>
          </p:nvPr>
        </p:nvSpPr>
        <p:spPr>
          <a:xfrm>
            <a:off x="666525" y="3124819"/>
            <a:ext cx="2441400" cy="6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100"/>
            </a:lvl9pPr>
          </a:lstStyle>
          <a:p/>
        </p:txBody>
      </p:sp>
      <p:sp>
        <p:nvSpPr>
          <p:cNvPr id="307" name="Google Shape;307;p29"/>
          <p:cNvSpPr txBox="1"/>
          <p:nvPr>
            <p:ph idx="14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08" name="Google Shape;308;p29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09" name="Google Shape;309;p29"/>
          <p:cNvSpPr txBox="1"/>
          <p:nvPr>
            <p:ph idx="15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data two callouts">
  <p:cSld name="CUSTOM_4_13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"/>
          <p:cNvSpPr txBox="1"/>
          <p:nvPr>
            <p:ph idx="1" type="subTitle"/>
          </p:nvPr>
        </p:nvSpPr>
        <p:spPr>
          <a:xfrm>
            <a:off x="3416662" y="1827319"/>
            <a:ext cx="2261100" cy="93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400"/>
              </a:spcBef>
              <a:spcAft>
                <a:spcPts val="400"/>
              </a:spcAft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2" name="Google Shape;312;p30"/>
          <p:cNvSpPr txBox="1"/>
          <p:nvPr>
            <p:ph idx="2" type="subTitle"/>
          </p:nvPr>
        </p:nvSpPr>
        <p:spPr>
          <a:xfrm>
            <a:off x="5979694" y="1827319"/>
            <a:ext cx="2261100" cy="93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400"/>
              </a:spcBef>
              <a:spcAft>
                <a:spcPts val="400"/>
              </a:spcAft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cxnSp>
        <p:nvCxnSpPr>
          <p:cNvPr id="313" name="Google Shape;313;p30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Google Shape;314;p30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5" name="Google Shape;315;p30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6" name="Google Shape;316;p30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0"/>
          <p:cNvSpPr txBox="1"/>
          <p:nvPr>
            <p:ph idx="3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8" name="Google Shape;318;p30"/>
          <p:cNvSpPr txBox="1"/>
          <p:nvPr>
            <p:ph idx="4" type="subTitle"/>
          </p:nvPr>
        </p:nvSpPr>
        <p:spPr>
          <a:xfrm>
            <a:off x="665850" y="1947525"/>
            <a:ext cx="2387100" cy="20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cxnSp>
        <p:nvCxnSpPr>
          <p:cNvPr id="319" name="Google Shape;319;p30"/>
          <p:cNvCxnSpPr/>
          <p:nvPr/>
        </p:nvCxnSpPr>
        <p:spPr>
          <a:xfrm>
            <a:off x="5914388" y="2758013"/>
            <a:ext cx="0" cy="105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20" name="Google Shape;320;p30"/>
          <p:cNvSpPr txBox="1"/>
          <p:nvPr>
            <p:ph idx="5" type="subTitle"/>
          </p:nvPr>
        </p:nvSpPr>
        <p:spPr>
          <a:xfrm>
            <a:off x="3465563" y="2758041"/>
            <a:ext cx="2212200" cy="24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21" name="Google Shape;321;p30"/>
          <p:cNvSpPr txBox="1"/>
          <p:nvPr>
            <p:ph idx="6" type="subTitle"/>
          </p:nvPr>
        </p:nvSpPr>
        <p:spPr>
          <a:xfrm>
            <a:off x="3465563" y="3124959"/>
            <a:ext cx="2212200" cy="6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400"/>
              </a:spcBef>
              <a:spcAft>
                <a:spcPts val="400"/>
              </a:spcAft>
              <a:buNone/>
              <a:defRPr sz="1100"/>
            </a:lvl9pPr>
          </a:lstStyle>
          <a:p/>
        </p:txBody>
      </p:sp>
      <p:sp>
        <p:nvSpPr>
          <p:cNvPr id="322" name="Google Shape;322;p30"/>
          <p:cNvSpPr txBox="1"/>
          <p:nvPr>
            <p:ph idx="7" type="subTitle"/>
          </p:nvPr>
        </p:nvSpPr>
        <p:spPr>
          <a:xfrm>
            <a:off x="6038381" y="2758041"/>
            <a:ext cx="2212200" cy="24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23" name="Google Shape;323;p30"/>
          <p:cNvSpPr txBox="1"/>
          <p:nvPr>
            <p:ph idx="8" type="subTitle"/>
          </p:nvPr>
        </p:nvSpPr>
        <p:spPr>
          <a:xfrm>
            <a:off x="6038381" y="3124959"/>
            <a:ext cx="2212200" cy="6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400"/>
              </a:spcBef>
              <a:spcAft>
                <a:spcPts val="400"/>
              </a:spcAft>
              <a:buNone/>
              <a:defRPr sz="1100"/>
            </a:lvl9pPr>
          </a:lstStyle>
          <a:p/>
        </p:txBody>
      </p:sp>
      <p:sp>
        <p:nvSpPr>
          <p:cNvPr id="324" name="Google Shape;324;p30"/>
          <p:cNvSpPr txBox="1"/>
          <p:nvPr>
            <p:ph idx="9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25" name="Google Shape;325;p30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26" name="Google Shape;326;p30"/>
          <p:cNvSpPr txBox="1"/>
          <p:nvPr>
            <p:ph idx="13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2 Title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7212881" y="4409156"/>
            <a:ext cx="1931100" cy="7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>
            <p:ph idx="1" type="subTitle"/>
          </p:nvPr>
        </p:nvSpPr>
        <p:spPr>
          <a:xfrm>
            <a:off x="1562794" y="2641369"/>
            <a:ext cx="5649900" cy="6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ed Hat Display"/>
              <a:buNone/>
              <a:defRPr sz="21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type="title"/>
          </p:nvPr>
        </p:nvSpPr>
        <p:spPr>
          <a:xfrm>
            <a:off x="1562906" y="1307719"/>
            <a:ext cx="5649900" cy="1200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2" type="subTitle"/>
          </p:nvPr>
        </p:nvSpPr>
        <p:spPr>
          <a:xfrm>
            <a:off x="1562794" y="3454125"/>
            <a:ext cx="1530300" cy="45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ed Hat Display Medium"/>
              <a:buNone/>
              <a:defRPr sz="11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3" type="subTitle"/>
          </p:nvPr>
        </p:nvSpPr>
        <p:spPr>
          <a:xfrm>
            <a:off x="3353888" y="3454125"/>
            <a:ext cx="1530300" cy="45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ed Hat Display Medium"/>
              <a:buNone/>
              <a:defRPr sz="11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pic>
        <p:nvPicPr>
          <p:cNvPr id="41" name="Google Shape;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0138" y="4652989"/>
            <a:ext cx="1185206" cy="279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4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Google Shape;43;p4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data two pies">
  <p:cSld name="CUSTOM_4_12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8" name="Google Shape;328;p31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31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0" name="Google Shape;330;p31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1" name="Google Shape;331;p31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1"/>
          <p:cNvSpPr txBox="1"/>
          <p:nvPr>
            <p:ph idx="1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333" name="Google Shape;333;p31"/>
          <p:cNvCxnSpPr/>
          <p:nvPr/>
        </p:nvCxnSpPr>
        <p:spPr>
          <a:xfrm>
            <a:off x="5914388" y="3329513"/>
            <a:ext cx="0" cy="105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34" name="Google Shape;334;p31"/>
          <p:cNvSpPr txBox="1"/>
          <p:nvPr>
            <p:ph idx="2" type="subTitle"/>
          </p:nvPr>
        </p:nvSpPr>
        <p:spPr>
          <a:xfrm>
            <a:off x="665850" y="1947525"/>
            <a:ext cx="2387100" cy="20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335" name="Google Shape;335;p31"/>
          <p:cNvSpPr txBox="1"/>
          <p:nvPr>
            <p:ph idx="3" type="subTitle"/>
          </p:nvPr>
        </p:nvSpPr>
        <p:spPr>
          <a:xfrm>
            <a:off x="3465563" y="3329513"/>
            <a:ext cx="2212200" cy="24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36" name="Google Shape;336;p31"/>
          <p:cNvSpPr txBox="1"/>
          <p:nvPr>
            <p:ph idx="4" type="subTitle"/>
          </p:nvPr>
        </p:nvSpPr>
        <p:spPr>
          <a:xfrm>
            <a:off x="3465563" y="3696431"/>
            <a:ext cx="2212200" cy="6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400"/>
              </a:spcBef>
              <a:spcAft>
                <a:spcPts val="400"/>
              </a:spcAft>
              <a:buNone/>
              <a:defRPr sz="1100"/>
            </a:lvl9pPr>
          </a:lstStyle>
          <a:p/>
        </p:txBody>
      </p:sp>
      <p:sp>
        <p:nvSpPr>
          <p:cNvPr id="337" name="Google Shape;337;p31"/>
          <p:cNvSpPr txBox="1"/>
          <p:nvPr>
            <p:ph idx="5" type="subTitle"/>
          </p:nvPr>
        </p:nvSpPr>
        <p:spPr>
          <a:xfrm>
            <a:off x="6038381" y="3329513"/>
            <a:ext cx="2212200" cy="24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38" name="Google Shape;338;p31"/>
          <p:cNvSpPr txBox="1"/>
          <p:nvPr>
            <p:ph idx="6" type="subTitle"/>
          </p:nvPr>
        </p:nvSpPr>
        <p:spPr>
          <a:xfrm>
            <a:off x="6038381" y="3696431"/>
            <a:ext cx="2212200" cy="6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400"/>
              </a:spcBef>
              <a:spcAft>
                <a:spcPts val="400"/>
              </a:spcAft>
              <a:buNone/>
              <a:defRPr sz="1100"/>
            </a:lvl9pPr>
          </a:lstStyle>
          <a:p/>
        </p:txBody>
      </p:sp>
      <p:sp>
        <p:nvSpPr>
          <p:cNvPr id="339" name="Google Shape;339;p31"/>
          <p:cNvSpPr txBox="1"/>
          <p:nvPr>
            <p:ph idx="7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40" name="Google Shape;340;p31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41" name="Google Shape;341;p31"/>
          <p:cNvSpPr txBox="1"/>
          <p:nvPr>
            <p:ph idx="8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data large pie">
  <p:cSld name="CUSTOM_4_11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3" name="Google Shape;343;p32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4" name="Google Shape;344;p32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5" name="Google Shape;345;p32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6" name="Google Shape;346;p32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2"/>
          <p:cNvSpPr txBox="1"/>
          <p:nvPr>
            <p:ph idx="1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8" name="Google Shape;348;p32"/>
          <p:cNvSpPr txBox="1"/>
          <p:nvPr>
            <p:ph idx="2" type="subTitle"/>
          </p:nvPr>
        </p:nvSpPr>
        <p:spPr>
          <a:xfrm>
            <a:off x="665850" y="1947525"/>
            <a:ext cx="2387100" cy="20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349" name="Google Shape;349;p32"/>
          <p:cNvSpPr txBox="1"/>
          <p:nvPr>
            <p:ph idx="3" type="subTitle"/>
          </p:nvPr>
        </p:nvSpPr>
        <p:spPr>
          <a:xfrm>
            <a:off x="6808678" y="2286319"/>
            <a:ext cx="685800" cy="39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9pPr>
          </a:lstStyle>
          <a:p/>
        </p:txBody>
      </p:sp>
      <p:sp>
        <p:nvSpPr>
          <p:cNvPr id="350" name="Google Shape;350;p32"/>
          <p:cNvSpPr txBox="1"/>
          <p:nvPr>
            <p:ph idx="4" type="subTitle"/>
          </p:nvPr>
        </p:nvSpPr>
        <p:spPr>
          <a:xfrm>
            <a:off x="7713384" y="2286319"/>
            <a:ext cx="685800" cy="39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9pPr>
          </a:lstStyle>
          <a:p/>
        </p:txBody>
      </p:sp>
      <p:sp>
        <p:nvSpPr>
          <p:cNvPr id="351" name="Google Shape;351;p32"/>
          <p:cNvSpPr txBox="1"/>
          <p:nvPr>
            <p:ph idx="5" type="subTitle"/>
          </p:nvPr>
        </p:nvSpPr>
        <p:spPr>
          <a:xfrm>
            <a:off x="6808678" y="2881220"/>
            <a:ext cx="685800" cy="39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9pPr>
          </a:lstStyle>
          <a:p/>
        </p:txBody>
      </p:sp>
      <p:sp>
        <p:nvSpPr>
          <p:cNvPr id="352" name="Google Shape;352;p32"/>
          <p:cNvSpPr txBox="1"/>
          <p:nvPr>
            <p:ph idx="6" type="subTitle"/>
          </p:nvPr>
        </p:nvSpPr>
        <p:spPr>
          <a:xfrm>
            <a:off x="7713384" y="2881220"/>
            <a:ext cx="685800" cy="39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9pPr>
          </a:lstStyle>
          <a:p/>
        </p:txBody>
      </p:sp>
      <p:sp>
        <p:nvSpPr>
          <p:cNvPr id="353" name="Google Shape;353;p32"/>
          <p:cNvSpPr txBox="1"/>
          <p:nvPr>
            <p:ph idx="7" type="subTitle"/>
          </p:nvPr>
        </p:nvSpPr>
        <p:spPr>
          <a:xfrm>
            <a:off x="6808678" y="3452645"/>
            <a:ext cx="685800" cy="39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9pPr>
          </a:lstStyle>
          <a:p/>
        </p:txBody>
      </p:sp>
      <p:sp>
        <p:nvSpPr>
          <p:cNvPr id="354" name="Google Shape;354;p32"/>
          <p:cNvSpPr txBox="1"/>
          <p:nvPr>
            <p:ph idx="8" type="subTitle"/>
          </p:nvPr>
        </p:nvSpPr>
        <p:spPr>
          <a:xfrm>
            <a:off x="7713384" y="3452645"/>
            <a:ext cx="685800" cy="39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800"/>
            </a:lvl9pPr>
          </a:lstStyle>
          <a:p/>
        </p:txBody>
      </p:sp>
      <p:sp>
        <p:nvSpPr>
          <p:cNvPr id="355" name="Google Shape;355;p32"/>
          <p:cNvSpPr txBox="1"/>
          <p:nvPr>
            <p:ph idx="9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56" name="Google Shape;356;p32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57" name="Google Shape;357;p32"/>
          <p:cNvSpPr txBox="1"/>
          <p:nvPr>
            <p:ph idx="13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data percentage bars">
  <p:cSld name="CUSTOM_4_10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9" name="Google Shape;359;p33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0" name="Google Shape;360;p33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1" name="Google Shape;361;p33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2" name="Google Shape;362;p33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3"/>
          <p:cNvSpPr txBox="1"/>
          <p:nvPr>
            <p:ph idx="1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4" name="Google Shape;364;p33"/>
          <p:cNvSpPr txBox="1"/>
          <p:nvPr>
            <p:ph idx="2" type="subTitle"/>
          </p:nvPr>
        </p:nvSpPr>
        <p:spPr>
          <a:xfrm>
            <a:off x="6036038" y="2173950"/>
            <a:ext cx="25578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lvl="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lvl="3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lvl="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lvl="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lvl="6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lvl="7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lvl="8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365" name="Google Shape;365;p33"/>
          <p:cNvSpPr txBox="1"/>
          <p:nvPr>
            <p:ph idx="3" type="subTitle"/>
          </p:nvPr>
        </p:nvSpPr>
        <p:spPr>
          <a:xfrm>
            <a:off x="6036038" y="1905450"/>
            <a:ext cx="2557800" cy="249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66" name="Google Shape;366;p33"/>
          <p:cNvSpPr txBox="1"/>
          <p:nvPr>
            <p:ph idx="4" type="subTitle"/>
          </p:nvPr>
        </p:nvSpPr>
        <p:spPr>
          <a:xfrm>
            <a:off x="6036038" y="3507600"/>
            <a:ext cx="2557800" cy="5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lvl="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lvl="3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lvl="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lvl="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lvl="6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lvl="7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lvl="8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367" name="Google Shape;367;p33"/>
          <p:cNvSpPr txBox="1"/>
          <p:nvPr>
            <p:ph idx="5" type="subTitle"/>
          </p:nvPr>
        </p:nvSpPr>
        <p:spPr>
          <a:xfrm>
            <a:off x="6036038" y="3239100"/>
            <a:ext cx="2557800" cy="249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68" name="Google Shape;368;p33"/>
          <p:cNvSpPr/>
          <p:nvPr/>
        </p:nvSpPr>
        <p:spPr>
          <a:xfrm>
            <a:off x="667144" y="190545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3"/>
          <p:cNvSpPr/>
          <p:nvPr/>
        </p:nvSpPr>
        <p:spPr>
          <a:xfrm>
            <a:off x="667144" y="198688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3"/>
          <p:cNvSpPr/>
          <p:nvPr/>
        </p:nvSpPr>
        <p:spPr>
          <a:xfrm>
            <a:off x="667144" y="206831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3"/>
          <p:cNvSpPr/>
          <p:nvPr/>
        </p:nvSpPr>
        <p:spPr>
          <a:xfrm>
            <a:off x="667144" y="2149744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3"/>
          <p:cNvSpPr/>
          <p:nvPr/>
        </p:nvSpPr>
        <p:spPr>
          <a:xfrm>
            <a:off x="667144" y="2231175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3"/>
          <p:cNvSpPr/>
          <p:nvPr/>
        </p:nvSpPr>
        <p:spPr>
          <a:xfrm>
            <a:off x="667144" y="2312606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3"/>
          <p:cNvSpPr/>
          <p:nvPr/>
        </p:nvSpPr>
        <p:spPr>
          <a:xfrm>
            <a:off x="667144" y="2394038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3"/>
          <p:cNvSpPr/>
          <p:nvPr/>
        </p:nvSpPr>
        <p:spPr>
          <a:xfrm>
            <a:off x="667144" y="2475469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3"/>
          <p:cNvSpPr/>
          <p:nvPr/>
        </p:nvSpPr>
        <p:spPr>
          <a:xfrm>
            <a:off x="667144" y="255690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3"/>
          <p:cNvSpPr/>
          <p:nvPr/>
        </p:nvSpPr>
        <p:spPr>
          <a:xfrm>
            <a:off x="667144" y="263833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3"/>
          <p:cNvSpPr/>
          <p:nvPr/>
        </p:nvSpPr>
        <p:spPr>
          <a:xfrm>
            <a:off x="1189500" y="190545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3"/>
          <p:cNvSpPr/>
          <p:nvPr/>
        </p:nvSpPr>
        <p:spPr>
          <a:xfrm>
            <a:off x="1189500" y="198688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3"/>
          <p:cNvSpPr/>
          <p:nvPr/>
        </p:nvSpPr>
        <p:spPr>
          <a:xfrm>
            <a:off x="1189500" y="206831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3"/>
          <p:cNvSpPr/>
          <p:nvPr/>
        </p:nvSpPr>
        <p:spPr>
          <a:xfrm>
            <a:off x="1189500" y="2149744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3"/>
          <p:cNvSpPr/>
          <p:nvPr/>
        </p:nvSpPr>
        <p:spPr>
          <a:xfrm>
            <a:off x="1189500" y="2231175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3"/>
          <p:cNvSpPr/>
          <p:nvPr/>
        </p:nvSpPr>
        <p:spPr>
          <a:xfrm>
            <a:off x="1189500" y="2312606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3"/>
          <p:cNvSpPr/>
          <p:nvPr/>
        </p:nvSpPr>
        <p:spPr>
          <a:xfrm>
            <a:off x="1189500" y="2394038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3"/>
          <p:cNvSpPr/>
          <p:nvPr/>
        </p:nvSpPr>
        <p:spPr>
          <a:xfrm>
            <a:off x="1189500" y="2475469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3"/>
          <p:cNvSpPr/>
          <p:nvPr/>
        </p:nvSpPr>
        <p:spPr>
          <a:xfrm>
            <a:off x="1189500" y="255690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3"/>
          <p:cNvSpPr/>
          <p:nvPr/>
        </p:nvSpPr>
        <p:spPr>
          <a:xfrm>
            <a:off x="1189500" y="263833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88" name="Google Shape;388;p33"/>
          <p:cNvSpPr/>
          <p:nvPr/>
        </p:nvSpPr>
        <p:spPr>
          <a:xfrm>
            <a:off x="1711856" y="190545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3"/>
          <p:cNvSpPr/>
          <p:nvPr/>
        </p:nvSpPr>
        <p:spPr>
          <a:xfrm>
            <a:off x="1711856" y="198688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3"/>
          <p:cNvSpPr/>
          <p:nvPr/>
        </p:nvSpPr>
        <p:spPr>
          <a:xfrm>
            <a:off x="1711856" y="206831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3"/>
          <p:cNvSpPr/>
          <p:nvPr/>
        </p:nvSpPr>
        <p:spPr>
          <a:xfrm>
            <a:off x="1711856" y="2149744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3"/>
          <p:cNvSpPr/>
          <p:nvPr/>
        </p:nvSpPr>
        <p:spPr>
          <a:xfrm>
            <a:off x="1711856" y="2231175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3"/>
          <p:cNvSpPr/>
          <p:nvPr/>
        </p:nvSpPr>
        <p:spPr>
          <a:xfrm>
            <a:off x="1711856" y="2312606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3"/>
          <p:cNvSpPr/>
          <p:nvPr/>
        </p:nvSpPr>
        <p:spPr>
          <a:xfrm>
            <a:off x="1711856" y="2394038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3"/>
          <p:cNvSpPr/>
          <p:nvPr/>
        </p:nvSpPr>
        <p:spPr>
          <a:xfrm>
            <a:off x="1711856" y="2475469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3"/>
          <p:cNvSpPr/>
          <p:nvPr/>
        </p:nvSpPr>
        <p:spPr>
          <a:xfrm>
            <a:off x="1711856" y="255690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3"/>
          <p:cNvSpPr/>
          <p:nvPr/>
        </p:nvSpPr>
        <p:spPr>
          <a:xfrm>
            <a:off x="1711856" y="263833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98" name="Google Shape;398;p33"/>
          <p:cNvSpPr/>
          <p:nvPr/>
        </p:nvSpPr>
        <p:spPr>
          <a:xfrm>
            <a:off x="2234213" y="190545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3"/>
          <p:cNvSpPr/>
          <p:nvPr/>
        </p:nvSpPr>
        <p:spPr>
          <a:xfrm>
            <a:off x="2234213" y="198688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3"/>
          <p:cNvSpPr/>
          <p:nvPr/>
        </p:nvSpPr>
        <p:spPr>
          <a:xfrm>
            <a:off x="2234213" y="206831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3"/>
          <p:cNvSpPr/>
          <p:nvPr/>
        </p:nvSpPr>
        <p:spPr>
          <a:xfrm>
            <a:off x="2234213" y="2149744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3"/>
          <p:cNvSpPr/>
          <p:nvPr/>
        </p:nvSpPr>
        <p:spPr>
          <a:xfrm>
            <a:off x="2234213" y="2231175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3"/>
          <p:cNvSpPr/>
          <p:nvPr/>
        </p:nvSpPr>
        <p:spPr>
          <a:xfrm>
            <a:off x="2234213" y="2312606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3"/>
          <p:cNvSpPr/>
          <p:nvPr/>
        </p:nvSpPr>
        <p:spPr>
          <a:xfrm>
            <a:off x="2234213" y="2394038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3"/>
          <p:cNvSpPr/>
          <p:nvPr/>
        </p:nvSpPr>
        <p:spPr>
          <a:xfrm>
            <a:off x="2234213" y="2475469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3"/>
          <p:cNvSpPr/>
          <p:nvPr/>
        </p:nvSpPr>
        <p:spPr>
          <a:xfrm>
            <a:off x="2234213" y="255690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3"/>
          <p:cNvSpPr/>
          <p:nvPr/>
        </p:nvSpPr>
        <p:spPr>
          <a:xfrm>
            <a:off x="2234213" y="263833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08" name="Google Shape;408;p33"/>
          <p:cNvSpPr/>
          <p:nvPr/>
        </p:nvSpPr>
        <p:spPr>
          <a:xfrm>
            <a:off x="2756569" y="190545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3"/>
          <p:cNvSpPr/>
          <p:nvPr/>
        </p:nvSpPr>
        <p:spPr>
          <a:xfrm>
            <a:off x="2756569" y="198688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3"/>
          <p:cNvSpPr/>
          <p:nvPr/>
        </p:nvSpPr>
        <p:spPr>
          <a:xfrm>
            <a:off x="2756569" y="206831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3"/>
          <p:cNvSpPr/>
          <p:nvPr/>
        </p:nvSpPr>
        <p:spPr>
          <a:xfrm>
            <a:off x="2756569" y="2149744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3"/>
          <p:cNvSpPr/>
          <p:nvPr/>
        </p:nvSpPr>
        <p:spPr>
          <a:xfrm>
            <a:off x="2756569" y="2231175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3"/>
          <p:cNvSpPr/>
          <p:nvPr/>
        </p:nvSpPr>
        <p:spPr>
          <a:xfrm>
            <a:off x="2756569" y="2312606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3"/>
          <p:cNvSpPr/>
          <p:nvPr/>
        </p:nvSpPr>
        <p:spPr>
          <a:xfrm>
            <a:off x="2756569" y="2394038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3"/>
          <p:cNvSpPr/>
          <p:nvPr/>
        </p:nvSpPr>
        <p:spPr>
          <a:xfrm>
            <a:off x="2756569" y="2475469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3"/>
          <p:cNvSpPr/>
          <p:nvPr/>
        </p:nvSpPr>
        <p:spPr>
          <a:xfrm>
            <a:off x="2756569" y="255690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3"/>
          <p:cNvSpPr/>
          <p:nvPr/>
        </p:nvSpPr>
        <p:spPr>
          <a:xfrm>
            <a:off x="2756569" y="263833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18" name="Google Shape;418;p33"/>
          <p:cNvSpPr/>
          <p:nvPr/>
        </p:nvSpPr>
        <p:spPr>
          <a:xfrm>
            <a:off x="3278925" y="190545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3"/>
          <p:cNvSpPr/>
          <p:nvPr/>
        </p:nvSpPr>
        <p:spPr>
          <a:xfrm>
            <a:off x="3278925" y="198688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3"/>
          <p:cNvSpPr/>
          <p:nvPr/>
        </p:nvSpPr>
        <p:spPr>
          <a:xfrm>
            <a:off x="3278925" y="206831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3"/>
          <p:cNvSpPr/>
          <p:nvPr/>
        </p:nvSpPr>
        <p:spPr>
          <a:xfrm>
            <a:off x="3278925" y="2149744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3"/>
          <p:cNvSpPr/>
          <p:nvPr/>
        </p:nvSpPr>
        <p:spPr>
          <a:xfrm>
            <a:off x="3278925" y="2231175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3"/>
          <p:cNvSpPr/>
          <p:nvPr/>
        </p:nvSpPr>
        <p:spPr>
          <a:xfrm>
            <a:off x="3278925" y="2312606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3"/>
          <p:cNvSpPr/>
          <p:nvPr/>
        </p:nvSpPr>
        <p:spPr>
          <a:xfrm>
            <a:off x="3278925" y="2394038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3"/>
          <p:cNvSpPr/>
          <p:nvPr/>
        </p:nvSpPr>
        <p:spPr>
          <a:xfrm>
            <a:off x="3278925" y="2475469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3"/>
          <p:cNvSpPr/>
          <p:nvPr/>
        </p:nvSpPr>
        <p:spPr>
          <a:xfrm>
            <a:off x="3278925" y="255690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3"/>
          <p:cNvSpPr/>
          <p:nvPr/>
        </p:nvSpPr>
        <p:spPr>
          <a:xfrm>
            <a:off x="3278925" y="263833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28" name="Google Shape;428;p33"/>
          <p:cNvSpPr/>
          <p:nvPr/>
        </p:nvSpPr>
        <p:spPr>
          <a:xfrm>
            <a:off x="3801281" y="190545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3"/>
          <p:cNvSpPr/>
          <p:nvPr/>
        </p:nvSpPr>
        <p:spPr>
          <a:xfrm>
            <a:off x="3801281" y="198688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3"/>
          <p:cNvSpPr/>
          <p:nvPr/>
        </p:nvSpPr>
        <p:spPr>
          <a:xfrm>
            <a:off x="3801281" y="206831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3"/>
          <p:cNvSpPr/>
          <p:nvPr/>
        </p:nvSpPr>
        <p:spPr>
          <a:xfrm>
            <a:off x="3801281" y="2149744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3"/>
          <p:cNvSpPr/>
          <p:nvPr/>
        </p:nvSpPr>
        <p:spPr>
          <a:xfrm>
            <a:off x="3801281" y="2231175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3"/>
          <p:cNvSpPr/>
          <p:nvPr/>
        </p:nvSpPr>
        <p:spPr>
          <a:xfrm>
            <a:off x="3801281" y="2312606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3"/>
          <p:cNvSpPr/>
          <p:nvPr/>
        </p:nvSpPr>
        <p:spPr>
          <a:xfrm>
            <a:off x="3801281" y="2394038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3"/>
          <p:cNvSpPr/>
          <p:nvPr/>
        </p:nvSpPr>
        <p:spPr>
          <a:xfrm>
            <a:off x="3801281" y="2475469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3"/>
          <p:cNvSpPr/>
          <p:nvPr/>
        </p:nvSpPr>
        <p:spPr>
          <a:xfrm>
            <a:off x="3801281" y="255690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3"/>
          <p:cNvSpPr/>
          <p:nvPr/>
        </p:nvSpPr>
        <p:spPr>
          <a:xfrm>
            <a:off x="3801281" y="263833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38" name="Google Shape;438;p33"/>
          <p:cNvSpPr/>
          <p:nvPr/>
        </p:nvSpPr>
        <p:spPr>
          <a:xfrm>
            <a:off x="4323638" y="190545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3"/>
          <p:cNvSpPr/>
          <p:nvPr/>
        </p:nvSpPr>
        <p:spPr>
          <a:xfrm>
            <a:off x="4323638" y="198688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3"/>
          <p:cNvSpPr/>
          <p:nvPr/>
        </p:nvSpPr>
        <p:spPr>
          <a:xfrm>
            <a:off x="4323638" y="206831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3"/>
          <p:cNvSpPr/>
          <p:nvPr/>
        </p:nvSpPr>
        <p:spPr>
          <a:xfrm>
            <a:off x="4323638" y="2149744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3"/>
          <p:cNvSpPr/>
          <p:nvPr/>
        </p:nvSpPr>
        <p:spPr>
          <a:xfrm>
            <a:off x="4323638" y="2231175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3"/>
          <p:cNvSpPr/>
          <p:nvPr/>
        </p:nvSpPr>
        <p:spPr>
          <a:xfrm>
            <a:off x="4323638" y="2312606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3"/>
          <p:cNvSpPr/>
          <p:nvPr/>
        </p:nvSpPr>
        <p:spPr>
          <a:xfrm>
            <a:off x="4323638" y="2394038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3"/>
          <p:cNvSpPr/>
          <p:nvPr/>
        </p:nvSpPr>
        <p:spPr>
          <a:xfrm>
            <a:off x="4323638" y="2475469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3"/>
          <p:cNvSpPr/>
          <p:nvPr/>
        </p:nvSpPr>
        <p:spPr>
          <a:xfrm>
            <a:off x="4323638" y="255690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3"/>
          <p:cNvSpPr/>
          <p:nvPr/>
        </p:nvSpPr>
        <p:spPr>
          <a:xfrm>
            <a:off x="4323638" y="263833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48" name="Google Shape;448;p33"/>
          <p:cNvSpPr/>
          <p:nvPr/>
        </p:nvSpPr>
        <p:spPr>
          <a:xfrm>
            <a:off x="4845994" y="190545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3"/>
          <p:cNvSpPr/>
          <p:nvPr/>
        </p:nvSpPr>
        <p:spPr>
          <a:xfrm>
            <a:off x="4845994" y="198688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3"/>
          <p:cNvSpPr/>
          <p:nvPr/>
        </p:nvSpPr>
        <p:spPr>
          <a:xfrm>
            <a:off x="4845994" y="206831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3"/>
          <p:cNvSpPr/>
          <p:nvPr/>
        </p:nvSpPr>
        <p:spPr>
          <a:xfrm>
            <a:off x="4845994" y="2149744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3"/>
          <p:cNvSpPr/>
          <p:nvPr/>
        </p:nvSpPr>
        <p:spPr>
          <a:xfrm>
            <a:off x="4845994" y="2231175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3"/>
          <p:cNvSpPr/>
          <p:nvPr/>
        </p:nvSpPr>
        <p:spPr>
          <a:xfrm>
            <a:off x="4845994" y="2312606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3"/>
          <p:cNvSpPr/>
          <p:nvPr/>
        </p:nvSpPr>
        <p:spPr>
          <a:xfrm>
            <a:off x="4845994" y="2394038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3"/>
          <p:cNvSpPr/>
          <p:nvPr/>
        </p:nvSpPr>
        <p:spPr>
          <a:xfrm>
            <a:off x="4845994" y="2475469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3"/>
          <p:cNvSpPr/>
          <p:nvPr/>
        </p:nvSpPr>
        <p:spPr>
          <a:xfrm>
            <a:off x="4845994" y="255690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3"/>
          <p:cNvSpPr/>
          <p:nvPr/>
        </p:nvSpPr>
        <p:spPr>
          <a:xfrm>
            <a:off x="4845994" y="263833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58" name="Google Shape;458;p33"/>
          <p:cNvSpPr/>
          <p:nvPr/>
        </p:nvSpPr>
        <p:spPr>
          <a:xfrm>
            <a:off x="5368350" y="190545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3"/>
          <p:cNvSpPr/>
          <p:nvPr/>
        </p:nvSpPr>
        <p:spPr>
          <a:xfrm>
            <a:off x="5368350" y="198688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3"/>
          <p:cNvSpPr/>
          <p:nvPr/>
        </p:nvSpPr>
        <p:spPr>
          <a:xfrm>
            <a:off x="5368350" y="206831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3"/>
          <p:cNvSpPr/>
          <p:nvPr/>
        </p:nvSpPr>
        <p:spPr>
          <a:xfrm>
            <a:off x="5368350" y="2149744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3"/>
          <p:cNvSpPr/>
          <p:nvPr/>
        </p:nvSpPr>
        <p:spPr>
          <a:xfrm>
            <a:off x="5368350" y="2231175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3"/>
          <p:cNvSpPr/>
          <p:nvPr/>
        </p:nvSpPr>
        <p:spPr>
          <a:xfrm>
            <a:off x="5368350" y="2312606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3"/>
          <p:cNvSpPr/>
          <p:nvPr/>
        </p:nvSpPr>
        <p:spPr>
          <a:xfrm>
            <a:off x="5368350" y="2394038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3"/>
          <p:cNvSpPr/>
          <p:nvPr/>
        </p:nvSpPr>
        <p:spPr>
          <a:xfrm>
            <a:off x="5368350" y="2475469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3"/>
          <p:cNvSpPr/>
          <p:nvPr/>
        </p:nvSpPr>
        <p:spPr>
          <a:xfrm>
            <a:off x="5368350" y="255690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3"/>
          <p:cNvSpPr/>
          <p:nvPr/>
        </p:nvSpPr>
        <p:spPr>
          <a:xfrm>
            <a:off x="5368350" y="263833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68" name="Google Shape;468;p33"/>
          <p:cNvSpPr/>
          <p:nvPr/>
        </p:nvSpPr>
        <p:spPr>
          <a:xfrm>
            <a:off x="667144" y="3239092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3"/>
          <p:cNvSpPr/>
          <p:nvPr/>
        </p:nvSpPr>
        <p:spPr>
          <a:xfrm>
            <a:off x="667144" y="332052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3"/>
          <p:cNvSpPr/>
          <p:nvPr/>
        </p:nvSpPr>
        <p:spPr>
          <a:xfrm>
            <a:off x="667144" y="3401955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3"/>
          <p:cNvSpPr/>
          <p:nvPr/>
        </p:nvSpPr>
        <p:spPr>
          <a:xfrm>
            <a:off x="667144" y="3483386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3"/>
          <p:cNvSpPr/>
          <p:nvPr/>
        </p:nvSpPr>
        <p:spPr>
          <a:xfrm>
            <a:off x="667144" y="3564817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3"/>
          <p:cNvSpPr/>
          <p:nvPr/>
        </p:nvSpPr>
        <p:spPr>
          <a:xfrm>
            <a:off x="667144" y="3646248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3"/>
          <p:cNvSpPr/>
          <p:nvPr/>
        </p:nvSpPr>
        <p:spPr>
          <a:xfrm>
            <a:off x="667144" y="372768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3"/>
          <p:cNvSpPr/>
          <p:nvPr/>
        </p:nvSpPr>
        <p:spPr>
          <a:xfrm>
            <a:off x="667144" y="380911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3"/>
          <p:cNvSpPr/>
          <p:nvPr/>
        </p:nvSpPr>
        <p:spPr>
          <a:xfrm>
            <a:off x="667144" y="3890542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3"/>
          <p:cNvSpPr/>
          <p:nvPr/>
        </p:nvSpPr>
        <p:spPr>
          <a:xfrm>
            <a:off x="667144" y="397197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78" name="Google Shape;478;p33"/>
          <p:cNvSpPr/>
          <p:nvPr/>
        </p:nvSpPr>
        <p:spPr>
          <a:xfrm>
            <a:off x="1189500" y="3239092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3"/>
          <p:cNvSpPr/>
          <p:nvPr/>
        </p:nvSpPr>
        <p:spPr>
          <a:xfrm>
            <a:off x="1189500" y="332052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3"/>
          <p:cNvSpPr/>
          <p:nvPr/>
        </p:nvSpPr>
        <p:spPr>
          <a:xfrm>
            <a:off x="1189500" y="3401955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3"/>
          <p:cNvSpPr/>
          <p:nvPr/>
        </p:nvSpPr>
        <p:spPr>
          <a:xfrm>
            <a:off x="1189500" y="3483386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3"/>
          <p:cNvSpPr/>
          <p:nvPr/>
        </p:nvSpPr>
        <p:spPr>
          <a:xfrm>
            <a:off x="1189500" y="3564817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3"/>
          <p:cNvSpPr/>
          <p:nvPr/>
        </p:nvSpPr>
        <p:spPr>
          <a:xfrm>
            <a:off x="1189500" y="3646248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3"/>
          <p:cNvSpPr/>
          <p:nvPr/>
        </p:nvSpPr>
        <p:spPr>
          <a:xfrm>
            <a:off x="1189500" y="372768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3"/>
          <p:cNvSpPr/>
          <p:nvPr/>
        </p:nvSpPr>
        <p:spPr>
          <a:xfrm>
            <a:off x="1189500" y="380911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3"/>
          <p:cNvSpPr/>
          <p:nvPr/>
        </p:nvSpPr>
        <p:spPr>
          <a:xfrm>
            <a:off x="1189500" y="3890542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3"/>
          <p:cNvSpPr/>
          <p:nvPr/>
        </p:nvSpPr>
        <p:spPr>
          <a:xfrm>
            <a:off x="1189500" y="397197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88" name="Google Shape;488;p33"/>
          <p:cNvSpPr/>
          <p:nvPr/>
        </p:nvSpPr>
        <p:spPr>
          <a:xfrm>
            <a:off x="1711856" y="3239092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3"/>
          <p:cNvSpPr/>
          <p:nvPr/>
        </p:nvSpPr>
        <p:spPr>
          <a:xfrm>
            <a:off x="1711856" y="332052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3"/>
          <p:cNvSpPr/>
          <p:nvPr/>
        </p:nvSpPr>
        <p:spPr>
          <a:xfrm>
            <a:off x="1711856" y="3401955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3"/>
          <p:cNvSpPr/>
          <p:nvPr/>
        </p:nvSpPr>
        <p:spPr>
          <a:xfrm>
            <a:off x="1711856" y="3483386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3"/>
          <p:cNvSpPr/>
          <p:nvPr/>
        </p:nvSpPr>
        <p:spPr>
          <a:xfrm>
            <a:off x="1711856" y="3564817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3"/>
          <p:cNvSpPr/>
          <p:nvPr/>
        </p:nvSpPr>
        <p:spPr>
          <a:xfrm>
            <a:off x="1711856" y="3646248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3"/>
          <p:cNvSpPr/>
          <p:nvPr/>
        </p:nvSpPr>
        <p:spPr>
          <a:xfrm>
            <a:off x="1711856" y="372768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3"/>
          <p:cNvSpPr/>
          <p:nvPr/>
        </p:nvSpPr>
        <p:spPr>
          <a:xfrm>
            <a:off x="1711856" y="380911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3"/>
          <p:cNvSpPr/>
          <p:nvPr/>
        </p:nvSpPr>
        <p:spPr>
          <a:xfrm>
            <a:off x="1711856" y="3890542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3"/>
          <p:cNvSpPr/>
          <p:nvPr/>
        </p:nvSpPr>
        <p:spPr>
          <a:xfrm>
            <a:off x="1711856" y="397197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98" name="Google Shape;498;p33"/>
          <p:cNvSpPr/>
          <p:nvPr/>
        </p:nvSpPr>
        <p:spPr>
          <a:xfrm>
            <a:off x="2234213" y="3239092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3"/>
          <p:cNvSpPr/>
          <p:nvPr/>
        </p:nvSpPr>
        <p:spPr>
          <a:xfrm>
            <a:off x="2234213" y="332052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3"/>
          <p:cNvSpPr/>
          <p:nvPr/>
        </p:nvSpPr>
        <p:spPr>
          <a:xfrm>
            <a:off x="2234213" y="3401955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3"/>
          <p:cNvSpPr/>
          <p:nvPr/>
        </p:nvSpPr>
        <p:spPr>
          <a:xfrm>
            <a:off x="2234213" y="3483386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33"/>
          <p:cNvSpPr/>
          <p:nvPr/>
        </p:nvSpPr>
        <p:spPr>
          <a:xfrm>
            <a:off x="2234213" y="3564817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3"/>
          <p:cNvSpPr/>
          <p:nvPr/>
        </p:nvSpPr>
        <p:spPr>
          <a:xfrm>
            <a:off x="2234213" y="3646248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3"/>
          <p:cNvSpPr/>
          <p:nvPr/>
        </p:nvSpPr>
        <p:spPr>
          <a:xfrm>
            <a:off x="2234213" y="372768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33"/>
          <p:cNvSpPr/>
          <p:nvPr/>
        </p:nvSpPr>
        <p:spPr>
          <a:xfrm>
            <a:off x="2234213" y="380911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3"/>
          <p:cNvSpPr/>
          <p:nvPr/>
        </p:nvSpPr>
        <p:spPr>
          <a:xfrm>
            <a:off x="2234213" y="3890542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33"/>
          <p:cNvSpPr/>
          <p:nvPr/>
        </p:nvSpPr>
        <p:spPr>
          <a:xfrm>
            <a:off x="2234213" y="397197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08" name="Google Shape;508;p33"/>
          <p:cNvSpPr/>
          <p:nvPr/>
        </p:nvSpPr>
        <p:spPr>
          <a:xfrm>
            <a:off x="2756569" y="3239092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3"/>
          <p:cNvSpPr/>
          <p:nvPr/>
        </p:nvSpPr>
        <p:spPr>
          <a:xfrm>
            <a:off x="2756569" y="332052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3"/>
          <p:cNvSpPr/>
          <p:nvPr/>
        </p:nvSpPr>
        <p:spPr>
          <a:xfrm>
            <a:off x="2756569" y="3401955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3"/>
          <p:cNvSpPr/>
          <p:nvPr/>
        </p:nvSpPr>
        <p:spPr>
          <a:xfrm>
            <a:off x="2756569" y="3483386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3"/>
          <p:cNvSpPr/>
          <p:nvPr/>
        </p:nvSpPr>
        <p:spPr>
          <a:xfrm>
            <a:off x="2756569" y="3564817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3"/>
          <p:cNvSpPr/>
          <p:nvPr/>
        </p:nvSpPr>
        <p:spPr>
          <a:xfrm>
            <a:off x="2756569" y="3646248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33"/>
          <p:cNvSpPr/>
          <p:nvPr/>
        </p:nvSpPr>
        <p:spPr>
          <a:xfrm>
            <a:off x="2756569" y="372768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33"/>
          <p:cNvSpPr/>
          <p:nvPr/>
        </p:nvSpPr>
        <p:spPr>
          <a:xfrm>
            <a:off x="2756569" y="380911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33"/>
          <p:cNvSpPr/>
          <p:nvPr/>
        </p:nvSpPr>
        <p:spPr>
          <a:xfrm>
            <a:off x="2756569" y="3890542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33"/>
          <p:cNvSpPr/>
          <p:nvPr/>
        </p:nvSpPr>
        <p:spPr>
          <a:xfrm>
            <a:off x="2756569" y="397197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18" name="Google Shape;518;p33"/>
          <p:cNvSpPr/>
          <p:nvPr/>
        </p:nvSpPr>
        <p:spPr>
          <a:xfrm>
            <a:off x="3278925" y="3239092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3"/>
          <p:cNvSpPr/>
          <p:nvPr/>
        </p:nvSpPr>
        <p:spPr>
          <a:xfrm>
            <a:off x="3278925" y="332052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3"/>
          <p:cNvSpPr/>
          <p:nvPr/>
        </p:nvSpPr>
        <p:spPr>
          <a:xfrm>
            <a:off x="3278925" y="3401955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3"/>
          <p:cNvSpPr/>
          <p:nvPr/>
        </p:nvSpPr>
        <p:spPr>
          <a:xfrm>
            <a:off x="3278925" y="3483386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3"/>
          <p:cNvSpPr/>
          <p:nvPr/>
        </p:nvSpPr>
        <p:spPr>
          <a:xfrm>
            <a:off x="3278925" y="3564817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33"/>
          <p:cNvSpPr/>
          <p:nvPr/>
        </p:nvSpPr>
        <p:spPr>
          <a:xfrm>
            <a:off x="3278925" y="3646248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3"/>
          <p:cNvSpPr/>
          <p:nvPr/>
        </p:nvSpPr>
        <p:spPr>
          <a:xfrm>
            <a:off x="3278925" y="372768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3"/>
          <p:cNvSpPr/>
          <p:nvPr/>
        </p:nvSpPr>
        <p:spPr>
          <a:xfrm>
            <a:off x="3278925" y="380911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3"/>
          <p:cNvSpPr/>
          <p:nvPr/>
        </p:nvSpPr>
        <p:spPr>
          <a:xfrm>
            <a:off x="3278925" y="3890542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3"/>
          <p:cNvSpPr/>
          <p:nvPr/>
        </p:nvSpPr>
        <p:spPr>
          <a:xfrm>
            <a:off x="3278925" y="397197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28" name="Google Shape;528;p33"/>
          <p:cNvSpPr/>
          <p:nvPr/>
        </p:nvSpPr>
        <p:spPr>
          <a:xfrm>
            <a:off x="3801281" y="3239092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3"/>
          <p:cNvSpPr/>
          <p:nvPr/>
        </p:nvSpPr>
        <p:spPr>
          <a:xfrm>
            <a:off x="3801281" y="332052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3"/>
          <p:cNvSpPr/>
          <p:nvPr/>
        </p:nvSpPr>
        <p:spPr>
          <a:xfrm>
            <a:off x="3801281" y="3401955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33"/>
          <p:cNvSpPr/>
          <p:nvPr/>
        </p:nvSpPr>
        <p:spPr>
          <a:xfrm>
            <a:off x="3801281" y="3483386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33"/>
          <p:cNvSpPr/>
          <p:nvPr/>
        </p:nvSpPr>
        <p:spPr>
          <a:xfrm>
            <a:off x="3801281" y="3564817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33"/>
          <p:cNvSpPr/>
          <p:nvPr/>
        </p:nvSpPr>
        <p:spPr>
          <a:xfrm>
            <a:off x="3801281" y="3646248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33"/>
          <p:cNvSpPr/>
          <p:nvPr/>
        </p:nvSpPr>
        <p:spPr>
          <a:xfrm>
            <a:off x="3801281" y="372768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3"/>
          <p:cNvSpPr/>
          <p:nvPr/>
        </p:nvSpPr>
        <p:spPr>
          <a:xfrm>
            <a:off x="3801281" y="380911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33"/>
          <p:cNvSpPr/>
          <p:nvPr/>
        </p:nvSpPr>
        <p:spPr>
          <a:xfrm>
            <a:off x="3801281" y="3890542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33"/>
          <p:cNvSpPr/>
          <p:nvPr/>
        </p:nvSpPr>
        <p:spPr>
          <a:xfrm>
            <a:off x="3801281" y="397197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38" name="Google Shape;538;p33"/>
          <p:cNvSpPr/>
          <p:nvPr/>
        </p:nvSpPr>
        <p:spPr>
          <a:xfrm>
            <a:off x="4323638" y="3239092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3"/>
          <p:cNvSpPr/>
          <p:nvPr/>
        </p:nvSpPr>
        <p:spPr>
          <a:xfrm>
            <a:off x="4323638" y="332052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3"/>
          <p:cNvSpPr/>
          <p:nvPr/>
        </p:nvSpPr>
        <p:spPr>
          <a:xfrm>
            <a:off x="4323638" y="3401955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3"/>
          <p:cNvSpPr/>
          <p:nvPr/>
        </p:nvSpPr>
        <p:spPr>
          <a:xfrm>
            <a:off x="4323638" y="3483386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3"/>
          <p:cNvSpPr/>
          <p:nvPr/>
        </p:nvSpPr>
        <p:spPr>
          <a:xfrm>
            <a:off x="4323638" y="3564817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3"/>
          <p:cNvSpPr/>
          <p:nvPr/>
        </p:nvSpPr>
        <p:spPr>
          <a:xfrm>
            <a:off x="4323638" y="3646248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3"/>
          <p:cNvSpPr/>
          <p:nvPr/>
        </p:nvSpPr>
        <p:spPr>
          <a:xfrm>
            <a:off x="4323638" y="372768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3"/>
          <p:cNvSpPr/>
          <p:nvPr/>
        </p:nvSpPr>
        <p:spPr>
          <a:xfrm>
            <a:off x="4323638" y="380911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3"/>
          <p:cNvSpPr/>
          <p:nvPr/>
        </p:nvSpPr>
        <p:spPr>
          <a:xfrm>
            <a:off x="4323638" y="3890542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3"/>
          <p:cNvSpPr/>
          <p:nvPr/>
        </p:nvSpPr>
        <p:spPr>
          <a:xfrm>
            <a:off x="4323638" y="397197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48" name="Google Shape;548;p33"/>
          <p:cNvSpPr/>
          <p:nvPr/>
        </p:nvSpPr>
        <p:spPr>
          <a:xfrm>
            <a:off x="4845994" y="3239092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3"/>
          <p:cNvSpPr/>
          <p:nvPr/>
        </p:nvSpPr>
        <p:spPr>
          <a:xfrm>
            <a:off x="4845994" y="332052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33"/>
          <p:cNvSpPr/>
          <p:nvPr/>
        </p:nvSpPr>
        <p:spPr>
          <a:xfrm>
            <a:off x="4845994" y="3401955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33"/>
          <p:cNvSpPr/>
          <p:nvPr/>
        </p:nvSpPr>
        <p:spPr>
          <a:xfrm>
            <a:off x="4845994" y="3483386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3"/>
          <p:cNvSpPr/>
          <p:nvPr/>
        </p:nvSpPr>
        <p:spPr>
          <a:xfrm>
            <a:off x="4845994" y="3564817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3"/>
          <p:cNvSpPr/>
          <p:nvPr/>
        </p:nvSpPr>
        <p:spPr>
          <a:xfrm>
            <a:off x="4845994" y="3646248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33"/>
          <p:cNvSpPr/>
          <p:nvPr/>
        </p:nvSpPr>
        <p:spPr>
          <a:xfrm>
            <a:off x="4845994" y="372768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33"/>
          <p:cNvSpPr/>
          <p:nvPr/>
        </p:nvSpPr>
        <p:spPr>
          <a:xfrm>
            <a:off x="4845994" y="380911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33"/>
          <p:cNvSpPr/>
          <p:nvPr/>
        </p:nvSpPr>
        <p:spPr>
          <a:xfrm>
            <a:off x="4845994" y="3890542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33"/>
          <p:cNvSpPr/>
          <p:nvPr/>
        </p:nvSpPr>
        <p:spPr>
          <a:xfrm>
            <a:off x="4845994" y="397197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58" name="Google Shape;558;p33"/>
          <p:cNvSpPr/>
          <p:nvPr/>
        </p:nvSpPr>
        <p:spPr>
          <a:xfrm>
            <a:off x="5368350" y="3239092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33"/>
          <p:cNvSpPr/>
          <p:nvPr/>
        </p:nvSpPr>
        <p:spPr>
          <a:xfrm>
            <a:off x="5368350" y="332052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33"/>
          <p:cNvSpPr/>
          <p:nvPr/>
        </p:nvSpPr>
        <p:spPr>
          <a:xfrm>
            <a:off x="5368350" y="3401955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3"/>
          <p:cNvSpPr/>
          <p:nvPr/>
        </p:nvSpPr>
        <p:spPr>
          <a:xfrm>
            <a:off x="5368350" y="3483386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3"/>
          <p:cNvSpPr/>
          <p:nvPr/>
        </p:nvSpPr>
        <p:spPr>
          <a:xfrm>
            <a:off x="5368350" y="3564817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33"/>
          <p:cNvSpPr/>
          <p:nvPr/>
        </p:nvSpPr>
        <p:spPr>
          <a:xfrm>
            <a:off x="5368350" y="3646248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3"/>
          <p:cNvSpPr/>
          <p:nvPr/>
        </p:nvSpPr>
        <p:spPr>
          <a:xfrm>
            <a:off x="5368350" y="3727680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3"/>
          <p:cNvSpPr/>
          <p:nvPr/>
        </p:nvSpPr>
        <p:spPr>
          <a:xfrm>
            <a:off x="5368350" y="3809111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3"/>
          <p:cNvSpPr/>
          <p:nvPr/>
        </p:nvSpPr>
        <p:spPr>
          <a:xfrm>
            <a:off x="5368350" y="3890542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3"/>
          <p:cNvSpPr/>
          <p:nvPr/>
        </p:nvSpPr>
        <p:spPr>
          <a:xfrm>
            <a:off x="5368350" y="3971973"/>
            <a:ext cx="430800" cy="2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68" name="Google Shape;568;p33"/>
          <p:cNvSpPr txBox="1"/>
          <p:nvPr>
            <p:ph idx="6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569" name="Google Shape;569;p33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570" name="Google Shape;570;p33"/>
          <p:cNvSpPr txBox="1"/>
          <p:nvPr>
            <p:ph idx="7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quote three column">
  <p:cSld name="CUSTOM_4_9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2" name="Google Shape;572;p34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3" name="Google Shape;573;p34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4" name="Google Shape;574;p34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5" name="Google Shape;575;p34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34"/>
          <p:cNvSpPr txBox="1"/>
          <p:nvPr>
            <p:ph idx="1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577" name="Google Shape;577;p34"/>
          <p:cNvCxnSpPr/>
          <p:nvPr/>
        </p:nvCxnSpPr>
        <p:spPr>
          <a:xfrm>
            <a:off x="3230700" y="2082713"/>
            <a:ext cx="0" cy="172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78" name="Google Shape;578;p34"/>
          <p:cNvCxnSpPr/>
          <p:nvPr/>
        </p:nvCxnSpPr>
        <p:spPr>
          <a:xfrm>
            <a:off x="5917913" y="2082713"/>
            <a:ext cx="0" cy="172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79" name="Google Shape;579;p34"/>
          <p:cNvSpPr txBox="1"/>
          <p:nvPr>
            <p:ph idx="2" type="subTitle"/>
          </p:nvPr>
        </p:nvSpPr>
        <p:spPr>
          <a:xfrm>
            <a:off x="855694" y="3510788"/>
            <a:ext cx="2062800" cy="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580" name="Google Shape;580;p34"/>
          <p:cNvSpPr txBox="1"/>
          <p:nvPr>
            <p:ph idx="3" type="subTitle"/>
          </p:nvPr>
        </p:nvSpPr>
        <p:spPr>
          <a:xfrm>
            <a:off x="855694" y="2110282"/>
            <a:ext cx="2062800" cy="116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/>
        </p:txBody>
      </p:sp>
      <p:sp>
        <p:nvSpPr>
          <p:cNvPr id="581" name="Google Shape;581;p34"/>
          <p:cNvSpPr txBox="1"/>
          <p:nvPr>
            <p:ph idx="4" type="subTitle"/>
          </p:nvPr>
        </p:nvSpPr>
        <p:spPr>
          <a:xfrm>
            <a:off x="3542906" y="2110282"/>
            <a:ext cx="2062800" cy="116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/>
        </p:txBody>
      </p:sp>
      <p:sp>
        <p:nvSpPr>
          <p:cNvPr id="582" name="Google Shape;582;p34"/>
          <p:cNvSpPr txBox="1"/>
          <p:nvPr>
            <p:ph idx="5" type="subTitle"/>
          </p:nvPr>
        </p:nvSpPr>
        <p:spPr>
          <a:xfrm>
            <a:off x="6230119" y="2110282"/>
            <a:ext cx="2062800" cy="116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/>
        </p:txBody>
      </p:sp>
      <p:sp>
        <p:nvSpPr>
          <p:cNvPr id="583" name="Google Shape;583;p34"/>
          <p:cNvSpPr txBox="1"/>
          <p:nvPr>
            <p:ph idx="6" type="subTitle"/>
          </p:nvPr>
        </p:nvSpPr>
        <p:spPr>
          <a:xfrm>
            <a:off x="3540600" y="3510788"/>
            <a:ext cx="2062800" cy="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584" name="Google Shape;584;p34"/>
          <p:cNvSpPr txBox="1"/>
          <p:nvPr>
            <p:ph idx="7" type="subTitle"/>
          </p:nvPr>
        </p:nvSpPr>
        <p:spPr>
          <a:xfrm>
            <a:off x="6230119" y="3510788"/>
            <a:ext cx="2062800" cy="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pic>
        <p:nvPicPr>
          <p:cNvPr id="585" name="Google Shape;58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604" y="1662897"/>
            <a:ext cx="414914" cy="4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0819" y="1662897"/>
            <a:ext cx="414914" cy="4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8034" y="1662897"/>
            <a:ext cx="414914" cy="4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34"/>
          <p:cNvSpPr txBox="1"/>
          <p:nvPr>
            <p:ph idx="8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589" name="Google Shape;589;p34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590" name="Google Shape;590;p34"/>
          <p:cNvSpPr txBox="1"/>
          <p:nvPr>
            <p:ph idx="9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quote two column">
  <p:cSld name="CUSTOM_4_8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2" name="Google Shape;592;p35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3" name="Google Shape;593;p35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4" name="Google Shape;594;p35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5" name="Google Shape;595;p35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35"/>
          <p:cNvSpPr txBox="1"/>
          <p:nvPr>
            <p:ph idx="1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597" name="Google Shape;597;p35"/>
          <p:cNvCxnSpPr/>
          <p:nvPr/>
        </p:nvCxnSpPr>
        <p:spPr>
          <a:xfrm>
            <a:off x="4574182" y="2097150"/>
            <a:ext cx="0" cy="219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98" name="Google Shape;598;p35"/>
          <p:cNvSpPr txBox="1"/>
          <p:nvPr>
            <p:ph idx="2" type="subTitle"/>
          </p:nvPr>
        </p:nvSpPr>
        <p:spPr>
          <a:xfrm>
            <a:off x="1007344" y="3777544"/>
            <a:ext cx="3298500" cy="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599" name="Google Shape;599;p35"/>
          <p:cNvSpPr txBox="1"/>
          <p:nvPr>
            <p:ph idx="3" type="subTitle"/>
          </p:nvPr>
        </p:nvSpPr>
        <p:spPr>
          <a:xfrm>
            <a:off x="1007344" y="2136075"/>
            <a:ext cx="3298500" cy="13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0" name="Google Shape;600;p35"/>
          <p:cNvSpPr txBox="1"/>
          <p:nvPr>
            <p:ph idx="4" type="subTitle"/>
          </p:nvPr>
        </p:nvSpPr>
        <p:spPr>
          <a:xfrm>
            <a:off x="4896994" y="3777544"/>
            <a:ext cx="3298500" cy="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9pPr>
          </a:lstStyle>
          <a:p/>
        </p:txBody>
      </p:sp>
      <p:sp>
        <p:nvSpPr>
          <p:cNvPr id="601" name="Google Shape;601;p35"/>
          <p:cNvSpPr txBox="1"/>
          <p:nvPr>
            <p:ph idx="5" type="subTitle"/>
          </p:nvPr>
        </p:nvSpPr>
        <p:spPr>
          <a:xfrm>
            <a:off x="4896994" y="2136075"/>
            <a:ext cx="3298500" cy="13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602" name="Google Shape;60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311" y="1533667"/>
            <a:ext cx="548775" cy="548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9961" y="1533667"/>
            <a:ext cx="548775" cy="548762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35"/>
          <p:cNvSpPr txBox="1"/>
          <p:nvPr>
            <p:ph idx="6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05" name="Google Shape;605;p35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06" name="Google Shape;606;p35"/>
          <p:cNvSpPr txBox="1"/>
          <p:nvPr>
            <p:ph idx="7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quote large">
  <p:cSld name="CUSTOM_4_7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6"/>
          <p:cNvSpPr txBox="1"/>
          <p:nvPr>
            <p:ph idx="1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cxnSp>
        <p:nvCxnSpPr>
          <p:cNvPr id="609" name="Google Shape;609;p36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0" name="Google Shape;610;p36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1" name="Google Shape;611;p36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2" name="Google Shape;612;p36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36"/>
          <p:cNvSpPr txBox="1"/>
          <p:nvPr>
            <p:ph idx="2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4" name="Google Shape;614;p36"/>
          <p:cNvSpPr txBox="1"/>
          <p:nvPr>
            <p:ph type="title"/>
          </p:nvPr>
        </p:nvSpPr>
        <p:spPr>
          <a:xfrm>
            <a:off x="3349163" y="1091531"/>
            <a:ext cx="5043600" cy="240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15" name="Google Shape;615;p36"/>
          <p:cNvSpPr txBox="1"/>
          <p:nvPr>
            <p:ph idx="3" type="subTitle"/>
          </p:nvPr>
        </p:nvSpPr>
        <p:spPr>
          <a:xfrm>
            <a:off x="3349200" y="3777544"/>
            <a:ext cx="3073200" cy="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/>
        </p:txBody>
      </p:sp>
      <p:pic>
        <p:nvPicPr>
          <p:cNvPr id="616" name="Google Shape;61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4587" y="973839"/>
            <a:ext cx="548775" cy="548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wo by two">
  <p:cSld name="CUSTOM_4_6"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8" name="Google Shape;618;p37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9" name="Google Shape;619;p37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0" name="Google Shape;620;p37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1" name="Google Shape;621;p37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37"/>
          <p:cNvSpPr txBox="1"/>
          <p:nvPr>
            <p:ph idx="1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3" name="Google Shape;623;p37"/>
          <p:cNvSpPr txBox="1"/>
          <p:nvPr>
            <p:ph idx="2" type="subTitle"/>
          </p:nvPr>
        </p:nvSpPr>
        <p:spPr>
          <a:xfrm>
            <a:off x="5141316" y="2091075"/>
            <a:ext cx="2634000" cy="79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400"/>
              </a:spcBef>
              <a:spcAft>
                <a:spcPts val="400"/>
              </a:spcAft>
              <a:buNone/>
              <a:defRPr sz="1100"/>
            </a:lvl9pPr>
          </a:lstStyle>
          <a:p/>
        </p:txBody>
      </p:sp>
      <p:sp>
        <p:nvSpPr>
          <p:cNvPr id="624" name="Google Shape;624;p37"/>
          <p:cNvSpPr txBox="1"/>
          <p:nvPr>
            <p:ph idx="3" type="subTitle"/>
          </p:nvPr>
        </p:nvSpPr>
        <p:spPr>
          <a:xfrm>
            <a:off x="5141311" y="1764713"/>
            <a:ext cx="2634000" cy="28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25" name="Google Shape;625;p37"/>
          <p:cNvSpPr txBox="1"/>
          <p:nvPr>
            <p:ph idx="4" type="subTitle"/>
          </p:nvPr>
        </p:nvSpPr>
        <p:spPr>
          <a:xfrm>
            <a:off x="5141316" y="3325781"/>
            <a:ext cx="2634000" cy="79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400"/>
              </a:spcBef>
              <a:spcAft>
                <a:spcPts val="400"/>
              </a:spcAft>
              <a:buNone/>
              <a:defRPr sz="1100"/>
            </a:lvl9pPr>
          </a:lstStyle>
          <a:p/>
        </p:txBody>
      </p:sp>
      <p:sp>
        <p:nvSpPr>
          <p:cNvPr id="626" name="Google Shape;626;p37"/>
          <p:cNvSpPr txBox="1"/>
          <p:nvPr>
            <p:ph idx="5" type="subTitle"/>
          </p:nvPr>
        </p:nvSpPr>
        <p:spPr>
          <a:xfrm>
            <a:off x="5141311" y="2999419"/>
            <a:ext cx="2634000" cy="28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27" name="Google Shape;627;p37"/>
          <p:cNvSpPr txBox="1"/>
          <p:nvPr>
            <p:ph idx="6" type="subTitle"/>
          </p:nvPr>
        </p:nvSpPr>
        <p:spPr>
          <a:xfrm>
            <a:off x="1563469" y="2091075"/>
            <a:ext cx="2634000" cy="79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400"/>
              </a:spcBef>
              <a:spcAft>
                <a:spcPts val="400"/>
              </a:spcAft>
              <a:buNone/>
              <a:defRPr sz="1100"/>
            </a:lvl9pPr>
          </a:lstStyle>
          <a:p/>
        </p:txBody>
      </p:sp>
      <p:sp>
        <p:nvSpPr>
          <p:cNvPr id="628" name="Google Shape;628;p37"/>
          <p:cNvSpPr txBox="1"/>
          <p:nvPr>
            <p:ph idx="7" type="subTitle"/>
          </p:nvPr>
        </p:nvSpPr>
        <p:spPr>
          <a:xfrm>
            <a:off x="1563450" y="1764713"/>
            <a:ext cx="2634000" cy="28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29" name="Google Shape;629;p37"/>
          <p:cNvSpPr txBox="1"/>
          <p:nvPr>
            <p:ph idx="8" type="subTitle"/>
          </p:nvPr>
        </p:nvSpPr>
        <p:spPr>
          <a:xfrm>
            <a:off x="1563469" y="3325781"/>
            <a:ext cx="2634000" cy="79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400"/>
              </a:spcBef>
              <a:spcAft>
                <a:spcPts val="400"/>
              </a:spcAft>
              <a:buNone/>
              <a:defRPr sz="1100"/>
            </a:lvl9pPr>
          </a:lstStyle>
          <a:p/>
        </p:txBody>
      </p:sp>
      <p:sp>
        <p:nvSpPr>
          <p:cNvPr id="630" name="Google Shape;630;p37"/>
          <p:cNvSpPr txBox="1"/>
          <p:nvPr>
            <p:ph idx="9" type="subTitle"/>
          </p:nvPr>
        </p:nvSpPr>
        <p:spPr>
          <a:xfrm>
            <a:off x="1563450" y="2999419"/>
            <a:ext cx="2634000" cy="28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31" name="Google Shape;631;p37"/>
          <p:cNvSpPr txBox="1"/>
          <p:nvPr>
            <p:ph idx="13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32" name="Google Shape;632;p37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33" name="Google Shape;633;p37"/>
          <p:cNvSpPr txBox="1"/>
          <p:nvPr>
            <p:ph idx="14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four column">
  <p:cSld name="CUSTOM_4_5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5" name="Google Shape;635;p38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6" name="Google Shape;636;p38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7" name="Google Shape;637;p38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8" name="Google Shape;638;p38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38"/>
          <p:cNvSpPr txBox="1"/>
          <p:nvPr>
            <p:ph idx="1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640" name="Google Shape;640;p38"/>
          <p:cNvCxnSpPr/>
          <p:nvPr/>
        </p:nvCxnSpPr>
        <p:spPr>
          <a:xfrm>
            <a:off x="2562438" y="2758500"/>
            <a:ext cx="0" cy="114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641" name="Google Shape;641;p38"/>
          <p:cNvCxnSpPr/>
          <p:nvPr/>
        </p:nvCxnSpPr>
        <p:spPr>
          <a:xfrm>
            <a:off x="4572075" y="2758500"/>
            <a:ext cx="0" cy="114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642" name="Google Shape;642;p38"/>
          <p:cNvCxnSpPr/>
          <p:nvPr/>
        </p:nvCxnSpPr>
        <p:spPr>
          <a:xfrm>
            <a:off x="6581713" y="2758500"/>
            <a:ext cx="0" cy="114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43" name="Google Shape;643;p38"/>
          <p:cNvSpPr txBox="1"/>
          <p:nvPr>
            <p:ph idx="2" type="subTitle"/>
          </p:nvPr>
        </p:nvSpPr>
        <p:spPr>
          <a:xfrm>
            <a:off x="663806" y="3044625"/>
            <a:ext cx="1787700" cy="79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100"/>
            </a:lvl9pPr>
          </a:lstStyle>
          <a:p/>
        </p:txBody>
      </p:sp>
      <p:sp>
        <p:nvSpPr>
          <p:cNvPr id="644" name="Google Shape;644;p38"/>
          <p:cNvSpPr txBox="1"/>
          <p:nvPr>
            <p:ph idx="3" type="subTitle"/>
          </p:nvPr>
        </p:nvSpPr>
        <p:spPr>
          <a:xfrm>
            <a:off x="663788" y="2718263"/>
            <a:ext cx="1787700" cy="28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45" name="Google Shape;645;p38"/>
          <p:cNvSpPr txBox="1"/>
          <p:nvPr>
            <p:ph idx="4" type="subTitle"/>
          </p:nvPr>
        </p:nvSpPr>
        <p:spPr>
          <a:xfrm>
            <a:off x="6692719" y="3044625"/>
            <a:ext cx="1787700" cy="79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100"/>
            </a:lvl9pPr>
          </a:lstStyle>
          <a:p/>
        </p:txBody>
      </p:sp>
      <p:sp>
        <p:nvSpPr>
          <p:cNvPr id="646" name="Google Shape;646;p38"/>
          <p:cNvSpPr txBox="1"/>
          <p:nvPr>
            <p:ph idx="5" type="subTitle"/>
          </p:nvPr>
        </p:nvSpPr>
        <p:spPr>
          <a:xfrm>
            <a:off x="6692700" y="2718263"/>
            <a:ext cx="1787700" cy="28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47" name="Google Shape;647;p38"/>
          <p:cNvSpPr txBox="1"/>
          <p:nvPr>
            <p:ph idx="6" type="subTitle"/>
          </p:nvPr>
        </p:nvSpPr>
        <p:spPr>
          <a:xfrm>
            <a:off x="4683081" y="3044625"/>
            <a:ext cx="1787700" cy="79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100"/>
            </a:lvl9pPr>
          </a:lstStyle>
          <a:p/>
        </p:txBody>
      </p:sp>
      <p:sp>
        <p:nvSpPr>
          <p:cNvPr id="648" name="Google Shape;648;p38"/>
          <p:cNvSpPr txBox="1"/>
          <p:nvPr>
            <p:ph idx="7" type="subTitle"/>
          </p:nvPr>
        </p:nvSpPr>
        <p:spPr>
          <a:xfrm>
            <a:off x="4683063" y="2718263"/>
            <a:ext cx="1787700" cy="28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49" name="Google Shape;649;p38"/>
          <p:cNvSpPr txBox="1"/>
          <p:nvPr>
            <p:ph idx="8" type="subTitle"/>
          </p:nvPr>
        </p:nvSpPr>
        <p:spPr>
          <a:xfrm>
            <a:off x="2673444" y="3044625"/>
            <a:ext cx="1787700" cy="79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100"/>
            </a:lvl9pPr>
          </a:lstStyle>
          <a:p/>
        </p:txBody>
      </p:sp>
      <p:sp>
        <p:nvSpPr>
          <p:cNvPr id="650" name="Google Shape;650;p38"/>
          <p:cNvSpPr txBox="1"/>
          <p:nvPr>
            <p:ph idx="9" type="subTitle"/>
          </p:nvPr>
        </p:nvSpPr>
        <p:spPr>
          <a:xfrm>
            <a:off x="2673425" y="2718263"/>
            <a:ext cx="1787700" cy="28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51" name="Google Shape;651;p38"/>
          <p:cNvSpPr txBox="1"/>
          <p:nvPr>
            <p:ph idx="13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52" name="Google Shape;652;p38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53" name="Google Shape;653;p38"/>
          <p:cNvSpPr txBox="1"/>
          <p:nvPr>
            <p:ph idx="14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itle left">
  <p:cSld name="CUSTOM_4_4"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9"/>
          <p:cNvSpPr txBox="1"/>
          <p:nvPr>
            <p:ph idx="1" type="subTitle"/>
          </p:nvPr>
        </p:nvSpPr>
        <p:spPr>
          <a:xfrm>
            <a:off x="663788" y="2519025"/>
            <a:ext cx="2469000" cy="148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56" name="Google Shape;656;p39"/>
          <p:cNvSpPr txBox="1"/>
          <p:nvPr>
            <p:ph type="title"/>
          </p:nvPr>
        </p:nvSpPr>
        <p:spPr>
          <a:xfrm>
            <a:off x="663788" y="930525"/>
            <a:ext cx="3086100" cy="148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57" name="Google Shape;657;p39"/>
          <p:cNvSpPr txBox="1"/>
          <p:nvPr>
            <p:ph idx="2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cxnSp>
        <p:nvCxnSpPr>
          <p:cNvPr id="658" name="Google Shape;658;p39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9" name="Google Shape;659;p39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0" name="Google Shape;660;p39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1" name="Google Shape;661;p39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39"/>
          <p:cNvSpPr txBox="1"/>
          <p:nvPr>
            <p:ph idx="3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63" name="Google Shape;663;p39"/>
          <p:cNvSpPr txBox="1"/>
          <p:nvPr>
            <p:ph idx="4" type="subTitle"/>
          </p:nvPr>
        </p:nvSpPr>
        <p:spPr>
          <a:xfrm>
            <a:off x="5143013" y="1233038"/>
            <a:ext cx="3495600" cy="6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400"/>
              </a:spcBef>
              <a:spcAft>
                <a:spcPts val="400"/>
              </a:spcAft>
              <a:buNone/>
              <a:defRPr sz="1100"/>
            </a:lvl9pPr>
          </a:lstStyle>
          <a:p/>
        </p:txBody>
      </p:sp>
      <p:sp>
        <p:nvSpPr>
          <p:cNvPr id="664" name="Google Shape;664;p39"/>
          <p:cNvSpPr txBox="1"/>
          <p:nvPr>
            <p:ph idx="5" type="subTitle"/>
          </p:nvPr>
        </p:nvSpPr>
        <p:spPr>
          <a:xfrm>
            <a:off x="5143013" y="930525"/>
            <a:ext cx="3495600" cy="26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65" name="Google Shape;665;p39"/>
          <p:cNvSpPr txBox="1"/>
          <p:nvPr>
            <p:ph idx="6" type="subTitle"/>
          </p:nvPr>
        </p:nvSpPr>
        <p:spPr>
          <a:xfrm>
            <a:off x="5143013" y="2373094"/>
            <a:ext cx="3495600" cy="6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400"/>
              </a:spcBef>
              <a:spcAft>
                <a:spcPts val="400"/>
              </a:spcAft>
              <a:buNone/>
              <a:defRPr sz="1100"/>
            </a:lvl9pPr>
          </a:lstStyle>
          <a:p/>
        </p:txBody>
      </p:sp>
      <p:sp>
        <p:nvSpPr>
          <p:cNvPr id="666" name="Google Shape;666;p39"/>
          <p:cNvSpPr txBox="1"/>
          <p:nvPr>
            <p:ph idx="7" type="subTitle"/>
          </p:nvPr>
        </p:nvSpPr>
        <p:spPr>
          <a:xfrm>
            <a:off x="5143013" y="2070581"/>
            <a:ext cx="3495600" cy="26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67" name="Google Shape;667;p39"/>
          <p:cNvSpPr txBox="1"/>
          <p:nvPr>
            <p:ph idx="8" type="subTitle"/>
          </p:nvPr>
        </p:nvSpPr>
        <p:spPr>
          <a:xfrm>
            <a:off x="5143013" y="3513150"/>
            <a:ext cx="3495600" cy="6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400"/>
              </a:spcBef>
              <a:spcAft>
                <a:spcPts val="400"/>
              </a:spcAft>
              <a:buNone/>
              <a:defRPr sz="1100"/>
            </a:lvl9pPr>
          </a:lstStyle>
          <a:p/>
        </p:txBody>
      </p:sp>
      <p:sp>
        <p:nvSpPr>
          <p:cNvPr id="668" name="Google Shape;668;p39"/>
          <p:cNvSpPr txBox="1"/>
          <p:nvPr>
            <p:ph idx="9" type="subTitle"/>
          </p:nvPr>
        </p:nvSpPr>
        <p:spPr>
          <a:xfrm>
            <a:off x="5143013" y="3210638"/>
            <a:ext cx="3495600" cy="26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hree column">
  <p:cSld name="CUSTOM_4_3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0" name="Google Shape;670;p40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1" name="Google Shape;671;p40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2" name="Google Shape;672;p40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3" name="Google Shape;673;p40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40"/>
          <p:cNvSpPr txBox="1"/>
          <p:nvPr>
            <p:ph idx="1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675" name="Google Shape;675;p40"/>
          <p:cNvCxnSpPr/>
          <p:nvPr/>
        </p:nvCxnSpPr>
        <p:spPr>
          <a:xfrm>
            <a:off x="3229613" y="3172294"/>
            <a:ext cx="0" cy="116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676" name="Google Shape;676;p40"/>
          <p:cNvCxnSpPr/>
          <p:nvPr/>
        </p:nvCxnSpPr>
        <p:spPr>
          <a:xfrm>
            <a:off x="5914388" y="3172294"/>
            <a:ext cx="0" cy="116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77" name="Google Shape;677;p40"/>
          <p:cNvSpPr txBox="1"/>
          <p:nvPr>
            <p:ph idx="2" type="subTitle"/>
          </p:nvPr>
        </p:nvSpPr>
        <p:spPr>
          <a:xfrm>
            <a:off x="3351225" y="3172294"/>
            <a:ext cx="2441400" cy="24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78" name="Google Shape;678;p40"/>
          <p:cNvSpPr txBox="1"/>
          <p:nvPr>
            <p:ph idx="3" type="subTitle"/>
          </p:nvPr>
        </p:nvSpPr>
        <p:spPr>
          <a:xfrm>
            <a:off x="3351300" y="3539213"/>
            <a:ext cx="2441400" cy="6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100"/>
            </a:lvl9pPr>
          </a:lstStyle>
          <a:p/>
        </p:txBody>
      </p:sp>
      <p:sp>
        <p:nvSpPr>
          <p:cNvPr id="679" name="Google Shape;679;p40"/>
          <p:cNvSpPr txBox="1"/>
          <p:nvPr>
            <p:ph idx="4" type="subTitle"/>
          </p:nvPr>
        </p:nvSpPr>
        <p:spPr>
          <a:xfrm>
            <a:off x="6036000" y="3172294"/>
            <a:ext cx="2441400" cy="24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80" name="Google Shape;680;p40"/>
          <p:cNvSpPr txBox="1"/>
          <p:nvPr>
            <p:ph idx="5" type="subTitle"/>
          </p:nvPr>
        </p:nvSpPr>
        <p:spPr>
          <a:xfrm>
            <a:off x="6036075" y="3539213"/>
            <a:ext cx="2441400" cy="6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100"/>
            </a:lvl9pPr>
          </a:lstStyle>
          <a:p/>
        </p:txBody>
      </p:sp>
      <p:sp>
        <p:nvSpPr>
          <p:cNvPr id="681" name="Google Shape;681;p40"/>
          <p:cNvSpPr txBox="1"/>
          <p:nvPr>
            <p:ph idx="6" type="subTitle"/>
          </p:nvPr>
        </p:nvSpPr>
        <p:spPr>
          <a:xfrm>
            <a:off x="666450" y="3172294"/>
            <a:ext cx="2441400" cy="24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82" name="Google Shape;682;p40"/>
          <p:cNvSpPr txBox="1"/>
          <p:nvPr>
            <p:ph idx="7" type="subTitle"/>
          </p:nvPr>
        </p:nvSpPr>
        <p:spPr>
          <a:xfrm>
            <a:off x="666525" y="3539213"/>
            <a:ext cx="2441400" cy="6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100"/>
            </a:lvl9pPr>
          </a:lstStyle>
          <a:p/>
        </p:txBody>
      </p:sp>
      <p:sp>
        <p:nvSpPr>
          <p:cNvPr id="683" name="Google Shape;683;p40"/>
          <p:cNvSpPr txBox="1"/>
          <p:nvPr>
            <p:ph idx="8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84" name="Google Shape;684;p40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85" name="Google Shape;685;p40"/>
          <p:cNvSpPr txBox="1"/>
          <p:nvPr>
            <p:ph idx="9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2 closing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7212881" y="4409156"/>
            <a:ext cx="1931100" cy="7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5"/>
          <p:cNvSpPr txBox="1"/>
          <p:nvPr>
            <p:ph idx="1" type="subTitle"/>
          </p:nvPr>
        </p:nvSpPr>
        <p:spPr>
          <a:xfrm>
            <a:off x="1562794" y="2256319"/>
            <a:ext cx="3109800" cy="114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ed Hat Display"/>
              <a:buNone/>
              <a:defRPr sz="11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ed Hat Display"/>
              <a:buNone/>
              <a:defRPr sz="11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ed Hat Display"/>
              <a:buNone/>
              <a:defRPr sz="11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ed Hat Display"/>
              <a:buNone/>
              <a:defRPr sz="11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ed Hat Display"/>
              <a:buNone/>
              <a:defRPr sz="11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ed Hat Display"/>
              <a:buNone/>
              <a:defRPr sz="11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ed Hat Display"/>
              <a:buNone/>
              <a:defRPr sz="11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ed Hat Display"/>
              <a:buNone/>
              <a:defRPr sz="11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ed Hat Display"/>
              <a:buNone/>
              <a:defRPr sz="11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type="title"/>
          </p:nvPr>
        </p:nvSpPr>
        <p:spPr>
          <a:xfrm>
            <a:off x="1562906" y="426469"/>
            <a:ext cx="3678900" cy="148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lt1"/>
                </a:solidFill>
              </a:defRPr>
            </a:lvl2pPr>
            <a:lvl3pPr lvl="2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lt1"/>
                </a:solidFill>
              </a:defRPr>
            </a:lvl3pPr>
            <a:lvl4pPr lvl="3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lt1"/>
                </a:solidFill>
              </a:defRPr>
            </a:lvl4pPr>
            <a:lvl5pPr lvl="4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lt1"/>
                </a:solidFill>
              </a:defRPr>
            </a:lvl5pPr>
            <a:lvl6pPr lvl="5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lt1"/>
                </a:solidFill>
              </a:defRPr>
            </a:lvl6pPr>
            <a:lvl7pPr lvl="6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lt1"/>
                </a:solidFill>
              </a:defRPr>
            </a:lvl7pPr>
            <a:lvl8pPr lvl="7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lt1"/>
                </a:solidFill>
              </a:defRPr>
            </a:lvl8pPr>
            <a:lvl9pPr lvl="8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8" name="Google Shape;4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0138" y="4652989"/>
            <a:ext cx="1185206" cy="2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 txBox="1"/>
          <p:nvPr/>
        </p:nvSpPr>
        <p:spPr>
          <a:xfrm>
            <a:off x="5970354" y="1499869"/>
            <a:ext cx="22452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linkedin.com/company/red-hat</a:t>
            </a:r>
            <a:endParaRPr sz="110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0" name="Google Shape;50;p5"/>
          <p:cNvSpPr txBox="1"/>
          <p:nvPr/>
        </p:nvSpPr>
        <p:spPr>
          <a:xfrm>
            <a:off x="5970354" y="2018756"/>
            <a:ext cx="22452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youtube.com/user/RedHatVideos</a:t>
            </a:r>
            <a:endParaRPr sz="110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1" name="Google Shape;51;p5"/>
          <p:cNvSpPr txBox="1"/>
          <p:nvPr/>
        </p:nvSpPr>
        <p:spPr>
          <a:xfrm>
            <a:off x="5970354" y="2537644"/>
            <a:ext cx="22452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facebook.com/redhatinc</a:t>
            </a:r>
            <a:endParaRPr sz="110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5970354" y="3056531"/>
            <a:ext cx="22452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twitter.com/RedHat</a:t>
            </a:r>
            <a:endParaRPr sz="110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53" name="Google Shape;53;p5"/>
          <p:cNvCxnSpPr/>
          <p:nvPr/>
        </p:nvCxnSpPr>
        <p:spPr>
          <a:xfrm rot="10800000">
            <a:off x="335831" y="-37"/>
            <a:ext cx="0" cy="17121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" name="Google Shape;54;p5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7004" y="2602687"/>
            <a:ext cx="211969" cy="21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7004" y="2083780"/>
            <a:ext cx="211969" cy="21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57006" y="1564875"/>
            <a:ext cx="211969" cy="21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57004" y="3121593"/>
            <a:ext cx="211969" cy="211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image left">
  <p:cSld name="CUSTOM_4_2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7" name="Google Shape;687;p41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8" name="Google Shape;688;p41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9" name="Google Shape;689;p41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0" name="Google Shape;690;p41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41"/>
          <p:cNvSpPr txBox="1"/>
          <p:nvPr>
            <p:ph idx="1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2" name="Google Shape;692;p41"/>
          <p:cNvSpPr txBox="1"/>
          <p:nvPr>
            <p:ph idx="2" type="subTitle"/>
          </p:nvPr>
        </p:nvSpPr>
        <p:spPr>
          <a:xfrm>
            <a:off x="4246556" y="1904438"/>
            <a:ext cx="4114800" cy="237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3000"/>
              </a:lnSpc>
              <a:spcBef>
                <a:spcPts val="1500"/>
              </a:spcBef>
              <a:spcAft>
                <a:spcPts val="1500"/>
              </a:spcAft>
              <a:buNone/>
              <a:defRPr/>
            </a:lvl9pPr>
          </a:lstStyle>
          <a:p/>
        </p:txBody>
      </p:sp>
      <p:sp>
        <p:nvSpPr>
          <p:cNvPr id="693" name="Google Shape;693;p41"/>
          <p:cNvSpPr txBox="1"/>
          <p:nvPr>
            <p:ph idx="3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94" name="Google Shape;694;p41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95" name="Google Shape;695;p41"/>
          <p:cNvSpPr txBox="1"/>
          <p:nvPr>
            <p:ph idx="4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large text alt1">
  <p:cSld name="CUSTOM_4_2_2"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7" name="Google Shape;697;p42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8" name="Google Shape;698;p42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9" name="Google Shape;699;p42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0" name="Google Shape;700;p42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42"/>
          <p:cNvSpPr txBox="1"/>
          <p:nvPr>
            <p:ph idx="1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2" name="Google Shape;702;p42"/>
          <p:cNvSpPr txBox="1"/>
          <p:nvPr>
            <p:ph idx="2" type="subTitle"/>
          </p:nvPr>
        </p:nvSpPr>
        <p:spPr>
          <a:xfrm>
            <a:off x="1565888" y="1812319"/>
            <a:ext cx="6033600" cy="97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400"/>
              </a:spcBef>
              <a:spcAft>
                <a:spcPts val="400"/>
              </a:spcAft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03" name="Google Shape;703;p42"/>
          <p:cNvSpPr txBox="1"/>
          <p:nvPr>
            <p:ph idx="3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704" name="Google Shape;704;p42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705" name="Google Shape;705;p42"/>
          <p:cNvSpPr txBox="1"/>
          <p:nvPr>
            <p:ph idx="4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large text">
  <p:cSld name="CUSTOM_4_2_1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43"/>
          <p:cNvSpPr txBox="1"/>
          <p:nvPr>
            <p:ph type="title"/>
          </p:nvPr>
        </p:nvSpPr>
        <p:spPr>
          <a:xfrm>
            <a:off x="2460281" y="1239806"/>
            <a:ext cx="5573100" cy="294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/>
        </p:txBody>
      </p:sp>
      <p:sp>
        <p:nvSpPr>
          <p:cNvPr id="708" name="Google Shape;708;p43"/>
          <p:cNvSpPr txBox="1"/>
          <p:nvPr>
            <p:ph idx="1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ed Hat Text Medium"/>
              <a:buNone/>
              <a:defRPr sz="8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cxnSp>
        <p:nvCxnSpPr>
          <p:cNvPr id="709" name="Google Shape;709;p43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0" name="Google Shape;710;p43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1" name="Google Shape;711;p43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2" name="Google Shape;712;p43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43"/>
          <p:cNvSpPr txBox="1"/>
          <p:nvPr>
            <p:ph idx="2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agenda dark">
  <p:cSld name="CUSTOM_4_1">
    <p:bg>
      <p:bgPr>
        <a:solidFill>
          <a:srgbClr val="353535"/>
        </a:solidFill>
      </p:bgPr>
    </p:bg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4"/>
          <p:cNvSpPr txBox="1"/>
          <p:nvPr>
            <p:ph idx="1" type="body"/>
          </p:nvPr>
        </p:nvSpPr>
        <p:spPr>
          <a:xfrm>
            <a:off x="6502425" y="1387106"/>
            <a:ext cx="1599000" cy="225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▸"/>
              <a:defRPr>
                <a:solidFill>
                  <a:srgbClr val="FFFFFF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400"/>
              <a:buChar char="･"/>
              <a:defRPr>
                <a:solidFill>
                  <a:srgbClr val="FFFFFF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400"/>
              <a:buChar char="･"/>
              <a:defRPr>
                <a:solidFill>
                  <a:srgbClr val="FFFFFF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400"/>
              <a:buChar char="･"/>
              <a:defRPr>
                <a:solidFill>
                  <a:srgbClr val="FFFFFF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400"/>
              <a:buChar char="･"/>
              <a:defRPr>
                <a:solidFill>
                  <a:srgbClr val="FFFFFF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400"/>
              <a:buChar char="･"/>
              <a:defRPr>
                <a:solidFill>
                  <a:srgbClr val="FFFFFF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400"/>
              <a:buChar char="･"/>
              <a:defRPr>
                <a:solidFill>
                  <a:srgbClr val="FFFFFF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400"/>
              <a:buChar char="･"/>
              <a:defRPr>
                <a:solidFill>
                  <a:srgbClr val="FFFFFF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FFFFFF"/>
              </a:buClr>
              <a:buSzPts val="1400"/>
              <a:buChar char="･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16" name="Google Shape;716;p44"/>
          <p:cNvSpPr txBox="1"/>
          <p:nvPr>
            <p:ph idx="2" type="body"/>
          </p:nvPr>
        </p:nvSpPr>
        <p:spPr>
          <a:xfrm>
            <a:off x="4281525" y="1387106"/>
            <a:ext cx="1599000" cy="225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▸"/>
              <a:defRPr>
                <a:solidFill>
                  <a:srgbClr val="FFFFFF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400"/>
              <a:buChar char="･"/>
              <a:defRPr>
                <a:solidFill>
                  <a:srgbClr val="FFFFFF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400"/>
              <a:buChar char="･"/>
              <a:defRPr>
                <a:solidFill>
                  <a:srgbClr val="FFFFFF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400"/>
              <a:buChar char="･"/>
              <a:defRPr>
                <a:solidFill>
                  <a:srgbClr val="FFFFFF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400"/>
              <a:buChar char="･"/>
              <a:defRPr>
                <a:solidFill>
                  <a:srgbClr val="FFFFFF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400"/>
              <a:buChar char="･"/>
              <a:defRPr>
                <a:solidFill>
                  <a:srgbClr val="FFFFFF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400"/>
              <a:buChar char="･"/>
              <a:defRPr>
                <a:solidFill>
                  <a:srgbClr val="FFFFFF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400"/>
              <a:buChar char="･"/>
              <a:defRPr>
                <a:solidFill>
                  <a:srgbClr val="FFFFFF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FFFFFF"/>
              </a:buClr>
              <a:buSzPts val="1400"/>
              <a:buChar char="･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17" name="Google Shape;717;p44"/>
          <p:cNvSpPr txBox="1"/>
          <p:nvPr>
            <p:ph type="title"/>
          </p:nvPr>
        </p:nvSpPr>
        <p:spPr>
          <a:xfrm>
            <a:off x="675206" y="1302325"/>
            <a:ext cx="2914500" cy="202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cxnSp>
        <p:nvCxnSpPr>
          <p:cNvPr id="718" name="Google Shape;718;p44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9" name="Google Shape;719;p44"/>
          <p:cNvSpPr txBox="1"/>
          <p:nvPr>
            <p:ph idx="3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 Medium"/>
              <a:buNone/>
              <a:defRPr sz="8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cxnSp>
        <p:nvCxnSpPr>
          <p:cNvPr id="720" name="Google Shape;720;p44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21" name="Google Shape;72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3460" y="4734378"/>
            <a:ext cx="731888" cy="172209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44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3" name="Google Shape;723;p44"/>
          <p:cNvSpPr txBox="1"/>
          <p:nvPr>
            <p:ph idx="4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lt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lt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lt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lt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lt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lt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lt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agenda light">
  <p:cSld name="CUSTOM_4_1_1">
    <p:bg>
      <p:bgPr>
        <a:solidFill>
          <a:schemeClr val="lt1"/>
        </a:solidFill>
      </p:bgPr>
    </p:bg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45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6" name="Google Shape;726;p45"/>
          <p:cNvSpPr txBox="1"/>
          <p:nvPr>
            <p:ph idx="1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800"/>
              <a:buFont typeface="Red Hat Text Medium"/>
              <a:buNone/>
              <a:defRPr sz="8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800"/>
              <a:buFont typeface="Red Hat Text Medium"/>
              <a:buNone/>
              <a:defRPr sz="8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800"/>
              <a:buFont typeface="Red Hat Text Medium"/>
              <a:buNone/>
              <a:defRPr sz="8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800"/>
              <a:buFont typeface="Red Hat Text Medium"/>
              <a:buNone/>
              <a:defRPr sz="8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800"/>
              <a:buFont typeface="Red Hat Text Medium"/>
              <a:buNone/>
              <a:defRPr sz="8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800"/>
              <a:buFont typeface="Red Hat Text Medium"/>
              <a:buNone/>
              <a:defRPr sz="8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800"/>
              <a:buFont typeface="Red Hat Text Medium"/>
              <a:buNone/>
              <a:defRPr sz="8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800"/>
              <a:buFont typeface="Red Hat Text Medium"/>
              <a:buNone/>
              <a:defRPr sz="8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cxnSp>
        <p:nvCxnSpPr>
          <p:cNvPr id="727" name="Google Shape;727;p45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8" name="Google Shape;728;p45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9" name="Google Shape;729;p45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45"/>
          <p:cNvSpPr txBox="1"/>
          <p:nvPr>
            <p:ph idx="2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1" name="Google Shape;731;p45"/>
          <p:cNvSpPr txBox="1"/>
          <p:nvPr>
            <p:ph idx="3" type="body"/>
          </p:nvPr>
        </p:nvSpPr>
        <p:spPr>
          <a:xfrm>
            <a:off x="6502425" y="1387106"/>
            <a:ext cx="1599000" cy="225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1pPr>
            <a:lvl2pPr indent="-317500" lvl="1" marL="9144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400"/>
              <a:buChar char="･"/>
              <a:defRPr/>
            </a:lvl2pPr>
            <a:lvl3pPr indent="-317500" lvl="2" marL="13716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400"/>
              <a:buChar char="･"/>
              <a:defRPr/>
            </a:lvl3pPr>
            <a:lvl4pPr indent="-317500" lvl="3" marL="18288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400"/>
              <a:buChar char="･"/>
              <a:defRPr/>
            </a:lvl4pPr>
            <a:lvl5pPr indent="-317500" lvl="4" marL="22860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400"/>
              <a:buChar char="･"/>
              <a:defRPr/>
            </a:lvl5pPr>
            <a:lvl6pPr indent="-317500" lvl="5" marL="27432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400"/>
              <a:buChar char="･"/>
              <a:defRPr/>
            </a:lvl6pPr>
            <a:lvl7pPr indent="-317500" lvl="6" marL="32004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400"/>
              <a:buChar char="･"/>
              <a:defRPr/>
            </a:lvl7pPr>
            <a:lvl8pPr indent="-317500" lvl="7" marL="36576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400"/>
              <a:buChar char="･"/>
              <a:defRPr/>
            </a:lvl8pPr>
            <a:lvl9pPr indent="-317500" lvl="8" marL="4114800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400"/>
              <a:buChar char="･"/>
              <a:defRPr/>
            </a:lvl9pPr>
          </a:lstStyle>
          <a:p/>
        </p:txBody>
      </p:sp>
      <p:sp>
        <p:nvSpPr>
          <p:cNvPr id="732" name="Google Shape;732;p45"/>
          <p:cNvSpPr txBox="1"/>
          <p:nvPr>
            <p:ph idx="4" type="body"/>
          </p:nvPr>
        </p:nvSpPr>
        <p:spPr>
          <a:xfrm>
            <a:off x="4281525" y="1387106"/>
            <a:ext cx="1599000" cy="225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1pPr>
            <a:lvl2pPr indent="-317500" lvl="1" marL="9144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400"/>
              <a:buChar char="･"/>
              <a:defRPr/>
            </a:lvl2pPr>
            <a:lvl3pPr indent="-317500" lvl="2" marL="13716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400"/>
              <a:buChar char="･"/>
              <a:defRPr/>
            </a:lvl3pPr>
            <a:lvl4pPr indent="-317500" lvl="3" marL="18288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400"/>
              <a:buChar char="･"/>
              <a:defRPr/>
            </a:lvl4pPr>
            <a:lvl5pPr indent="-317500" lvl="4" marL="22860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400"/>
              <a:buChar char="･"/>
              <a:defRPr/>
            </a:lvl5pPr>
            <a:lvl6pPr indent="-317500" lvl="5" marL="27432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400"/>
              <a:buChar char="･"/>
              <a:defRPr/>
            </a:lvl6pPr>
            <a:lvl7pPr indent="-317500" lvl="6" marL="32004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400"/>
              <a:buChar char="･"/>
              <a:defRPr/>
            </a:lvl7pPr>
            <a:lvl8pPr indent="-317500" lvl="7" marL="36576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400"/>
              <a:buChar char="･"/>
              <a:defRPr/>
            </a:lvl8pPr>
            <a:lvl9pPr indent="-317500" lvl="8" marL="4114800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400"/>
              <a:buChar char="･"/>
              <a:defRPr/>
            </a:lvl9pPr>
          </a:lstStyle>
          <a:p/>
        </p:txBody>
      </p:sp>
      <p:sp>
        <p:nvSpPr>
          <p:cNvPr id="733" name="Google Shape;733;p45"/>
          <p:cNvSpPr txBox="1"/>
          <p:nvPr>
            <p:ph type="title"/>
          </p:nvPr>
        </p:nvSpPr>
        <p:spPr>
          <a:xfrm>
            <a:off x="675206" y="1302325"/>
            <a:ext cx="2914500" cy="202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overview">
  <p:cSld name="CUSTOM_4_1_1_1">
    <p:bg>
      <p:bgPr>
        <a:solidFill>
          <a:schemeClr val="lt1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5" name="Google Shape;735;p46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6" name="Google Shape;736;p46"/>
          <p:cNvSpPr txBox="1"/>
          <p:nvPr>
            <p:ph idx="1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800"/>
              <a:buFont typeface="Red Hat Text Medium"/>
              <a:buNone/>
              <a:defRPr sz="8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800"/>
              <a:buFont typeface="Red Hat Text Medium"/>
              <a:buNone/>
              <a:defRPr sz="8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800"/>
              <a:buFont typeface="Red Hat Text Medium"/>
              <a:buNone/>
              <a:defRPr sz="8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800"/>
              <a:buFont typeface="Red Hat Text Medium"/>
              <a:buNone/>
              <a:defRPr sz="8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800"/>
              <a:buFont typeface="Red Hat Text Medium"/>
              <a:buNone/>
              <a:defRPr sz="8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800"/>
              <a:buFont typeface="Red Hat Text Medium"/>
              <a:buNone/>
              <a:defRPr sz="8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800"/>
              <a:buFont typeface="Red Hat Text Medium"/>
              <a:buNone/>
              <a:defRPr sz="8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800"/>
              <a:buFont typeface="Red Hat Text Medium"/>
              <a:buNone/>
              <a:defRPr sz="8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cxnSp>
        <p:nvCxnSpPr>
          <p:cNvPr id="737" name="Google Shape;737;p46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8" name="Google Shape;738;p46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9" name="Google Shape;739;p46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46"/>
          <p:cNvSpPr txBox="1"/>
          <p:nvPr>
            <p:ph idx="2" type="subTitle"/>
          </p:nvPr>
        </p:nvSpPr>
        <p:spPr>
          <a:xfrm>
            <a:off x="663788" y="4627163"/>
            <a:ext cx="6001800" cy="42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1" name="Google Shape;741;p46"/>
          <p:cNvSpPr txBox="1"/>
          <p:nvPr>
            <p:ph idx="3" type="body"/>
          </p:nvPr>
        </p:nvSpPr>
        <p:spPr>
          <a:xfrm>
            <a:off x="675206" y="2331975"/>
            <a:ext cx="3783000" cy="2250000"/>
          </a:xfrm>
          <a:prstGeom prst="rect">
            <a:avLst/>
          </a:prstGeom>
        </p:spPr>
        <p:txBody>
          <a:bodyPr anchorCtr="0" anchor="t" bIns="68575" lIns="685800" spcFirstLastPara="1" rIns="68575" wrap="square" tIns="6857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1pPr>
            <a:lvl2pPr indent="-317500" lvl="1" marL="9144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400"/>
              <a:buChar char="･"/>
              <a:defRPr/>
            </a:lvl2pPr>
            <a:lvl3pPr indent="-317500" lvl="2" marL="13716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400"/>
              <a:buChar char="･"/>
              <a:defRPr/>
            </a:lvl3pPr>
            <a:lvl4pPr indent="-317500" lvl="3" marL="18288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400"/>
              <a:buChar char="･"/>
              <a:defRPr/>
            </a:lvl4pPr>
            <a:lvl5pPr indent="-317500" lvl="4" marL="22860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400"/>
              <a:buChar char="･"/>
              <a:defRPr/>
            </a:lvl5pPr>
            <a:lvl6pPr indent="-317500" lvl="5" marL="27432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400"/>
              <a:buChar char="･"/>
              <a:defRPr/>
            </a:lvl6pPr>
            <a:lvl7pPr indent="-317500" lvl="6" marL="32004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400"/>
              <a:buChar char="･"/>
              <a:defRPr/>
            </a:lvl7pPr>
            <a:lvl8pPr indent="-317500" lvl="7" marL="365760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400"/>
              <a:buChar char="･"/>
              <a:defRPr/>
            </a:lvl8pPr>
            <a:lvl9pPr indent="-317500" lvl="8" marL="4114800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400"/>
              <a:buChar char="･"/>
              <a:defRPr/>
            </a:lvl9pPr>
          </a:lstStyle>
          <a:p/>
        </p:txBody>
      </p:sp>
      <p:sp>
        <p:nvSpPr>
          <p:cNvPr id="742" name="Google Shape;742;p46"/>
          <p:cNvSpPr txBox="1"/>
          <p:nvPr>
            <p:ph type="title"/>
          </p:nvPr>
        </p:nvSpPr>
        <p:spPr>
          <a:xfrm>
            <a:off x="675206" y="893241"/>
            <a:ext cx="2914500" cy="109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1 title 1">
  <p:cSld name="TITLE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7"/>
          <p:cNvSpPr/>
          <p:nvPr/>
        </p:nvSpPr>
        <p:spPr>
          <a:xfrm>
            <a:off x="7212881" y="4409156"/>
            <a:ext cx="1931100" cy="7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47"/>
          <p:cNvSpPr txBox="1"/>
          <p:nvPr>
            <p:ph idx="1" type="subTitle"/>
          </p:nvPr>
        </p:nvSpPr>
        <p:spPr>
          <a:xfrm>
            <a:off x="1562794" y="2641369"/>
            <a:ext cx="5649900" cy="6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ed Hat Display"/>
              <a:buNone/>
              <a:defRPr sz="21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6" name="Google Shape;746;p47"/>
          <p:cNvSpPr txBox="1"/>
          <p:nvPr>
            <p:ph type="title"/>
          </p:nvPr>
        </p:nvSpPr>
        <p:spPr>
          <a:xfrm>
            <a:off x="1562906" y="1307719"/>
            <a:ext cx="5649900" cy="1200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lt1"/>
                </a:solidFill>
              </a:defRPr>
            </a:lvl2pPr>
            <a:lvl3pPr lvl="2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lt1"/>
                </a:solidFill>
              </a:defRPr>
            </a:lvl3pPr>
            <a:lvl4pPr lvl="3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lt1"/>
                </a:solidFill>
              </a:defRPr>
            </a:lvl4pPr>
            <a:lvl5pPr lvl="4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lt1"/>
                </a:solidFill>
              </a:defRPr>
            </a:lvl5pPr>
            <a:lvl6pPr lvl="5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lt1"/>
                </a:solidFill>
              </a:defRPr>
            </a:lvl6pPr>
            <a:lvl7pPr lvl="6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lt1"/>
                </a:solidFill>
              </a:defRPr>
            </a:lvl7pPr>
            <a:lvl8pPr lvl="7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lt1"/>
                </a:solidFill>
              </a:defRPr>
            </a:lvl8pPr>
            <a:lvl9pPr lvl="8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7" name="Google Shape;747;p47"/>
          <p:cNvSpPr txBox="1"/>
          <p:nvPr>
            <p:ph idx="2" type="subTitle"/>
          </p:nvPr>
        </p:nvSpPr>
        <p:spPr>
          <a:xfrm>
            <a:off x="1562794" y="3454125"/>
            <a:ext cx="1530300" cy="45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ed Hat Display Medium"/>
              <a:buNone/>
              <a:defRPr sz="11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748" name="Google Shape;748;p47"/>
          <p:cNvSpPr txBox="1"/>
          <p:nvPr>
            <p:ph idx="3" type="subTitle"/>
          </p:nvPr>
        </p:nvSpPr>
        <p:spPr>
          <a:xfrm>
            <a:off x="3353888" y="3454125"/>
            <a:ext cx="1530300" cy="45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ed Hat Display Medium"/>
              <a:buNone/>
              <a:defRPr sz="11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pic>
        <p:nvPicPr>
          <p:cNvPr id="749" name="Google Shape;74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0138" y="4652989"/>
            <a:ext cx="1185206" cy="279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0" name="Google Shape;750;p47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1" name="Google Shape;751;p47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3 Title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/>
          <p:nvPr/>
        </p:nvSpPr>
        <p:spPr>
          <a:xfrm>
            <a:off x="7212881" y="4409156"/>
            <a:ext cx="1931100" cy="7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0138" y="4652989"/>
            <a:ext cx="1185206" cy="279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6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6"/>
          <p:cNvSpPr txBox="1"/>
          <p:nvPr>
            <p:ph idx="1" type="subTitle"/>
          </p:nvPr>
        </p:nvSpPr>
        <p:spPr>
          <a:xfrm>
            <a:off x="4245394" y="2978738"/>
            <a:ext cx="3334800" cy="6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Google Shape;65;p6"/>
          <p:cNvSpPr txBox="1"/>
          <p:nvPr>
            <p:ph type="title"/>
          </p:nvPr>
        </p:nvSpPr>
        <p:spPr>
          <a:xfrm>
            <a:off x="4245394" y="1281774"/>
            <a:ext cx="4302300" cy="1588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6" name="Google Shape;66;p6"/>
          <p:cNvSpPr txBox="1"/>
          <p:nvPr>
            <p:ph idx="2" type="subTitle"/>
          </p:nvPr>
        </p:nvSpPr>
        <p:spPr>
          <a:xfrm>
            <a:off x="4245394" y="3988706"/>
            <a:ext cx="1530300" cy="45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ed Hat Display Medium"/>
              <a:buNone/>
              <a:defRPr sz="1100">
                <a:solidFill>
                  <a:schemeClr val="dk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6"/>
          <p:cNvSpPr txBox="1"/>
          <p:nvPr>
            <p:ph idx="3" type="subTitle"/>
          </p:nvPr>
        </p:nvSpPr>
        <p:spPr>
          <a:xfrm rot="5400000">
            <a:off x="-1603762" y="1603800"/>
            <a:ext cx="3861600" cy="654000"/>
          </a:xfrm>
          <a:prstGeom prst="rect">
            <a:avLst/>
          </a:prstGeom>
        </p:spPr>
        <p:txBody>
          <a:bodyPr anchorCtr="0" anchor="ctr" bIns="68575" lIns="377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 Medium"/>
              <a:buNone/>
              <a:defRPr sz="8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68" name="Google Shape;68;p6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3 closing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/>
          <p:nvPr/>
        </p:nvSpPr>
        <p:spPr>
          <a:xfrm>
            <a:off x="7212881" y="4409156"/>
            <a:ext cx="1931100" cy="7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0138" y="4652989"/>
            <a:ext cx="1185206" cy="279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oogle Shape;72;p7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" name="Google Shape;73;p7"/>
          <p:cNvSpPr txBox="1"/>
          <p:nvPr>
            <p:ph type="title"/>
          </p:nvPr>
        </p:nvSpPr>
        <p:spPr>
          <a:xfrm>
            <a:off x="4245394" y="426470"/>
            <a:ext cx="4302300" cy="144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1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3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74" name="Google Shape;74;p7"/>
          <p:cNvSpPr txBox="1"/>
          <p:nvPr>
            <p:ph idx="1" type="subTitle"/>
          </p:nvPr>
        </p:nvSpPr>
        <p:spPr>
          <a:xfrm rot="5400000">
            <a:off x="-1603762" y="1603800"/>
            <a:ext cx="3861600" cy="654000"/>
          </a:xfrm>
          <a:prstGeom prst="rect">
            <a:avLst/>
          </a:prstGeom>
        </p:spPr>
        <p:txBody>
          <a:bodyPr anchorCtr="0" anchor="ctr" bIns="68575" lIns="377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 Medium"/>
              <a:buNone/>
              <a:defRPr sz="8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75" name="Google Shape;75;p7"/>
          <p:cNvSpPr txBox="1"/>
          <p:nvPr>
            <p:ph idx="2" type="subTitle"/>
          </p:nvPr>
        </p:nvSpPr>
        <p:spPr>
          <a:xfrm>
            <a:off x="4245394" y="2064300"/>
            <a:ext cx="3334800" cy="114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ed Hat Display"/>
              <a:buNone/>
              <a:defRPr sz="11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" name="Google Shape;76;p7"/>
          <p:cNvSpPr txBox="1"/>
          <p:nvPr/>
        </p:nvSpPr>
        <p:spPr>
          <a:xfrm>
            <a:off x="4427587" y="3501900"/>
            <a:ext cx="1920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linkedin.com/company/red-hat</a:t>
            </a:r>
            <a:endParaRPr sz="9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7" name="Google Shape;77;p7"/>
          <p:cNvSpPr txBox="1"/>
          <p:nvPr/>
        </p:nvSpPr>
        <p:spPr>
          <a:xfrm>
            <a:off x="4427588" y="3880725"/>
            <a:ext cx="1920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youtube.com/user/RedHatVideos</a:t>
            </a:r>
            <a:endParaRPr sz="9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8" name="Google Shape;78;p7"/>
          <p:cNvSpPr txBox="1"/>
          <p:nvPr/>
        </p:nvSpPr>
        <p:spPr>
          <a:xfrm>
            <a:off x="6611644" y="3501900"/>
            <a:ext cx="1920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facebook.com/redhatinc</a:t>
            </a:r>
            <a:endParaRPr sz="9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79" name="Google Shape;79;p7"/>
          <p:cNvSpPr txBox="1"/>
          <p:nvPr/>
        </p:nvSpPr>
        <p:spPr>
          <a:xfrm>
            <a:off x="6611644" y="3880725"/>
            <a:ext cx="1920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twitter.com/RedHat</a:t>
            </a:r>
            <a:endParaRPr sz="9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80" name="Google Shape;80;p7"/>
          <p:cNvPicPr preferRelativeResize="0"/>
          <p:nvPr/>
        </p:nvPicPr>
        <p:blipFill rotWithShape="1">
          <a:blip r:embed="rId4">
            <a:alphaModFix/>
          </a:blip>
          <a:srcRect b="0" l="2507" r="2498" t="0"/>
          <a:stretch/>
        </p:blipFill>
        <p:spPr>
          <a:xfrm>
            <a:off x="6439844" y="3880729"/>
            <a:ext cx="171806" cy="18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7"/>
          <p:cNvPicPr preferRelativeResize="0"/>
          <p:nvPr/>
        </p:nvPicPr>
        <p:blipFill rotWithShape="1">
          <a:blip r:embed="rId5">
            <a:alphaModFix/>
          </a:blip>
          <a:srcRect b="0" l="2507" r="2498" t="0"/>
          <a:stretch/>
        </p:blipFill>
        <p:spPr>
          <a:xfrm>
            <a:off x="6439844" y="3501904"/>
            <a:ext cx="171806" cy="18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7"/>
          <p:cNvPicPr preferRelativeResize="0"/>
          <p:nvPr/>
        </p:nvPicPr>
        <p:blipFill rotWithShape="1">
          <a:blip r:embed="rId6">
            <a:alphaModFix/>
          </a:blip>
          <a:srcRect b="0" l="2507" r="2498" t="0"/>
          <a:stretch/>
        </p:blipFill>
        <p:spPr>
          <a:xfrm>
            <a:off x="4245400" y="3880729"/>
            <a:ext cx="171806" cy="180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7"/>
          <p:cNvPicPr preferRelativeResize="0"/>
          <p:nvPr/>
        </p:nvPicPr>
        <p:blipFill rotWithShape="1">
          <a:blip r:embed="rId7">
            <a:alphaModFix/>
          </a:blip>
          <a:srcRect b="0" l="2507" r="2498" t="0"/>
          <a:stretch/>
        </p:blipFill>
        <p:spPr>
          <a:xfrm>
            <a:off x="4245400" y="3501904"/>
            <a:ext cx="171806" cy="18086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7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binar title">
  <p:cSld name="TITLE_3">
    <p:bg>
      <p:bgPr>
        <a:solidFill>
          <a:srgbClr val="EBEBEB">
            <a:alpha val="0"/>
          </a:srgbClr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4400" y="571500"/>
            <a:ext cx="1609459" cy="3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8"/>
          <p:cNvSpPr txBox="1"/>
          <p:nvPr>
            <p:ph idx="1" type="subTitle"/>
          </p:nvPr>
        </p:nvSpPr>
        <p:spPr>
          <a:xfrm>
            <a:off x="876994" y="3327169"/>
            <a:ext cx="5649900" cy="6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Pts val="2100"/>
              <a:buFont typeface="Red Hat Display"/>
              <a:buNone/>
              <a:defRPr sz="2100">
                <a:solidFill>
                  <a:srgbClr val="EE0000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8"/>
          <p:cNvSpPr txBox="1"/>
          <p:nvPr>
            <p:ph type="title"/>
          </p:nvPr>
        </p:nvSpPr>
        <p:spPr>
          <a:xfrm>
            <a:off x="877106" y="1993519"/>
            <a:ext cx="7404000" cy="1200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EE0000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b="1" sz="6000">
                <a:solidFill>
                  <a:schemeClr val="lt1"/>
                </a:solidFill>
              </a:defRPr>
            </a:lvl2pPr>
            <a:lvl3pPr lvl="2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b="1" sz="6000">
                <a:solidFill>
                  <a:schemeClr val="lt1"/>
                </a:solidFill>
              </a:defRPr>
            </a:lvl3pPr>
            <a:lvl4pPr lvl="3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b="1" sz="6000">
                <a:solidFill>
                  <a:schemeClr val="lt1"/>
                </a:solidFill>
              </a:defRPr>
            </a:lvl4pPr>
            <a:lvl5pPr lvl="4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b="1" sz="6000">
                <a:solidFill>
                  <a:schemeClr val="lt1"/>
                </a:solidFill>
              </a:defRPr>
            </a:lvl5pPr>
            <a:lvl6pPr lvl="5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b="1" sz="6000">
                <a:solidFill>
                  <a:schemeClr val="lt1"/>
                </a:solidFill>
              </a:defRPr>
            </a:lvl6pPr>
            <a:lvl7pPr lvl="6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b="1" sz="6000">
                <a:solidFill>
                  <a:schemeClr val="lt1"/>
                </a:solidFill>
              </a:defRPr>
            </a:lvl7pPr>
            <a:lvl8pPr lvl="7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b="1" sz="6000">
                <a:solidFill>
                  <a:schemeClr val="lt1"/>
                </a:solidFill>
              </a:defRPr>
            </a:lvl8pPr>
            <a:lvl9pPr lvl="8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b="1"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8"/>
          <p:cNvSpPr txBox="1"/>
          <p:nvPr>
            <p:ph idx="2" type="subTitle"/>
          </p:nvPr>
        </p:nvSpPr>
        <p:spPr>
          <a:xfrm>
            <a:off x="876994" y="4091020"/>
            <a:ext cx="1530300" cy="45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ed Hat Display Medium"/>
              <a:buNone/>
              <a:defRPr sz="11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 Medium"/>
              <a:buNone/>
              <a:defRPr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 Medium"/>
              <a:buNone/>
              <a:defRPr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 Medium"/>
              <a:buNone/>
              <a:defRPr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 Medium"/>
              <a:buNone/>
              <a:defRPr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 Medium"/>
              <a:buNone/>
              <a:defRPr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 Medium"/>
              <a:buNone/>
              <a:defRPr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 Medium"/>
              <a:buNone/>
              <a:defRPr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 Medium"/>
              <a:buNone/>
              <a:defRPr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90" name="Google Shape;90;p8"/>
          <p:cNvSpPr txBox="1"/>
          <p:nvPr>
            <p:ph idx="3" type="subTitle"/>
          </p:nvPr>
        </p:nvSpPr>
        <p:spPr>
          <a:xfrm>
            <a:off x="2668088" y="4091020"/>
            <a:ext cx="1530300" cy="45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ed Hat Display Medium"/>
              <a:buNone/>
              <a:defRPr sz="11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 Medium"/>
              <a:buNone/>
              <a:defRPr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 Medium"/>
              <a:buNone/>
              <a:defRPr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 Medium"/>
              <a:buNone/>
              <a:defRPr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 Medium"/>
              <a:buNone/>
              <a:defRPr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 Medium"/>
              <a:buNone/>
              <a:defRPr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 Medium"/>
              <a:buNone/>
              <a:defRPr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 Medium"/>
              <a:buNone/>
              <a:defRPr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 Medium"/>
              <a:buNone/>
              <a:defRPr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cxnSp>
        <p:nvCxnSpPr>
          <p:cNvPr id="91" name="Google Shape;91;p8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" name="Google Shape;92;p8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2 divider A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/>
          <p:nvPr>
            <p:ph type="title"/>
          </p:nvPr>
        </p:nvSpPr>
        <p:spPr>
          <a:xfrm>
            <a:off x="335831" y="813421"/>
            <a:ext cx="5118900" cy="1578900"/>
          </a:xfrm>
          <a:prstGeom prst="rect">
            <a:avLst/>
          </a:prstGeom>
        </p:spPr>
        <p:txBody>
          <a:bodyPr anchorCtr="0" anchor="t" bIns="68575" lIns="3291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cxnSp>
        <p:nvCxnSpPr>
          <p:cNvPr id="95" name="Google Shape;95;p9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9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Google Shape;97;p9"/>
          <p:cNvSpPr txBox="1"/>
          <p:nvPr>
            <p:ph idx="1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Display Medium"/>
              <a:buNone/>
              <a:defRPr sz="8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ed Hat Text Medium"/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98" name="Google Shape;98;p9"/>
          <p:cNvSpPr txBox="1"/>
          <p:nvPr>
            <p:ph idx="2" type="subTitle"/>
          </p:nvPr>
        </p:nvSpPr>
        <p:spPr>
          <a:xfrm>
            <a:off x="6938588" y="1307790"/>
            <a:ext cx="1593300" cy="248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14141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141414"/>
                </a:solidFill>
              </a:defRPr>
            </a:lvl2pPr>
            <a:lvl3pPr lvl="2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141414"/>
                </a:solidFill>
              </a:defRPr>
            </a:lvl3pPr>
            <a:lvl4pPr lvl="3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141414"/>
                </a:solidFill>
              </a:defRPr>
            </a:lvl4pPr>
            <a:lvl5pPr lvl="4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141414"/>
                </a:solidFill>
              </a:defRPr>
            </a:lvl5pPr>
            <a:lvl6pPr lvl="5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141414"/>
                </a:solidFill>
              </a:defRPr>
            </a:lvl6pPr>
            <a:lvl7pPr lvl="6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141414"/>
                </a:solidFill>
              </a:defRPr>
            </a:lvl7pPr>
            <a:lvl8pPr lvl="7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141414"/>
                </a:solidFill>
              </a:defRPr>
            </a:lvl8pPr>
            <a:lvl9pPr lvl="8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141414"/>
                </a:solidFill>
              </a:defRPr>
            </a:lvl9pPr>
          </a:lstStyle>
          <a:p/>
        </p:txBody>
      </p:sp>
      <p:pic>
        <p:nvPicPr>
          <p:cNvPr id="99" name="Google Shape;99;p9"/>
          <p:cNvPicPr preferRelativeResize="0"/>
          <p:nvPr/>
        </p:nvPicPr>
        <p:blipFill rotWithShape="1">
          <a:blip r:embed="rId3">
            <a:alphaModFix/>
          </a:blip>
          <a:srcRect b="317" l="0" r="0" t="327"/>
          <a:stretch/>
        </p:blipFill>
        <p:spPr>
          <a:xfrm>
            <a:off x="8033460" y="4734938"/>
            <a:ext cx="731888" cy="17109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9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2 divider B">
  <p:cSld name="CUSTOM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/>
          <p:nvPr>
            <p:ph type="title"/>
          </p:nvPr>
        </p:nvSpPr>
        <p:spPr>
          <a:xfrm>
            <a:off x="335831" y="813421"/>
            <a:ext cx="5118900" cy="1578900"/>
          </a:xfrm>
          <a:prstGeom prst="rect">
            <a:avLst/>
          </a:prstGeom>
        </p:spPr>
        <p:txBody>
          <a:bodyPr anchorCtr="0" anchor="t" bIns="68575" lIns="3291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cxnSp>
        <p:nvCxnSpPr>
          <p:cNvPr id="103" name="Google Shape;103;p10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Google Shape;104;p10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" name="Google Shape;105;p10"/>
          <p:cNvSpPr txBox="1"/>
          <p:nvPr>
            <p:ph idx="1" type="subTitle"/>
          </p:nvPr>
        </p:nvSpPr>
        <p:spPr>
          <a:xfrm>
            <a:off x="335831" y="41580"/>
            <a:ext cx="38616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Red Hat Display Medium"/>
              <a:buNone/>
              <a:defRPr sz="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ed Hat Text Medium"/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106" name="Google Shape;106;p10"/>
          <p:cNvSpPr txBox="1"/>
          <p:nvPr>
            <p:ph idx="2" type="subTitle"/>
          </p:nvPr>
        </p:nvSpPr>
        <p:spPr>
          <a:xfrm>
            <a:off x="6938588" y="1307790"/>
            <a:ext cx="1593300" cy="248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2pPr>
            <a:lvl3pPr lvl="2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3pPr>
            <a:lvl4pPr lvl="3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4pPr>
            <a:lvl5pPr lvl="4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5pPr>
            <a:lvl6pPr lvl="5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6pPr>
            <a:lvl7pPr lvl="6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7pPr>
            <a:lvl8pPr lvl="7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8pPr>
            <a:lvl9pPr lvl="8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07" name="Google Shape;10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3460" y="4734378"/>
            <a:ext cx="731888" cy="17220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6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47" Type="http://schemas.openxmlformats.org/officeDocument/2006/relationships/theme" Target="../theme/theme1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"/>
              <a:buNone/>
              <a:defRPr sz="2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"/>
              <a:buNone/>
              <a:defRPr sz="2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"/>
              <a:buNone/>
              <a:defRPr sz="2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"/>
              <a:buNone/>
              <a:defRPr sz="2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"/>
              <a:buNone/>
              <a:defRPr sz="2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"/>
              <a:buNone/>
              <a:defRPr sz="2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"/>
              <a:buNone/>
              <a:defRPr sz="2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"/>
              <a:buNone/>
              <a:defRPr sz="2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"/>
              <a:buNone/>
              <a:defRPr sz="26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ed Hat Display"/>
              <a:buChar char="▸"/>
              <a:defRPr sz="1400"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indent="-317500" lvl="1" marL="914400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Red Hat Display"/>
              <a:buChar char="･"/>
              <a:defRPr sz="1400"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indent="-317500" lvl="2" marL="1371600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Red Hat Display"/>
              <a:buChar char="･"/>
              <a:defRPr sz="1400"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indent="-317500" lvl="3" marL="1828800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Red Hat Display"/>
              <a:buChar char="･"/>
              <a:defRPr sz="1400"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indent="-317500" lvl="4" marL="2286000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Red Hat Display"/>
              <a:buChar char="･"/>
              <a:defRPr sz="1400"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indent="-317500" lvl="5" marL="2743200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Red Hat Display"/>
              <a:buChar char="･"/>
              <a:defRPr sz="1400"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indent="-317500" lvl="6" marL="3200400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Red Hat Display"/>
              <a:buChar char="･"/>
              <a:defRPr sz="1400"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indent="-317500" lvl="7" marL="3657600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Red Hat Display"/>
              <a:buChar char="･"/>
              <a:defRPr sz="1400"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indent="-317500" lvl="8" marL="4114800" rtl="0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  <a:buSzPts val="1400"/>
              <a:buFont typeface="Red Hat Display"/>
              <a:buChar char="･"/>
              <a:defRPr sz="1400"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7258312" y="202369"/>
            <a:ext cx="15072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7313250" y="4734938"/>
            <a:ext cx="5487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github.com/oracle/graal/issues/5410" TargetMode="External"/><Relationship Id="rId4" Type="http://schemas.openxmlformats.org/officeDocument/2006/relationships/hyperlink" Target="https://developers.redhat.com/articles/2023/06/13/improvements-native-image-jfr-support-graalvm-jdk-20" TargetMode="External"/><Relationship Id="rId5" Type="http://schemas.openxmlformats.org/officeDocument/2006/relationships/hyperlink" Target="https://developers.redhat.com/articles/2023/06/13/how-monitor-quarkus-native-executables-jfr" TargetMode="External"/><Relationship Id="rId6" Type="http://schemas.openxmlformats.org/officeDocument/2006/relationships/hyperlink" Target="https://www.graalvm.org/22.0/reference-manual/native-image/JFR/" TargetMode="External"/><Relationship Id="rId7" Type="http://schemas.openxmlformats.org/officeDocument/2006/relationships/hyperlink" Target="https://www.youtube.com/watch?v=HEy-ad4v6dY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ithub.com/oracle/graal/issues/5410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48"/>
          <p:cNvSpPr txBox="1"/>
          <p:nvPr>
            <p:ph type="title"/>
          </p:nvPr>
        </p:nvSpPr>
        <p:spPr>
          <a:xfrm>
            <a:off x="1562900" y="1307725"/>
            <a:ext cx="6593700" cy="1200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In-Depth Look at JFR in GraalVM </a:t>
            </a:r>
            <a:r>
              <a:rPr lang="en"/>
              <a:t>Native Image</a:t>
            </a:r>
            <a:endParaRPr/>
          </a:p>
        </p:txBody>
      </p:sp>
      <p:sp>
        <p:nvSpPr>
          <p:cNvPr id="757" name="Google Shape;757;p48"/>
          <p:cNvSpPr txBox="1"/>
          <p:nvPr>
            <p:ph idx="2" type="subTitle"/>
          </p:nvPr>
        </p:nvSpPr>
        <p:spPr>
          <a:xfrm>
            <a:off x="1562805" y="3454125"/>
            <a:ext cx="2845800" cy="45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Robert Toyonaga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57"/>
          <p:cNvSpPr txBox="1"/>
          <p:nvPr>
            <p:ph idx="1" type="subTitle"/>
          </p:nvPr>
        </p:nvSpPr>
        <p:spPr>
          <a:xfrm>
            <a:off x="335826" y="41575"/>
            <a:ext cx="80265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Roadmap</a:t>
            </a:r>
            <a:endParaRPr sz="2000"/>
          </a:p>
        </p:txBody>
      </p:sp>
      <p:pic>
        <p:nvPicPr>
          <p:cNvPr id="823" name="Google Shape;82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25475"/>
            <a:ext cx="8839204" cy="1221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58"/>
          <p:cNvSpPr txBox="1"/>
          <p:nvPr>
            <p:ph idx="1" type="subTitle"/>
          </p:nvPr>
        </p:nvSpPr>
        <p:spPr>
          <a:xfrm>
            <a:off x="335826" y="41575"/>
            <a:ext cx="80265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Roadmap</a:t>
            </a:r>
            <a:endParaRPr sz="2000"/>
          </a:p>
        </p:txBody>
      </p:sp>
      <p:pic>
        <p:nvPicPr>
          <p:cNvPr id="829" name="Google Shape;82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025475"/>
            <a:ext cx="8839204" cy="1221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59"/>
          <p:cNvSpPr txBox="1"/>
          <p:nvPr>
            <p:ph idx="1" type="subTitle"/>
          </p:nvPr>
        </p:nvSpPr>
        <p:spPr>
          <a:xfrm>
            <a:off x="335826" y="41575"/>
            <a:ext cx="80265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Roadmap</a:t>
            </a:r>
            <a:endParaRPr sz="2000"/>
          </a:p>
        </p:txBody>
      </p:sp>
      <p:pic>
        <p:nvPicPr>
          <p:cNvPr id="835" name="Google Shape;83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025475"/>
            <a:ext cx="8839204" cy="1221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60"/>
          <p:cNvSpPr txBox="1"/>
          <p:nvPr>
            <p:ph idx="1" type="subTitle"/>
          </p:nvPr>
        </p:nvSpPr>
        <p:spPr>
          <a:xfrm>
            <a:off x="335826" y="41575"/>
            <a:ext cx="80265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Events</a:t>
            </a:r>
            <a:endParaRPr sz="2000"/>
          </a:p>
        </p:txBody>
      </p:sp>
      <p:pic>
        <p:nvPicPr>
          <p:cNvPr id="841" name="Google Shape;84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7653" y="653875"/>
            <a:ext cx="3797197" cy="30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625" y="4341800"/>
            <a:ext cx="5801600" cy="8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1"/>
          <p:cNvSpPr txBox="1"/>
          <p:nvPr>
            <p:ph idx="1" type="subTitle"/>
          </p:nvPr>
        </p:nvSpPr>
        <p:spPr>
          <a:xfrm>
            <a:off x="335821" y="41575"/>
            <a:ext cx="61794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Chunk Files</a:t>
            </a:r>
            <a:endParaRPr sz="2000"/>
          </a:p>
        </p:txBody>
      </p:sp>
      <p:sp>
        <p:nvSpPr>
          <p:cNvPr id="848" name="Google Shape;848;p61"/>
          <p:cNvSpPr txBox="1"/>
          <p:nvPr>
            <p:ph idx="3" type="body"/>
          </p:nvPr>
        </p:nvSpPr>
        <p:spPr>
          <a:xfrm>
            <a:off x="304800" y="1014200"/>
            <a:ext cx="3942300" cy="17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▸"/>
            </a:pPr>
            <a:r>
              <a:rPr lang="en" sz="1500">
                <a:solidFill>
                  <a:schemeClr val="accent1"/>
                </a:solidFill>
              </a:rPr>
              <a:t>Each chunk is self-contained and independent</a:t>
            </a:r>
            <a:endParaRPr sz="1500">
              <a:solidFill>
                <a:schemeClr val="accen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▸"/>
            </a:pPr>
            <a:r>
              <a:rPr lang="en" sz="1500">
                <a:solidFill>
                  <a:schemeClr val="accent1"/>
                </a:solidFill>
              </a:rPr>
              <a:t>Events in “Event Data” reference data in “Event Metadata” and “Constant Pools”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pic>
        <p:nvPicPr>
          <p:cNvPr id="849" name="Google Shape;84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2701" y="105950"/>
            <a:ext cx="3942276" cy="378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625" y="4341800"/>
            <a:ext cx="5801600" cy="8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2"/>
          <p:cNvSpPr txBox="1"/>
          <p:nvPr>
            <p:ph idx="1" type="subTitle"/>
          </p:nvPr>
        </p:nvSpPr>
        <p:spPr>
          <a:xfrm>
            <a:off x="335821" y="41575"/>
            <a:ext cx="61794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Referencing using JFR IDs</a:t>
            </a:r>
            <a:endParaRPr sz="2000"/>
          </a:p>
        </p:txBody>
      </p:sp>
      <p:sp>
        <p:nvSpPr>
          <p:cNvPr id="856" name="Google Shape;856;p62"/>
          <p:cNvSpPr txBox="1"/>
          <p:nvPr>
            <p:ph idx="3" type="body"/>
          </p:nvPr>
        </p:nvSpPr>
        <p:spPr>
          <a:xfrm>
            <a:off x="304800" y="1014200"/>
            <a:ext cx="3492000" cy="213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▸"/>
            </a:pPr>
            <a:r>
              <a:rPr lang="en" sz="1500">
                <a:solidFill>
                  <a:schemeClr val="accent1"/>
                </a:solidFill>
              </a:rPr>
              <a:t>Constants are only recorded once per chunk</a:t>
            </a:r>
            <a:endParaRPr sz="1500">
              <a:solidFill>
                <a:schemeClr val="accen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▸"/>
            </a:pPr>
            <a:r>
              <a:rPr lang="en" sz="1500">
                <a:solidFill>
                  <a:schemeClr val="accent1"/>
                </a:solidFill>
              </a:rPr>
              <a:t>Allows for compactness of data (both in-flight and on-disk)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pic>
        <p:nvPicPr>
          <p:cNvPr id="857" name="Google Shape;85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8274" y="457305"/>
            <a:ext cx="3875026" cy="350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625" y="4341800"/>
            <a:ext cx="5801600" cy="8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63"/>
          <p:cNvSpPr txBox="1"/>
          <p:nvPr>
            <p:ph idx="1" type="subTitle"/>
          </p:nvPr>
        </p:nvSpPr>
        <p:spPr>
          <a:xfrm>
            <a:off x="335821" y="41575"/>
            <a:ext cx="61794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In-Flight Buffers: Thread Local </a:t>
            </a:r>
            <a:r>
              <a:rPr lang="en" sz="2000"/>
              <a:t>Buffers</a:t>
            </a:r>
            <a:endParaRPr sz="2000"/>
          </a:p>
        </p:txBody>
      </p:sp>
      <p:pic>
        <p:nvPicPr>
          <p:cNvPr id="864" name="Google Shape;86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525" y="1636902"/>
            <a:ext cx="6880952" cy="2407525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63"/>
          <p:cNvSpPr txBox="1"/>
          <p:nvPr>
            <p:ph idx="3" type="body"/>
          </p:nvPr>
        </p:nvSpPr>
        <p:spPr>
          <a:xfrm>
            <a:off x="1828800" y="907038"/>
            <a:ext cx="5739300" cy="302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▸"/>
            </a:pPr>
            <a:r>
              <a:rPr lang="en" sz="1500">
                <a:solidFill>
                  <a:schemeClr val="accent1"/>
                </a:solidFill>
              </a:rPr>
              <a:t>Holds “in-flight” event data</a:t>
            </a:r>
            <a:endParaRPr sz="1500">
              <a:solidFill>
                <a:schemeClr val="accen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▸"/>
            </a:pPr>
            <a:r>
              <a:rPr lang="en" sz="1500">
                <a:solidFill>
                  <a:schemeClr val="accent1"/>
                </a:solidFill>
              </a:rPr>
              <a:t>Allows for concurrent read/writes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pic>
        <p:nvPicPr>
          <p:cNvPr id="866" name="Google Shape;866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625" y="4341800"/>
            <a:ext cx="5801600" cy="8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64"/>
          <p:cNvSpPr txBox="1"/>
          <p:nvPr>
            <p:ph idx="1" type="subTitle"/>
          </p:nvPr>
        </p:nvSpPr>
        <p:spPr>
          <a:xfrm>
            <a:off x="335821" y="41575"/>
            <a:ext cx="61794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In-Flight Buffers: </a:t>
            </a:r>
            <a:r>
              <a:rPr lang="en" sz="2000"/>
              <a:t>Global </a:t>
            </a:r>
            <a:r>
              <a:rPr lang="en" sz="2000"/>
              <a:t>Buffers</a:t>
            </a:r>
            <a:endParaRPr sz="2000"/>
          </a:p>
        </p:txBody>
      </p:sp>
      <p:sp>
        <p:nvSpPr>
          <p:cNvPr id="872" name="Google Shape;872;p64"/>
          <p:cNvSpPr txBox="1"/>
          <p:nvPr>
            <p:ph idx="3" type="body"/>
          </p:nvPr>
        </p:nvSpPr>
        <p:spPr>
          <a:xfrm>
            <a:off x="1828800" y="1014200"/>
            <a:ext cx="5739300" cy="29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▸"/>
            </a:pPr>
            <a:r>
              <a:rPr lang="en" sz="1500">
                <a:solidFill>
                  <a:schemeClr val="accent1"/>
                </a:solidFill>
              </a:rPr>
              <a:t>A</a:t>
            </a:r>
            <a:r>
              <a:rPr lang="en" sz="1500">
                <a:solidFill>
                  <a:schemeClr val="accent1"/>
                </a:solidFill>
              </a:rPr>
              <a:t> collection of shared buffers structured</a:t>
            </a:r>
            <a:r>
              <a:rPr lang="en" sz="1500">
                <a:solidFill>
                  <a:schemeClr val="accent1"/>
                </a:solidFill>
              </a:rPr>
              <a:t> identical  to thread-local buffers</a:t>
            </a:r>
            <a:endParaRPr sz="1500">
              <a:solidFill>
                <a:schemeClr val="accen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▸"/>
            </a:pPr>
            <a:r>
              <a:rPr lang="en" sz="1500">
                <a:solidFill>
                  <a:schemeClr val="accent1"/>
                </a:solidFill>
              </a:rPr>
              <a:t>Provides additional flexible storage</a:t>
            </a:r>
            <a:endParaRPr sz="1500">
              <a:solidFill>
                <a:schemeClr val="accen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▸"/>
            </a:pPr>
            <a:r>
              <a:rPr lang="en" sz="1500">
                <a:solidFill>
                  <a:schemeClr val="accent1"/>
                </a:solidFill>
              </a:rPr>
              <a:t>Global buffers eventually are flushed to disk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pic>
        <p:nvPicPr>
          <p:cNvPr id="873" name="Google Shape;87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625" y="4341800"/>
            <a:ext cx="5801600" cy="8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65"/>
          <p:cNvSpPr txBox="1"/>
          <p:nvPr>
            <p:ph idx="1" type="subTitle"/>
          </p:nvPr>
        </p:nvSpPr>
        <p:spPr>
          <a:xfrm>
            <a:off x="335821" y="41575"/>
            <a:ext cx="61794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Constant</a:t>
            </a:r>
            <a:r>
              <a:rPr lang="en" sz="2000"/>
              <a:t> Pools</a:t>
            </a:r>
            <a:endParaRPr sz="2000"/>
          </a:p>
        </p:txBody>
      </p:sp>
      <p:sp>
        <p:nvSpPr>
          <p:cNvPr id="879" name="Google Shape;879;p65"/>
          <p:cNvSpPr txBox="1"/>
          <p:nvPr>
            <p:ph idx="3" type="body"/>
          </p:nvPr>
        </p:nvSpPr>
        <p:spPr>
          <a:xfrm>
            <a:off x="1828800" y="1014200"/>
            <a:ext cx="5739300" cy="29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▸"/>
            </a:pPr>
            <a:r>
              <a:rPr lang="en" sz="1500">
                <a:solidFill>
                  <a:schemeClr val="accent1"/>
                </a:solidFill>
              </a:rPr>
              <a:t>Allows for </a:t>
            </a:r>
            <a:r>
              <a:rPr lang="en" sz="1500">
                <a:solidFill>
                  <a:schemeClr val="accent1"/>
                </a:solidFill>
              </a:rPr>
              <a:t>compactness</a:t>
            </a:r>
            <a:r>
              <a:rPr lang="en" sz="1500">
                <a:solidFill>
                  <a:schemeClr val="accent1"/>
                </a:solidFill>
              </a:rPr>
              <a:t> of event data</a:t>
            </a:r>
            <a:r>
              <a:rPr lang="en" sz="1500">
                <a:solidFill>
                  <a:schemeClr val="accent1"/>
                </a:solidFill>
              </a:rPr>
              <a:t> through deduplication of constants</a:t>
            </a:r>
            <a:endParaRPr sz="1500">
              <a:solidFill>
                <a:schemeClr val="accen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▸"/>
            </a:pPr>
            <a:r>
              <a:rPr lang="en" sz="1500">
                <a:solidFill>
                  <a:schemeClr val="accent1"/>
                </a:solidFill>
              </a:rPr>
              <a:t>Various pools:</a:t>
            </a:r>
            <a:endParaRPr sz="1500">
              <a:solidFill>
                <a:schemeClr val="accen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･"/>
            </a:pPr>
            <a:r>
              <a:rPr lang="en" sz="1500">
                <a:solidFill>
                  <a:schemeClr val="accent1"/>
                </a:solidFill>
              </a:rPr>
              <a:t>Class</a:t>
            </a:r>
            <a:endParaRPr sz="1500">
              <a:solidFill>
                <a:schemeClr val="accen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･"/>
            </a:pPr>
            <a:r>
              <a:rPr lang="en" sz="1500">
                <a:solidFill>
                  <a:schemeClr val="accent1"/>
                </a:solidFill>
              </a:rPr>
              <a:t>Package</a:t>
            </a:r>
            <a:endParaRPr sz="1500">
              <a:solidFill>
                <a:schemeClr val="accen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･"/>
            </a:pPr>
            <a:r>
              <a:rPr lang="en" sz="1500">
                <a:solidFill>
                  <a:schemeClr val="accent1"/>
                </a:solidFill>
              </a:rPr>
              <a:t>Classloader</a:t>
            </a:r>
            <a:endParaRPr sz="1500">
              <a:solidFill>
                <a:schemeClr val="accen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･"/>
            </a:pPr>
            <a:r>
              <a:rPr lang="en" sz="1500">
                <a:solidFill>
                  <a:schemeClr val="accent1"/>
                </a:solidFill>
              </a:rPr>
              <a:t>Method</a:t>
            </a:r>
            <a:endParaRPr sz="1500">
              <a:solidFill>
                <a:schemeClr val="accen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･"/>
            </a:pPr>
            <a:r>
              <a:rPr lang="en" sz="1500">
                <a:solidFill>
                  <a:schemeClr val="accent1"/>
                </a:solidFill>
              </a:rPr>
              <a:t>Stacktrace</a:t>
            </a:r>
            <a:endParaRPr sz="1500">
              <a:solidFill>
                <a:schemeClr val="accen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･"/>
            </a:pPr>
            <a:r>
              <a:rPr lang="en" sz="1500">
                <a:solidFill>
                  <a:schemeClr val="accent1"/>
                </a:solidFill>
              </a:rPr>
              <a:t>Thread</a:t>
            </a:r>
            <a:endParaRPr sz="1500">
              <a:solidFill>
                <a:schemeClr val="accent1"/>
              </a:solidFill>
            </a:endParaRPr>
          </a:p>
        </p:txBody>
      </p:sp>
      <p:pic>
        <p:nvPicPr>
          <p:cNvPr id="880" name="Google Shape;880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625" y="4341800"/>
            <a:ext cx="5801600" cy="8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66"/>
          <p:cNvSpPr txBox="1"/>
          <p:nvPr>
            <p:ph idx="1" type="subTitle"/>
          </p:nvPr>
        </p:nvSpPr>
        <p:spPr>
          <a:xfrm>
            <a:off x="335821" y="41575"/>
            <a:ext cx="61794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Chunk Rotation</a:t>
            </a:r>
            <a:endParaRPr sz="2000"/>
          </a:p>
        </p:txBody>
      </p:sp>
      <p:sp>
        <p:nvSpPr>
          <p:cNvPr id="886" name="Google Shape;886;p66"/>
          <p:cNvSpPr txBox="1"/>
          <p:nvPr>
            <p:ph idx="3" type="body"/>
          </p:nvPr>
        </p:nvSpPr>
        <p:spPr>
          <a:xfrm>
            <a:off x="1828800" y="1014200"/>
            <a:ext cx="5739300" cy="23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▸"/>
            </a:pPr>
            <a:r>
              <a:rPr lang="en" sz="1500">
                <a:solidFill>
                  <a:schemeClr val="accent1"/>
                </a:solidFill>
              </a:rPr>
              <a:t>After </a:t>
            </a:r>
            <a:r>
              <a:rPr lang="en" sz="1500">
                <a:solidFill>
                  <a:schemeClr val="accent1"/>
                </a:solidFill>
              </a:rPr>
              <a:t>enough</a:t>
            </a:r>
            <a:r>
              <a:rPr lang="en" sz="1500">
                <a:solidFill>
                  <a:schemeClr val="accent1"/>
                </a:solidFill>
              </a:rPr>
              <a:t> data has been generated, a rotation is requested</a:t>
            </a:r>
            <a:endParaRPr sz="1500">
              <a:solidFill>
                <a:schemeClr val="accen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▸"/>
            </a:pPr>
            <a:r>
              <a:rPr lang="en" sz="1500">
                <a:solidFill>
                  <a:schemeClr val="accent1"/>
                </a:solidFill>
              </a:rPr>
              <a:t>Purpose: </a:t>
            </a:r>
            <a:endParaRPr sz="1500">
              <a:solidFill>
                <a:schemeClr val="accen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･"/>
            </a:pPr>
            <a:r>
              <a:rPr lang="en" sz="1500">
                <a:solidFill>
                  <a:schemeClr val="accent1"/>
                </a:solidFill>
              </a:rPr>
              <a:t>Persist in-flight data to disk</a:t>
            </a:r>
            <a:endParaRPr sz="1500">
              <a:solidFill>
                <a:schemeClr val="accent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･"/>
            </a:pPr>
            <a:r>
              <a:rPr lang="en" sz="1500">
                <a:solidFill>
                  <a:schemeClr val="accent1"/>
                </a:solidFill>
              </a:rPr>
              <a:t>Prevent any single chunk file from growing too large </a:t>
            </a:r>
            <a:endParaRPr sz="1500">
              <a:solidFill>
                <a:schemeClr val="accen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>
                <a:solidFill>
                  <a:schemeClr val="accent1"/>
                </a:solidFill>
              </a:rPr>
              <a:t>A safepoint is required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pic>
        <p:nvPicPr>
          <p:cNvPr id="887" name="Google Shape;88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625" y="4341800"/>
            <a:ext cx="5801600" cy="8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9"/>
          <p:cNvSpPr txBox="1"/>
          <p:nvPr>
            <p:ph idx="1" type="subTitle"/>
          </p:nvPr>
        </p:nvSpPr>
        <p:spPr>
          <a:xfrm>
            <a:off x="335822" y="41575"/>
            <a:ext cx="56823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Today’s Topics</a:t>
            </a:r>
            <a:endParaRPr sz="2000"/>
          </a:p>
        </p:txBody>
      </p:sp>
      <p:sp>
        <p:nvSpPr>
          <p:cNvPr id="763" name="Google Shape;763;p49"/>
          <p:cNvSpPr txBox="1"/>
          <p:nvPr>
            <p:ph idx="3" type="body"/>
          </p:nvPr>
        </p:nvSpPr>
        <p:spPr>
          <a:xfrm>
            <a:off x="1696150" y="1008550"/>
            <a:ext cx="6328200" cy="339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▸"/>
            </a:pPr>
            <a:r>
              <a:rPr b="1" lang="en" sz="1500"/>
              <a:t>Section 1: High-level </a:t>
            </a:r>
            <a:r>
              <a:rPr b="1" lang="en" sz="1500"/>
              <a:t>JFR Native Image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ed Hat Text"/>
              <a:buChar char="･"/>
            </a:pPr>
            <a:r>
              <a:rPr lang="en" sz="15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A quick JFR refresher</a:t>
            </a:r>
            <a:endParaRPr sz="15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ed Hat Text"/>
              <a:buChar char="･"/>
            </a:pPr>
            <a:r>
              <a:rPr lang="en" sz="1500">
                <a:latin typeface="Red Hat Text"/>
                <a:ea typeface="Red Hat Text"/>
                <a:cs typeface="Red Hat Text"/>
                <a:sym typeface="Red Hat Text"/>
              </a:rPr>
              <a:t>GraalVM/Native Image Intro</a:t>
            </a:r>
            <a:endParaRPr sz="15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ed Hat Text"/>
              <a:buChar char="･"/>
            </a:pPr>
            <a:r>
              <a:rPr lang="en" sz="1500">
                <a:latin typeface="Red Hat Text"/>
                <a:ea typeface="Red Hat Text"/>
                <a:cs typeface="Red Hat Text"/>
                <a:sym typeface="Red Hat Text"/>
              </a:rPr>
              <a:t>H</a:t>
            </a:r>
            <a:r>
              <a:rPr lang="en" sz="1500">
                <a:latin typeface="Red Hat Text"/>
                <a:ea typeface="Red Hat Text"/>
                <a:cs typeface="Red Hat Text"/>
                <a:sym typeface="Red Hat Text"/>
              </a:rPr>
              <a:t>ow (and why) is Native Image JFR different than OpenJDK?</a:t>
            </a:r>
            <a:endParaRPr sz="15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ed Hat Text"/>
              <a:buChar char="･"/>
            </a:pPr>
            <a:r>
              <a:rPr lang="en" sz="1500">
                <a:latin typeface="Red Hat Text"/>
                <a:ea typeface="Red Hat Text"/>
                <a:cs typeface="Red Hat Text"/>
                <a:sym typeface="Red Hat Text"/>
              </a:rPr>
              <a:t>Current state of support for JFR in GraalVM Native Image</a:t>
            </a:r>
            <a:endParaRPr sz="15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b="1" lang="en" sz="1500"/>
              <a:t>Section 2: </a:t>
            </a:r>
            <a:r>
              <a:rPr b="1" lang="en" sz="1500"/>
              <a:t>Low-level </a:t>
            </a:r>
            <a:r>
              <a:rPr b="1" lang="en" sz="1500">
                <a:solidFill>
                  <a:schemeClr val="dk1"/>
                </a:solidFill>
              </a:rPr>
              <a:t>JFR Native Image 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･"/>
            </a:pPr>
            <a:r>
              <a:rPr lang="en" sz="1500"/>
              <a:t>Events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･"/>
            </a:pPr>
            <a:r>
              <a:rPr lang="en" sz="1500"/>
              <a:t>Chunk files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･"/>
            </a:pPr>
            <a:r>
              <a:rPr lang="en" sz="1500"/>
              <a:t>In-flight buffers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･"/>
            </a:pPr>
            <a:r>
              <a:rPr lang="en" sz="1500"/>
              <a:t>Constant pools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･"/>
            </a:pPr>
            <a:r>
              <a:rPr lang="en" sz="1500"/>
              <a:t>Chunk rotations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67"/>
          <p:cNvSpPr/>
          <p:nvPr/>
        </p:nvSpPr>
        <p:spPr>
          <a:xfrm>
            <a:off x="829525" y="793850"/>
            <a:ext cx="7815900" cy="797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67"/>
          <p:cNvSpPr txBox="1"/>
          <p:nvPr>
            <p:ph idx="1" type="subTitle"/>
          </p:nvPr>
        </p:nvSpPr>
        <p:spPr>
          <a:xfrm>
            <a:off x="335822" y="41575"/>
            <a:ext cx="59085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Chunk Rotation: Order of Operations</a:t>
            </a:r>
            <a:endParaRPr sz="2000"/>
          </a:p>
        </p:txBody>
      </p:sp>
      <p:sp>
        <p:nvSpPr>
          <p:cNvPr id="894" name="Google Shape;894;p67"/>
          <p:cNvSpPr/>
          <p:nvPr/>
        </p:nvSpPr>
        <p:spPr>
          <a:xfrm>
            <a:off x="829525" y="2793250"/>
            <a:ext cx="7815900" cy="1395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67"/>
          <p:cNvSpPr/>
          <p:nvPr/>
        </p:nvSpPr>
        <p:spPr>
          <a:xfrm>
            <a:off x="3183123" y="908575"/>
            <a:ext cx="2613900" cy="4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Enqueue safepoint operation </a:t>
            </a:r>
            <a:endParaRPr/>
          </a:p>
        </p:txBody>
      </p:sp>
      <p:sp>
        <p:nvSpPr>
          <p:cNvPr id="896" name="Google Shape;896;p67"/>
          <p:cNvSpPr/>
          <p:nvPr/>
        </p:nvSpPr>
        <p:spPr>
          <a:xfrm rot="5400000">
            <a:off x="4177185" y="1539293"/>
            <a:ext cx="360000" cy="207000"/>
          </a:xfrm>
          <a:prstGeom prst="rightArrow">
            <a:avLst>
              <a:gd fmla="val 36785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67"/>
          <p:cNvSpPr/>
          <p:nvPr/>
        </p:nvSpPr>
        <p:spPr>
          <a:xfrm>
            <a:off x="1886025" y="1848450"/>
            <a:ext cx="5178300" cy="70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67"/>
          <p:cNvSpPr/>
          <p:nvPr/>
        </p:nvSpPr>
        <p:spPr>
          <a:xfrm>
            <a:off x="2084750" y="2121575"/>
            <a:ext cx="2210100" cy="37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local buffers to disk</a:t>
            </a:r>
            <a:endParaRPr/>
          </a:p>
        </p:txBody>
      </p:sp>
      <p:sp>
        <p:nvSpPr>
          <p:cNvPr id="899" name="Google Shape;899;p67"/>
          <p:cNvSpPr/>
          <p:nvPr/>
        </p:nvSpPr>
        <p:spPr>
          <a:xfrm>
            <a:off x="4464125" y="2121575"/>
            <a:ext cx="2388600" cy="37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global buffers to disk</a:t>
            </a:r>
            <a:endParaRPr/>
          </a:p>
        </p:txBody>
      </p:sp>
      <p:sp>
        <p:nvSpPr>
          <p:cNvPr id="900" name="Google Shape;900;p67"/>
          <p:cNvSpPr/>
          <p:nvPr/>
        </p:nvSpPr>
        <p:spPr>
          <a:xfrm>
            <a:off x="3105573" y="2890125"/>
            <a:ext cx="2769000" cy="4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constant pools to disk </a:t>
            </a:r>
            <a:endParaRPr/>
          </a:p>
        </p:txBody>
      </p:sp>
      <p:sp>
        <p:nvSpPr>
          <p:cNvPr id="901" name="Google Shape;901;p67"/>
          <p:cNvSpPr txBox="1"/>
          <p:nvPr/>
        </p:nvSpPr>
        <p:spPr>
          <a:xfrm>
            <a:off x="3878074" y="1788350"/>
            <a:ext cx="111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Safepoint</a:t>
            </a:r>
            <a:endParaRPr>
              <a:solidFill>
                <a:srgbClr val="6AA84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902" name="Google Shape;902;p67"/>
          <p:cNvSpPr txBox="1"/>
          <p:nvPr/>
        </p:nvSpPr>
        <p:spPr>
          <a:xfrm>
            <a:off x="1145781" y="942619"/>
            <a:ext cx="141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ed Hat Display"/>
                <a:ea typeface="Red Hat Display"/>
                <a:cs typeface="Red Hat Display"/>
                <a:sym typeface="Red Hat Display"/>
              </a:rPr>
              <a:t>Epoch 1</a:t>
            </a:r>
            <a:endParaRPr b="1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903" name="Google Shape;903;p67"/>
          <p:cNvSpPr txBox="1"/>
          <p:nvPr/>
        </p:nvSpPr>
        <p:spPr>
          <a:xfrm>
            <a:off x="1065803" y="2974156"/>
            <a:ext cx="141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ed Hat Display"/>
                <a:ea typeface="Red Hat Display"/>
                <a:cs typeface="Red Hat Display"/>
                <a:sym typeface="Red Hat Display"/>
              </a:rPr>
              <a:t>Epoch 2</a:t>
            </a:r>
            <a:endParaRPr b="1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904" name="Google Shape;90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625" y="4341800"/>
            <a:ext cx="5801600" cy="8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67"/>
          <p:cNvSpPr/>
          <p:nvPr/>
        </p:nvSpPr>
        <p:spPr>
          <a:xfrm>
            <a:off x="2915250" y="3683400"/>
            <a:ext cx="3313500" cy="4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 </a:t>
            </a:r>
            <a:r>
              <a:rPr lang="en"/>
              <a:t>old</a:t>
            </a:r>
            <a:r>
              <a:rPr lang="en"/>
              <a:t> chunk / Open </a:t>
            </a:r>
            <a:r>
              <a:rPr lang="en"/>
              <a:t>new</a:t>
            </a:r>
            <a:r>
              <a:rPr lang="en"/>
              <a:t> chunk</a:t>
            </a:r>
            <a:endParaRPr/>
          </a:p>
        </p:txBody>
      </p:sp>
      <p:sp>
        <p:nvSpPr>
          <p:cNvPr id="906" name="Google Shape;906;p67"/>
          <p:cNvSpPr/>
          <p:nvPr/>
        </p:nvSpPr>
        <p:spPr>
          <a:xfrm rot="5400000">
            <a:off x="4181685" y="2533968"/>
            <a:ext cx="360000" cy="207000"/>
          </a:xfrm>
          <a:prstGeom prst="rightArrow">
            <a:avLst>
              <a:gd fmla="val 36785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67"/>
          <p:cNvSpPr/>
          <p:nvPr/>
        </p:nvSpPr>
        <p:spPr>
          <a:xfrm rot="5400000">
            <a:off x="4227125" y="3417411"/>
            <a:ext cx="260100" cy="207000"/>
          </a:xfrm>
          <a:prstGeom prst="rightArrow">
            <a:avLst>
              <a:gd fmla="val 36785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68"/>
          <p:cNvSpPr txBox="1"/>
          <p:nvPr>
            <p:ph idx="1" type="subTitle"/>
          </p:nvPr>
        </p:nvSpPr>
        <p:spPr>
          <a:xfrm>
            <a:off x="335821" y="41575"/>
            <a:ext cx="61794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Chunk Rotation: </a:t>
            </a:r>
            <a:r>
              <a:rPr lang="en" sz="2000"/>
              <a:t>Uninterruptible</a:t>
            </a:r>
            <a:endParaRPr sz="2000"/>
          </a:p>
        </p:txBody>
      </p:sp>
      <p:sp>
        <p:nvSpPr>
          <p:cNvPr id="913" name="Google Shape;913;p68"/>
          <p:cNvSpPr txBox="1"/>
          <p:nvPr>
            <p:ph idx="3" type="body"/>
          </p:nvPr>
        </p:nvSpPr>
        <p:spPr>
          <a:xfrm>
            <a:off x="838200" y="861800"/>
            <a:ext cx="5739300" cy="9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▸"/>
            </a:pPr>
            <a:r>
              <a:rPr lang="en">
                <a:solidFill>
                  <a:schemeClr val="accent1"/>
                </a:solidFill>
              </a:rPr>
              <a:t>Can safepointing for chunk rotation interrupt event emission </a:t>
            </a:r>
            <a:r>
              <a:rPr lang="en">
                <a:solidFill>
                  <a:schemeClr val="accent1"/>
                </a:solidFill>
              </a:rPr>
              <a:t>(separating event and constant data)? </a:t>
            </a:r>
            <a:endParaRPr/>
          </a:p>
        </p:txBody>
      </p:sp>
      <p:pic>
        <p:nvPicPr>
          <p:cNvPr id="914" name="Google Shape;91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625" y="4341800"/>
            <a:ext cx="5801600" cy="8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68"/>
          <p:cNvSpPr/>
          <p:nvPr/>
        </p:nvSpPr>
        <p:spPr>
          <a:xfrm>
            <a:off x="4097525" y="2661175"/>
            <a:ext cx="3496500" cy="4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 event data to thread-local buffers</a:t>
            </a:r>
            <a:endParaRPr/>
          </a:p>
        </p:txBody>
      </p:sp>
      <p:sp>
        <p:nvSpPr>
          <p:cNvPr id="916" name="Google Shape;916;p68"/>
          <p:cNvSpPr/>
          <p:nvPr/>
        </p:nvSpPr>
        <p:spPr>
          <a:xfrm>
            <a:off x="4094575" y="3634600"/>
            <a:ext cx="3398100" cy="4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 constant data to constant pools</a:t>
            </a:r>
            <a:endParaRPr/>
          </a:p>
        </p:txBody>
      </p:sp>
      <p:cxnSp>
        <p:nvCxnSpPr>
          <p:cNvPr id="917" name="Google Shape;917;p68"/>
          <p:cNvCxnSpPr/>
          <p:nvPr/>
        </p:nvCxnSpPr>
        <p:spPr>
          <a:xfrm flipH="1" rot="10800000">
            <a:off x="2865400" y="3344650"/>
            <a:ext cx="4953300" cy="1800"/>
          </a:xfrm>
          <a:prstGeom prst="straightConnector1">
            <a:avLst/>
          </a:prstGeom>
          <a:noFill/>
          <a:ln cap="flat" cmpd="sng" w="28575">
            <a:solidFill>
              <a:srgbClr val="38761D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918" name="Google Shape;918;p68"/>
          <p:cNvSpPr txBox="1"/>
          <p:nvPr/>
        </p:nvSpPr>
        <p:spPr>
          <a:xfrm>
            <a:off x="582375" y="2940425"/>
            <a:ext cx="1656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Display"/>
                <a:ea typeface="Red Hat Display"/>
                <a:cs typeface="Red Hat Display"/>
                <a:sym typeface="Red Hat Display"/>
              </a:rPr>
              <a:t>What if a chunk rotation safepoint happens here?</a:t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919" name="Google Shape;919;p68"/>
          <p:cNvCxnSpPr/>
          <p:nvPr/>
        </p:nvCxnSpPr>
        <p:spPr>
          <a:xfrm flipH="1" rot="10800000">
            <a:off x="2238675" y="3346175"/>
            <a:ext cx="457800" cy="9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0" name="Google Shape;920;p68"/>
          <p:cNvSpPr/>
          <p:nvPr/>
        </p:nvSpPr>
        <p:spPr>
          <a:xfrm rot="5400000">
            <a:off x="5478725" y="3281525"/>
            <a:ext cx="406200" cy="207000"/>
          </a:xfrm>
          <a:prstGeom prst="rightArrow">
            <a:avLst>
              <a:gd fmla="val 36785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68"/>
          <p:cNvSpPr/>
          <p:nvPr/>
        </p:nvSpPr>
        <p:spPr>
          <a:xfrm rot="5400000">
            <a:off x="5529025" y="2370700"/>
            <a:ext cx="301800" cy="203100"/>
          </a:xfrm>
          <a:prstGeom prst="rightArrow">
            <a:avLst>
              <a:gd fmla="val 36785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68"/>
          <p:cNvSpPr/>
          <p:nvPr/>
        </p:nvSpPr>
        <p:spPr>
          <a:xfrm>
            <a:off x="4714325" y="1814988"/>
            <a:ext cx="1935000" cy="4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Begin event emission</a:t>
            </a:r>
            <a:endParaRPr/>
          </a:p>
        </p:txBody>
      </p:sp>
      <p:sp>
        <p:nvSpPr>
          <p:cNvPr id="923" name="Google Shape;923;p68"/>
          <p:cNvSpPr txBox="1"/>
          <p:nvPr/>
        </p:nvSpPr>
        <p:spPr>
          <a:xfrm>
            <a:off x="2880975" y="3009350"/>
            <a:ext cx="9717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Epoch 1</a:t>
            </a:r>
            <a:endParaRPr>
              <a:solidFill>
                <a:schemeClr val="accen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924" name="Google Shape;924;p68"/>
          <p:cNvSpPr txBox="1"/>
          <p:nvPr/>
        </p:nvSpPr>
        <p:spPr>
          <a:xfrm>
            <a:off x="2880975" y="3307800"/>
            <a:ext cx="9717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Epoch 2</a:t>
            </a:r>
            <a:endParaRPr>
              <a:solidFill>
                <a:schemeClr val="accen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69"/>
          <p:cNvSpPr txBox="1"/>
          <p:nvPr>
            <p:ph idx="1" type="subTitle"/>
          </p:nvPr>
        </p:nvSpPr>
        <p:spPr>
          <a:xfrm>
            <a:off x="335821" y="41575"/>
            <a:ext cx="61794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Substitutions </a:t>
            </a:r>
            <a:endParaRPr sz="2000"/>
          </a:p>
        </p:txBody>
      </p:sp>
      <p:sp>
        <p:nvSpPr>
          <p:cNvPr id="930" name="Google Shape;930;p69"/>
          <p:cNvSpPr txBox="1"/>
          <p:nvPr>
            <p:ph idx="3" type="body"/>
          </p:nvPr>
        </p:nvSpPr>
        <p:spPr>
          <a:xfrm>
            <a:off x="1828800" y="1014200"/>
            <a:ext cx="5739300" cy="23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▸"/>
            </a:pPr>
            <a:r>
              <a:rPr lang="en" sz="1500">
                <a:solidFill>
                  <a:schemeClr val="accent1"/>
                </a:solidFill>
              </a:rPr>
              <a:t>OpenJDK JFR calls from java into Hotspot via JNI. We must redirect those calls to our own </a:t>
            </a:r>
            <a:r>
              <a:rPr lang="en" sz="1500">
                <a:solidFill>
                  <a:schemeClr val="accent1"/>
                </a:solidFill>
              </a:rPr>
              <a:t>underlying</a:t>
            </a:r>
            <a:r>
              <a:rPr lang="en" sz="1500">
                <a:solidFill>
                  <a:schemeClr val="accent1"/>
                </a:solidFill>
              </a:rPr>
              <a:t> implementation.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pic>
        <p:nvPicPr>
          <p:cNvPr id="931" name="Google Shape;93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825" y="2021850"/>
            <a:ext cx="3605024" cy="300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69"/>
          <p:cNvPicPr preferRelativeResize="0"/>
          <p:nvPr/>
        </p:nvPicPr>
        <p:blipFill rotWithShape="1">
          <a:blip r:embed="rId4">
            <a:alphaModFix/>
          </a:blip>
          <a:srcRect b="0" l="0" r="1526" t="0"/>
          <a:stretch/>
        </p:blipFill>
        <p:spPr>
          <a:xfrm>
            <a:off x="4018425" y="1945638"/>
            <a:ext cx="5076676" cy="30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Google Shape;933;p69"/>
          <p:cNvSpPr/>
          <p:nvPr/>
        </p:nvSpPr>
        <p:spPr>
          <a:xfrm>
            <a:off x="558675" y="3416550"/>
            <a:ext cx="3297000" cy="320700"/>
          </a:xfrm>
          <a:prstGeom prst="roundRect">
            <a:avLst>
              <a:gd fmla="val 16667" name="adj"/>
            </a:avLst>
          </a:prstGeom>
          <a:solidFill>
            <a:srgbClr val="EBEBEB">
              <a:alpha val="0"/>
            </a:srgbClr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934" name="Google Shape;934;p69"/>
          <p:cNvSpPr/>
          <p:nvPr/>
        </p:nvSpPr>
        <p:spPr>
          <a:xfrm>
            <a:off x="4219500" y="2439500"/>
            <a:ext cx="4810800" cy="366600"/>
          </a:xfrm>
          <a:prstGeom prst="roundRect">
            <a:avLst>
              <a:gd fmla="val 16667" name="adj"/>
            </a:avLst>
          </a:prstGeom>
          <a:solidFill>
            <a:srgbClr val="EBEBEB">
              <a:alpha val="0"/>
            </a:srgbClr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70"/>
          <p:cNvSpPr txBox="1"/>
          <p:nvPr>
            <p:ph idx="1" type="subTitle"/>
          </p:nvPr>
        </p:nvSpPr>
        <p:spPr>
          <a:xfrm>
            <a:off x="335821" y="41575"/>
            <a:ext cx="61794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Links for Further Reading</a:t>
            </a:r>
            <a:endParaRPr sz="2000"/>
          </a:p>
        </p:txBody>
      </p:sp>
      <p:sp>
        <p:nvSpPr>
          <p:cNvPr id="940" name="Google Shape;940;p70"/>
          <p:cNvSpPr txBox="1"/>
          <p:nvPr>
            <p:ph idx="3" type="body"/>
          </p:nvPr>
        </p:nvSpPr>
        <p:spPr>
          <a:xfrm>
            <a:off x="1828800" y="1014200"/>
            <a:ext cx="5739300" cy="29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▸"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List of supported events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 u="sng">
                <a:solidFill>
                  <a:schemeClr val="hlink"/>
                </a:solidFill>
                <a:hlinkClick r:id="rId4"/>
              </a:rPr>
              <a:t>Article highlighting support in GraalVM for JDK20 </a:t>
            </a:r>
            <a:endParaRPr sz="1500">
              <a:solidFill>
                <a:schemeClr val="accen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▸"/>
            </a:pPr>
            <a:r>
              <a:rPr lang="en" sz="1500" u="sng">
                <a:solidFill>
                  <a:schemeClr val="hlink"/>
                </a:solidFill>
                <a:hlinkClick r:id="rId5"/>
              </a:rPr>
              <a:t>Native JFR walkthrough with Quarkus</a:t>
            </a:r>
            <a:endParaRPr sz="1500">
              <a:solidFill>
                <a:schemeClr val="accen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▸"/>
            </a:pPr>
            <a:r>
              <a:rPr lang="en" sz="1500" u="sng">
                <a:solidFill>
                  <a:schemeClr val="hlink"/>
                </a:solidFill>
                <a:hlinkClick r:id="rId6"/>
              </a:rPr>
              <a:t>Official GraalVM  JFR docs</a:t>
            </a:r>
            <a:r>
              <a:rPr lang="en" sz="1500">
                <a:solidFill>
                  <a:schemeClr val="accent1"/>
                </a:solidFill>
              </a:rPr>
              <a:t> (though a bit outdated)</a:t>
            </a:r>
            <a:endParaRPr sz="1500">
              <a:solidFill>
                <a:schemeClr val="accen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▸"/>
            </a:pPr>
            <a:r>
              <a:rPr lang="en" sz="1500" u="sng">
                <a:solidFill>
                  <a:schemeClr val="hlink"/>
                </a:solidFill>
                <a:hlinkClick r:id="rId7"/>
              </a:rPr>
              <a:t>Podcast: Using Native Image JFR with Quarkus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71"/>
          <p:cNvSpPr txBox="1"/>
          <p:nvPr>
            <p:ph idx="1" type="subTitle"/>
          </p:nvPr>
        </p:nvSpPr>
        <p:spPr>
          <a:xfrm>
            <a:off x="335821" y="41575"/>
            <a:ext cx="61794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Questions?</a:t>
            </a:r>
            <a:endParaRPr sz="2000"/>
          </a:p>
        </p:txBody>
      </p:sp>
      <p:sp>
        <p:nvSpPr>
          <p:cNvPr id="946" name="Google Shape;946;p71"/>
          <p:cNvSpPr txBox="1"/>
          <p:nvPr>
            <p:ph idx="3" type="body"/>
          </p:nvPr>
        </p:nvSpPr>
        <p:spPr>
          <a:xfrm>
            <a:off x="1828800" y="1014200"/>
            <a:ext cx="5739300" cy="29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▸"/>
            </a:pPr>
            <a:r>
              <a:rPr lang="en" sz="1500">
                <a:solidFill>
                  <a:schemeClr val="accent1"/>
                </a:solidFill>
              </a:rPr>
              <a:t>Thank you for listening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50"/>
          <p:cNvSpPr txBox="1"/>
          <p:nvPr>
            <p:ph idx="1" type="subTitle"/>
          </p:nvPr>
        </p:nvSpPr>
        <p:spPr>
          <a:xfrm>
            <a:off x="335826" y="41575"/>
            <a:ext cx="79281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JDK Flight Recorder (</a:t>
            </a:r>
            <a:r>
              <a:rPr lang="en" sz="2000"/>
              <a:t>JFR) Refresher</a:t>
            </a:r>
            <a:endParaRPr sz="2000"/>
          </a:p>
        </p:txBody>
      </p:sp>
      <p:sp>
        <p:nvSpPr>
          <p:cNvPr id="769" name="Google Shape;769;p50"/>
          <p:cNvSpPr txBox="1"/>
          <p:nvPr>
            <p:ph idx="3" type="body"/>
          </p:nvPr>
        </p:nvSpPr>
        <p:spPr>
          <a:xfrm>
            <a:off x="1425350" y="1304250"/>
            <a:ext cx="6103800" cy="181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▸"/>
            </a:pPr>
            <a:r>
              <a:rPr lang="en" sz="1500"/>
              <a:t>A monitoring/profiling tool built into the JVM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/>
              <a:t>Event-based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/>
              <a:t>Low overhead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/>
              <a:t>Gain insight into </a:t>
            </a:r>
            <a:r>
              <a:rPr lang="en" sz="1500"/>
              <a:t>threads, monitors, CPU profiling, allocations, GC … </a:t>
            </a:r>
            <a:endParaRPr sz="15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51"/>
          <p:cNvSpPr txBox="1"/>
          <p:nvPr>
            <p:ph idx="1" type="subTitle"/>
          </p:nvPr>
        </p:nvSpPr>
        <p:spPr>
          <a:xfrm>
            <a:off x="335823" y="41575"/>
            <a:ext cx="53040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is GraalVM Native Image? </a:t>
            </a:r>
            <a:endParaRPr sz="2000"/>
          </a:p>
        </p:txBody>
      </p:sp>
      <p:sp>
        <p:nvSpPr>
          <p:cNvPr id="775" name="Google Shape;775;p51"/>
          <p:cNvSpPr txBox="1"/>
          <p:nvPr>
            <p:ph idx="3" type="body"/>
          </p:nvPr>
        </p:nvSpPr>
        <p:spPr>
          <a:xfrm>
            <a:off x="1754450" y="1304250"/>
            <a:ext cx="5486400" cy="181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▸"/>
            </a:pPr>
            <a:r>
              <a:rPr lang="en" sz="1500"/>
              <a:t>Create AOT compiled binaries from Java apps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/>
              <a:t>Faster start-up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/>
              <a:t>Uses less resources</a:t>
            </a:r>
            <a:endParaRPr sz="1500"/>
          </a:p>
        </p:txBody>
      </p:sp>
      <p:grpSp>
        <p:nvGrpSpPr>
          <p:cNvPr id="776" name="Google Shape;776;p51"/>
          <p:cNvGrpSpPr/>
          <p:nvPr/>
        </p:nvGrpSpPr>
        <p:grpSpPr>
          <a:xfrm>
            <a:off x="5708517" y="3520504"/>
            <a:ext cx="3305700" cy="1702167"/>
            <a:chOff x="5632317" y="1189775"/>
            <a:chExt cx="3305700" cy="3483050"/>
          </a:xfrm>
        </p:grpSpPr>
        <p:sp>
          <p:nvSpPr>
            <p:cNvPr id="777" name="Google Shape;777;p51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executable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8" name="Google Shape;778;p51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Execute the binary.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9" name="Google Shape;779;p51"/>
          <p:cNvGrpSpPr/>
          <p:nvPr/>
        </p:nvGrpSpPr>
        <p:grpSpPr>
          <a:xfrm>
            <a:off x="76200" y="3520609"/>
            <a:ext cx="3546900" cy="1702062"/>
            <a:chOff x="0" y="1189989"/>
            <a:chExt cx="3546900" cy="3482836"/>
          </a:xfrm>
        </p:grpSpPr>
        <p:sp>
          <p:nvSpPr>
            <p:cNvPr id="780" name="Google Shape;780;p51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javac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1" name="Google Shape;781;p51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Compile your java program into bytecode.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82" name="Google Shape;782;p51"/>
          <p:cNvGrpSpPr/>
          <p:nvPr/>
        </p:nvGrpSpPr>
        <p:grpSpPr>
          <a:xfrm>
            <a:off x="3020404" y="3520504"/>
            <a:ext cx="3305700" cy="1702167"/>
            <a:chOff x="2944204" y="1189775"/>
            <a:chExt cx="3305700" cy="3483050"/>
          </a:xfrm>
        </p:grpSpPr>
        <p:sp>
          <p:nvSpPr>
            <p:cNvPr id="783" name="Google Shape;783;p51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B02C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Graal native-image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4" name="Google Shape;784;p51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Use the GraalVM native-image tool to build the binary.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85" name="Google Shape;78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8470" y="2086338"/>
            <a:ext cx="3594550" cy="161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9397" y="2328959"/>
            <a:ext cx="1347999" cy="11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52"/>
          <p:cNvSpPr txBox="1"/>
          <p:nvPr>
            <p:ph idx="1" type="subTitle"/>
          </p:nvPr>
        </p:nvSpPr>
        <p:spPr>
          <a:xfrm>
            <a:off x="335826" y="41575"/>
            <a:ext cx="79281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Why</a:t>
            </a:r>
            <a:r>
              <a:rPr lang="en" sz="2000"/>
              <a:t> is Native Image JFR different than OpenJDK?</a:t>
            </a:r>
            <a:endParaRPr sz="2000"/>
          </a:p>
        </p:txBody>
      </p:sp>
      <p:pic>
        <p:nvPicPr>
          <p:cNvPr id="792" name="Google Shape;79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775" y="822100"/>
            <a:ext cx="7367094" cy="41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53"/>
          <p:cNvSpPr txBox="1"/>
          <p:nvPr>
            <p:ph idx="1" type="subTitle"/>
          </p:nvPr>
        </p:nvSpPr>
        <p:spPr>
          <a:xfrm>
            <a:off x="335821" y="41575"/>
            <a:ext cx="61794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Current State of JFR Support in Native Image</a:t>
            </a:r>
            <a:endParaRPr sz="2000"/>
          </a:p>
        </p:txBody>
      </p:sp>
      <p:sp>
        <p:nvSpPr>
          <p:cNvPr id="798" name="Google Shape;798;p53"/>
          <p:cNvSpPr txBox="1"/>
          <p:nvPr>
            <p:ph idx="3" type="body"/>
          </p:nvPr>
        </p:nvSpPr>
        <p:spPr>
          <a:xfrm>
            <a:off x="1828800" y="1014200"/>
            <a:ext cx="5739300" cy="29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▸"/>
            </a:pPr>
            <a:r>
              <a:rPr lang="en" sz="1500">
                <a:solidFill>
                  <a:schemeClr val="dk1"/>
                </a:solidFill>
              </a:rPr>
              <a:t>Start/Stop recording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Events 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･"/>
            </a:pPr>
            <a:r>
              <a:rPr lang="en" sz="1500">
                <a:solidFill>
                  <a:schemeClr val="dk1"/>
                </a:solidFill>
              </a:rPr>
              <a:t>Threads, monitor, allocation, GC, safepoint …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>
                <a:solidFill>
                  <a:schemeClr val="dk1"/>
                </a:solidFill>
              </a:rPr>
              <a:t>Dump snapshots to disk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>
                <a:solidFill>
                  <a:schemeClr val="dk1"/>
                </a:solidFill>
              </a:rPr>
              <a:t>Custom Event API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>
                <a:solidFill>
                  <a:schemeClr val="dk1"/>
                </a:solidFill>
              </a:rPr>
              <a:t>Stack traces (and method profiling)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>
                <a:solidFill>
                  <a:schemeClr val="dk1"/>
                </a:solidFill>
              </a:rPr>
              <a:t>Event streaming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>
                <a:solidFill>
                  <a:schemeClr val="dk1"/>
                </a:solidFill>
              </a:rPr>
              <a:t>Remote JMX connection to FlightRecorderMXBean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54"/>
          <p:cNvSpPr txBox="1"/>
          <p:nvPr>
            <p:ph idx="1" type="subTitle"/>
          </p:nvPr>
        </p:nvSpPr>
        <p:spPr>
          <a:xfrm>
            <a:off x="335821" y="41575"/>
            <a:ext cx="61794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Basic Building and Running with JFR</a:t>
            </a:r>
            <a:endParaRPr sz="2000"/>
          </a:p>
        </p:txBody>
      </p:sp>
      <p:sp>
        <p:nvSpPr>
          <p:cNvPr id="804" name="Google Shape;804;p54"/>
          <p:cNvSpPr/>
          <p:nvPr/>
        </p:nvSpPr>
        <p:spPr>
          <a:xfrm>
            <a:off x="1415700" y="1386025"/>
            <a:ext cx="6078600" cy="94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ed Hat Display"/>
                <a:ea typeface="Red Hat Display"/>
                <a:cs typeface="Red Hat Display"/>
                <a:sym typeface="Red Hat Display"/>
              </a:rPr>
              <a:t>Buildtime</a:t>
            </a:r>
            <a:endParaRPr b="1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rPr>
              <a:t>native-image </a:t>
            </a:r>
            <a:r>
              <a:rPr lang="en">
                <a:solidFill>
                  <a:schemeClr val="dk1"/>
                </a:solidFill>
                <a:highlight>
                  <a:srgbClr val="FFE599"/>
                </a:highlight>
                <a:latin typeface="Red Hat Display Medium"/>
                <a:ea typeface="Red Hat Display Medium"/>
                <a:cs typeface="Red Hat Display Medium"/>
                <a:sym typeface="Red Hat Display Medium"/>
              </a:rPr>
              <a:t>--enable-monitoring=jfr</a:t>
            </a:r>
            <a:r>
              <a:rPr lang="en">
                <a:solidFill>
                  <a:schemeClr val="dk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rPr>
              <a:t> JavaApplication</a:t>
            </a:r>
            <a:endParaRPr>
              <a:solidFill>
                <a:schemeClr val="dk1"/>
              </a:solidFill>
              <a:latin typeface="Red Hat Display Medium"/>
              <a:ea typeface="Red Hat Display Medium"/>
              <a:cs typeface="Red Hat Display Medium"/>
              <a:sym typeface="Red Hat Display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805" name="Google Shape;805;p54"/>
          <p:cNvSpPr/>
          <p:nvPr/>
        </p:nvSpPr>
        <p:spPr>
          <a:xfrm>
            <a:off x="1415700" y="2816975"/>
            <a:ext cx="6078600" cy="94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ed Hat Display"/>
                <a:ea typeface="Red Hat Display"/>
                <a:cs typeface="Red Hat Display"/>
                <a:sym typeface="Red Hat Display"/>
              </a:rPr>
              <a:t>Runtime</a:t>
            </a:r>
            <a:endParaRPr b="1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rPr>
              <a:t>./javaapplication </a:t>
            </a:r>
            <a:r>
              <a:rPr lang="en">
                <a:solidFill>
                  <a:schemeClr val="dk1"/>
                </a:solidFill>
                <a:highlight>
                  <a:srgbClr val="FFE599"/>
                </a:highlight>
                <a:latin typeface="Red Hat Display Medium"/>
                <a:ea typeface="Red Hat Display Medium"/>
                <a:cs typeface="Red Hat Display Medium"/>
                <a:sym typeface="Red Hat Display Medium"/>
              </a:rPr>
              <a:t>-XX:StartFlightRecording=filename=recording.jfr</a:t>
            </a:r>
            <a:endParaRPr>
              <a:solidFill>
                <a:schemeClr val="dk1"/>
              </a:solidFill>
              <a:highlight>
                <a:srgbClr val="FFE599"/>
              </a:highlight>
              <a:latin typeface="Red Hat Display Medium"/>
              <a:ea typeface="Red Hat Display Medium"/>
              <a:cs typeface="Red Hat Display Medium"/>
              <a:sym typeface="Red Hat Display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55"/>
          <p:cNvSpPr txBox="1"/>
          <p:nvPr>
            <p:ph idx="1" type="subTitle"/>
          </p:nvPr>
        </p:nvSpPr>
        <p:spPr>
          <a:xfrm>
            <a:off x="335826" y="41575"/>
            <a:ext cx="80265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Current </a:t>
            </a:r>
            <a:r>
              <a:rPr lang="en" sz="2000"/>
              <a:t>Limitations</a:t>
            </a:r>
            <a:endParaRPr sz="2000"/>
          </a:p>
        </p:txBody>
      </p:sp>
      <p:sp>
        <p:nvSpPr>
          <p:cNvPr id="811" name="Google Shape;811;p55"/>
          <p:cNvSpPr txBox="1"/>
          <p:nvPr>
            <p:ph idx="3" type="body"/>
          </p:nvPr>
        </p:nvSpPr>
        <p:spPr>
          <a:xfrm>
            <a:off x="1828800" y="1014200"/>
            <a:ext cx="5725800" cy="30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▸"/>
            </a:pPr>
            <a:r>
              <a:rPr lang="en" sz="1500">
                <a:solidFill>
                  <a:schemeClr val="dk1"/>
                </a:solidFill>
              </a:rPr>
              <a:t>Not all events are implemented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･"/>
            </a:pPr>
            <a:r>
              <a:rPr lang="en" sz="1500">
                <a:solidFill>
                  <a:schemeClr val="dk1"/>
                </a:solidFill>
              </a:rPr>
              <a:t>Events implemented through bytecode instrumentation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･"/>
            </a:pPr>
            <a:r>
              <a:rPr lang="en" sz="1500">
                <a:solidFill>
                  <a:schemeClr val="dk1"/>
                </a:solidFill>
              </a:rPr>
              <a:t>New JDK events (@</a:t>
            </a:r>
            <a:r>
              <a:rPr lang="en" sz="1500">
                <a:solidFill>
                  <a:schemeClr val="dk1"/>
                </a:solidFill>
              </a:rPr>
              <a:t>deprecated</a:t>
            </a:r>
            <a:r>
              <a:rPr lang="en" sz="1500">
                <a:solidFill>
                  <a:schemeClr val="dk1"/>
                </a:solidFill>
              </a:rPr>
              <a:t> etc.)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>
                <a:solidFill>
                  <a:schemeClr val="dk1"/>
                </a:solidFill>
              </a:rPr>
              <a:t>Event streaming doesn’t support stack traces yet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>
                <a:solidFill>
                  <a:schemeClr val="dk1"/>
                </a:solidFill>
              </a:rPr>
              <a:t>In review: Leak profiling (OldObjectSample event)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>
                <a:solidFill>
                  <a:schemeClr val="dk1"/>
                </a:solidFill>
              </a:rPr>
              <a:t>In review: Continuous allocation profiling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>
                <a:solidFill>
                  <a:schemeClr val="dk1"/>
                </a:solidFill>
              </a:rPr>
              <a:t>In progress: Native Memory Tracking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56"/>
          <p:cNvSpPr txBox="1"/>
          <p:nvPr>
            <p:ph idx="1" type="subTitle"/>
          </p:nvPr>
        </p:nvSpPr>
        <p:spPr>
          <a:xfrm>
            <a:off x="335826" y="41575"/>
            <a:ext cx="8026500" cy="612300"/>
          </a:xfrm>
          <a:prstGeom prst="rect">
            <a:avLst/>
          </a:prstGeom>
        </p:spPr>
        <p:txBody>
          <a:bodyPr anchorCtr="0" anchor="ctr" bIns="68575" lIns="3291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Section </a:t>
            </a:r>
            <a:r>
              <a:rPr lang="en" sz="2000"/>
              <a:t>2</a:t>
            </a:r>
            <a:r>
              <a:rPr lang="en" sz="2000"/>
              <a:t>: Deep Dive Into JFR</a:t>
            </a:r>
            <a:endParaRPr sz="2000"/>
          </a:p>
        </p:txBody>
      </p:sp>
      <p:sp>
        <p:nvSpPr>
          <p:cNvPr id="817" name="Google Shape;817;p56"/>
          <p:cNvSpPr txBox="1"/>
          <p:nvPr>
            <p:ph idx="3" type="body"/>
          </p:nvPr>
        </p:nvSpPr>
        <p:spPr>
          <a:xfrm>
            <a:off x="1828800" y="1014200"/>
            <a:ext cx="5725800" cy="30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▸"/>
            </a:pPr>
            <a:r>
              <a:rPr lang="en" sz="1500">
                <a:solidFill>
                  <a:schemeClr val="dk1"/>
                </a:solidFill>
              </a:rPr>
              <a:t>Events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>
                <a:solidFill>
                  <a:schemeClr val="dk1"/>
                </a:solidFill>
              </a:rPr>
              <a:t>Chunk files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>
                <a:solidFill>
                  <a:schemeClr val="dk1"/>
                </a:solidFill>
              </a:rPr>
              <a:t>In-flight buffers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>
                <a:solidFill>
                  <a:schemeClr val="dk1"/>
                </a:solidFill>
              </a:rPr>
              <a:t>Constant pools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▸"/>
            </a:pPr>
            <a:r>
              <a:rPr lang="en" sz="1500">
                <a:solidFill>
                  <a:schemeClr val="dk1"/>
                </a:solidFill>
              </a:rPr>
              <a:t>Chunk rotations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d Hat -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E0000"/>
      </a:accent1>
      <a:accent2>
        <a:srgbClr val="CC0000"/>
      </a:accent2>
      <a:accent3>
        <a:srgbClr val="A30000"/>
      </a:accent3>
      <a:accent4>
        <a:srgbClr val="820000"/>
      </a:accent4>
      <a:accent5>
        <a:srgbClr val="BFBFBF"/>
      </a:accent5>
      <a:accent6>
        <a:srgbClr val="808080"/>
      </a:accent6>
      <a:hlink>
        <a:srgbClr val="EE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