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Amatic SC"/>
      <p:regular r:id="rId27"/>
      <p:bold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Source Code Pr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maticSC-bold.fntdata"/><Relationship Id="rId27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SourceCodePro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SourceCodePro-italic.fntdata"/><Relationship Id="rId12" Type="http://schemas.openxmlformats.org/officeDocument/2006/relationships/slide" Target="slides/slide7.xml"/><Relationship Id="rId34" Type="http://schemas.openxmlformats.org/officeDocument/2006/relationships/font" Target="fonts/SourceCodePr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SourceCodePr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a7f5556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3a7f5556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617525702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b617525702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61752570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b61752570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617525702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b617525702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61752570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b61752570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61752570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2b61752570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6175257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2b6175257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61752570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b61752570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61752570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2b61752570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b61752570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b61752570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617525702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b617525702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a7f555633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a7f555633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ab12f6d9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3ab12f6d9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3a7f555633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3a7f555633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a7f555633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a7f555633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ab12f6d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ab12f6d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ab12f6d9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ab12f6d9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617525702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61752570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ab12f6d9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ab12f6d9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ab12f6d9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ab12f6d9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617525702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61752570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open-telemetry/opentelemetry-operator" TargetMode="External"/><Relationship Id="rId4" Type="http://schemas.openxmlformats.org/officeDocument/2006/relationships/hyperlink" Target="https://github.com/open-telemetry/opentelemetry-helm-charts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800" y="439300"/>
            <a:ext cx="928400" cy="9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64450" y="1842750"/>
            <a:ext cx="8015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30303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Auto Instrumentation for your NodeJS application on Kubernetes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-100" y="42532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1397850" y="189125"/>
            <a:ext cx="692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pt-BR" sz="42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OpenTelemetry Operator</a:t>
            </a:r>
            <a:endParaRPr b="0" i="0" sz="1900" u="none" cap="none" strike="noStrike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1325" y="354850"/>
            <a:ext cx="499850" cy="4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616925" y="1363000"/>
            <a:ext cx="7424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Why to use it?</a:t>
            </a:r>
            <a:endParaRPr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Simplified Deployment and Configuration.</a:t>
            </a:r>
            <a:endParaRPr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Automatic Management</a:t>
            </a:r>
            <a:endParaRPr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Integration with Kubernetes Ecosystem</a:t>
            </a:r>
            <a:endParaRPr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Scalability</a:t>
            </a:r>
            <a:endParaRPr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1397850" y="189125"/>
            <a:ext cx="692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pt-BR" sz="42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OpenTelemetry Operator</a:t>
            </a:r>
            <a:endParaRPr b="0" i="0" sz="1900" u="none" cap="none" strike="noStrike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3096150" y="1115975"/>
            <a:ext cx="295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Installation Methods</a:t>
            </a:r>
            <a:endParaRPr sz="18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8" name="Google Shape;148;p23"/>
          <p:cNvCxnSpPr/>
          <p:nvPr/>
        </p:nvCxnSpPr>
        <p:spPr>
          <a:xfrm>
            <a:off x="3486875" y="1847550"/>
            <a:ext cx="19800" cy="1448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3"/>
          <p:cNvCxnSpPr/>
          <p:nvPr/>
        </p:nvCxnSpPr>
        <p:spPr>
          <a:xfrm>
            <a:off x="6028050" y="1807875"/>
            <a:ext cx="19800" cy="1448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3"/>
          <p:cNvSpPr txBox="1"/>
          <p:nvPr/>
        </p:nvSpPr>
        <p:spPr>
          <a:xfrm>
            <a:off x="1209975" y="1847550"/>
            <a:ext cx="12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Manual</a:t>
            </a:r>
            <a:endParaRPr sz="18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922375" y="2309250"/>
            <a:ext cx="227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Github Operator Repo</a:t>
            </a:r>
            <a:endParaRPr sz="10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3896013" y="1847550"/>
            <a:ext cx="174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Helm Chart</a:t>
            </a:r>
            <a:endParaRPr sz="18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3721950" y="2309250"/>
            <a:ext cx="227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Github Helm Charts Repo</a:t>
            </a:r>
            <a:endParaRPr sz="10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6506650" y="1885950"/>
            <a:ext cx="25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(OLM) / Operatorhub.io</a:t>
            </a:r>
            <a:endParaRPr sz="13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3425" y="2309253"/>
            <a:ext cx="2563773" cy="135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71325" y="354850"/>
            <a:ext cx="499850" cy="4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750" y="1134425"/>
            <a:ext cx="3791078" cy="300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1397850" y="189125"/>
            <a:ext cx="692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pt-BR" sz="42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OpenTelemetry Operator</a:t>
            </a:r>
            <a:endParaRPr b="0" i="0" sz="1900" u="none" cap="none" strike="noStrike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2733700" y="854700"/>
            <a:ext cx="4195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Custom Resources Definitions (CRDs)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1325" y="354850"/>
            <a:ext cx="499850" cy="49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7125" y="1186125"/>
            <a:ext cx="2932275" cy="300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1397850" y="189125"/>
            <a:ext cx="692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pt-BR" sz="4200">
                <a:solidFill>
                  <a:srgbClr val="22222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OpenTelemetryCollector</a:t>
            </a:r>
            <a:endParaRPr b="0" i="0" sz="1900" u="none" cap="none" strike="noStrike">
              <a:solidFill>
                <a:srgbClr val="22222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3808350" y="1430300"/>
            <a:ext cx="4195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Deployment Modes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AutoNum type="arabicPeriod"/>
            </a:pPr>
            <a:r>
              <a:rPr lang="pt-BR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Deployment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AutoNum type="arabicPeriod"/>
            </a:pPr>
            <a:r>
              <a:rPr lang="pt-BR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Statefulset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AutoNum type="arabicPeriod"/>
            </a:pPr>
            <a:r>
              <a:rPr lang="pt-BR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Daemonset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AutoNum type="arabicPeriod"/>
            </a:pPr>
            <a:r>
              <a:rPr lang="pt-BR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Sidecar (It requires annotation on the target Pod).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Possibility to configure different Images (Default and Contrib repo).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Internal Metrics.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AutoScaler.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PodDisruptionBudget.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●"/>
            </a:pPr>
            <a:r>
              <a:rPr lang="pt-BR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Target Allocator.</a:t>
            </a:r>
            <a:endParaRPr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1325" y="354850"/>
            <a:ext cx="499850" cy="49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725" y="1134425"/>
            <a:ext cx="2932275" cy="300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4276925" y="2430038"/>
            <a:ext cx="168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the spans will be recorded.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1423525" y="194288"/>
            <a:ext cx="650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pt-BR" sz="4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Auto-Instrumentation</a:t>
            </a:r>
            <a:endParaRPr i="0" sz="4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4276925" y="3403775"/>
            <a:ext cx="327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Which Collector will receiver the auto instrumented data.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950" y="1025600"/>
            <a:ext cx="3791078" cy="3004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6"/>
          <p:cNvCxnSpPr/>
          <p:nvPr/>
        </p:nvCxnSpPr>
        <p:spPr>
          <a:xfrm flipH="1">
            <a:off x="3430700" y="2989000"/>
            <a:ext cx="2148900" cy="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7" name="Google Shape;187;p26"/>
          <p:cNvCxnSpPr/>
          <p:nvPr/>
        </p:nvCxnSpPr>
        <p:spPr>
          <a:xfrm flipH="1">
            <a:off x="3497550" y="3389975"/>
            <a:ext cx="2148900" cy="1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850" y="525750"/>
            <a:ext cx="499850" cy="4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/>
        </p:nvSpPr>
        <p:spPr>
          <a:xfrm>
            <a:off x="1418575" y="314863"/>
            <a:ext cx="650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pt-BR" sz="4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Auto-Instrumentation</a:t>
            </a:r>
            <a:endParaRPr i="0" sz="4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1088700" y="1086450"/>
            <a:ext cx="696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OpenTelemetry code instrumentation </a:t>
            </a: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supports</a:t>
            </a:r>
            <a:r>
              <a:rPr b="0" i="0" lang="pt-BR" sz="14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different libraries: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767725" y="1940700"/>
            <a:ext cx="696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o-</a:t>
            </a: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instrumentation:</a:t>
            </a: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NodeJS, Python, Java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, Go, Apache.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Manual instrumentation:</a:t>
            </a: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C++, Go, Elixir, .NET, PHP, Ruby, Rust,Swift.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1049900" y="153300"/>
            <a:ext cx="6935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4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Auto-Instrumentation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782075" y="1072100"/>
            <a:ext cx="696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operator can inject and configure OpenTelemetry auto-instrumentation libraries.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782075" y="1909375"/>
            <a:ext cx="6966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Requirements: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Resource </a:t>
            </a:r>
            <a:r>
              <a:rPr b="0" i="1" lang="pt-BR" sz="1200" u="none" cap="none" strike="noStrike">
                <a:solidFill>
                  <a:srgbClr val="000000"/>
                </a:solidFill>
                <a:highlight>
                  <a:srgbClr val="9FC5E8"/>
                </a:highlight>
                <a:latin typeface="Montserrat"/>
                <a:ea typeface="Montserrat"/>
                <a:cs typeface="Montserrat"/>
                <a:sym typeface="Montserrat"/>
              </a:rPr>
              <a:t>kind:OpenTelemetryCollector</a:t>
            </a:r>
            <a:r>
              <a:rPr i="1" lang="pt-BR" sz="1300">
                <a:highlight>
                  <a:srgbClr val="9FC5E8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-"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Resource </a:t>
            </a:r>
            <a:r>
              <a:rPr b="0" i="1" lang="pt-BR" sz="1200" u="none" cap="none" strike="noStrike">
                <a:solidFill>
                  <a:srgbClr val="000000"/>
                </a:solidFill>
                <a:highlight>
                  <a:srgbClr val="9FC5E8"/>
                </a:highlight>
                <a:latin typeface="Montserrat"/>
                <a:ea typeface="Montserrat"/>
                <a:cs typeface="Montserrat"/>
                <a:sym typeface="Montserrat"/>
              </a:rPr>
              <a:t>kind: Instrumentation</a:t>
            </a: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-"/>
            </a:pPr>
            <a:r>
              <a:rPr b="0" i="0" lang="pt-BR" sz="1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of the defined annotations.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1036850" y="1250875"/>
            <a:ext cx="69666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Annotations</a:t>
            </a: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Java: </a:t>
            </a:r>
            <a:r>
              <a:rPr b="0" i="0" lang="pt-BR" sz="1200" u="none" cap="none" strike="noStrike">
                <a:solidFill>
                  <a:srgbClr val="000000"/>
                </a:solidFill>
                <a:highlight>
                  <a:srgbClr val="9FC5E8"/>
                </a:highlight>
                <a:latin typeface="Montserrat"/>
                <a:ea typeface="Montserrat"/>
                <a:cs typeface="Montserrat"/>
                <a:sym typeface="Montserrat"/>
              </a:rPr>
              <a:t>instrumentation.opentelemetry.io/inject-java: "true"</a:t>
            </a:r>
            <a:endParaRPr b="0" i="0" sz="1200" u="none" cap="none" strike="noStrike">
              <a:solidFill>
                <a:srgbClr val="000000"/>
              </a:solidFill>
              <a:highlight>
                <a:srgbClr val="9FC5E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highlight>
                <a:srgbClr val="9FC5E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NodeJS: </a:t>
            </a:r>
            <a:r>
              <a:rPr b="0" i="0" lang="pt-BR" sz="1200" u="none" cap="none" strike="noStrike">
                <a:solidFill>
                  <a:srgbClr val="000000"/>
                </a:solidFill>
                <a:highlight>
                  <a:srgbClr val="9FC5E8"/>
                </a:highlight>
                <a:latin typeface="Montserrat"/>
                <a:ea typeface="Montserrat"/>
                <a:cs typeface="Montserrat"/>
                <a:sym typeface="Montserrat"/>
              </a:rPr>
              <a:t>instrumentation.opentelemetry.io/inject-nodejs: "true"</a:t>
            </a:r>
            <a:endParaRPr b="0" i="0" sz="1200" u="none" cap="none" strike="noStrike">
              <a:solidFill>
                <a:srgbClr val="000000"/>
              </a:solidFill>
              <a:highlight>
                <a:srgbClr val="9FC5E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Python: </a:t>
            </a:r>
            <a:r>
              <a:rPr b="0" i="0" lang="pt-BR" sz="1200" u="none" cap="none" strike="noStrike">
                <a:solidFill>
                  <a:srgbClr val="000000"/>
                </a:solidFill>
                <a:highlight>
                  <a:srgbClr val="9FC5E8"/>
                </a:highlight>
                <a:latin typeface="Montserrat"/>
                <a:ea typeface="Montserrat"/>
                <a:cs typeface="Montserrat"/>
                <a:sym typeface="Montserrat"/>
              </a:rPr>
              <a:t>instrumentation.opentelemetry.io/inject-python: "true"</a:t>
            </a:r>
            <a:endParaRPr b="0" i="0" sz="1200" u="none" cap="none" strike="noStrike">
              <a:solidFill>
                <a:srgbClr val="000000"/>
              </a:solidFill>
              <a:highlight>
                <a:srgbClr val="9FC5E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9FC5E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.Net</a:t>
            </a:r>
            <a:r>
              <a:rPr b="0" i="0" lang="pt-BR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t-BR" sz="1200">
                <a:highlight>
                  <a:srgbClr val="9FC5E8"/>
                </a:highlight>
                <a:latin typeface="Montserrat"/>
                <a:ea typeface="Montserrat"/>
                <a:cs typeface="Montserrat"/>
                <a:sym typeface="Montserrat"/>
              </a:rPr>
              <a:t>instrumentation.opentelemetry.io/inject-dotnet: "true"</a:t>
            </a:r>
            <a:endParaRPr b="0" i="0" sz="1000" u="none" cap="none" strike="noStrike">
              <a:solidFill>
                <a:srgbClr val="000000"/>
              </a:solidFill>
              <a:highlight>
                <a:srgbClr val="9FC5E8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1418575" y="314863"/>
            <a:ext cx="650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pt-BR" sz="4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Auto-Instrumentation</a:t>
            </a:r>
            <a:endParaRPr i="0" sz="4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1423525" y="194288"/>
            <a:ext cx="6507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4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What's new in Operator?</a:t>
            </a:r>
            <a:endParaRPr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1423525" y="1463750"/>
            <a:ext cx="545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Support to Kubernetes v1.29 (Operator 0.91.0).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New API Version v1alpha2.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/>
        </p:nvSpPr>
        <p:spPr>
          <a:xfrm>
            <a:off x="3930450" y="717600"/>
            <a:ext cx="1283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Demo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1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888" y="2182217"/>
            <a:ext cx="779100" cy="7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3269513" y="2287050"/>
            <a:ext cx="318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latin typeface="Source Code Pro"/>
                <a:ea typeface="Source Code Pro"/>
                <a:cs typeface="Source Code Pro"/>
                <a:sym typeface="Source Code Pro"/>
              </a:rPr>
              <a:t>+</a:t>
            </a:r>
            <a:endParaRPr b="1" sz="2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5119188" y="2287063"/>
            <a:ext cx="318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latin typeface="Source Code Pro"/>
                <a:ea typeface="Source Code Pro"/>
                <a:cs typeface="Source Code Pro"/>
                <a:sym typeface="Source Code Pro"/>
              </a:rPr>
              <a:t>+</a:t>
            </a:r>
            <a:endParaRPr b="1" sz="2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2825" y="2287063"/>
            <a:ext cx="1196799" cy="7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3525" y="2154463"/>
            <a:ext cx="1019567" cy="83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200450" y="517700"/>
            <a:ext cx="4875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Montserrat"/>
                <a:ea typeface="Montserrat"/>
                <a:cs typeface="Montserrat"/>
                <a:sym typeface="Montserrat"/>
              </a:rPr>
              <a:t>About me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653150" y="1601750"/>
            <a:ext cx="4282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Yuri Oliveira Sá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Software Engineer @RedHat on the Operator Enablement Team.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OpenTelemetry Operator contributor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6050" y="1679663"/>
            <a:ext cx="345426" cy="3454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6356650" y="1683375"/>
            <a:ext cx="191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/yurioliveirasa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8" name="Google Shape;68;p14"/>
          <p:cNvGrpSpPr/>
          <p:nvPr/>
        </p:nvGrpSpPr>
        <p:grpSpPr>
          <a:xfrm>
            <a:off x="6046048" y="2183113"/>
            <a:ext cx="2223402" cy="400200"/>
            <a:chOff x="6046048" y="2183113"/>
            <a:chExt cx="2223402" cy="400200"/>
          </a:xfrm>
        </p:grpSpPr>
        <p:pic>
          <p:nvPicPr>
            <p:cNvPr id="69" name="Google Shape;69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46048" y="2195153"/>
              <a:ext cx="345425" cy="345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4"/>
            <p:cNvSpPr txBox="1"/>
            <p:nvPr/>
          </p:nvSpPr>
          <p:spPr>
            <a:xfrm>
              <a:off x="6356650" y="2183113"/>
              <a:ext cx="191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latin typeface="Source Code Pro"/>
                  <a:ea typeface="Source Code Pro"/>
                  <a:cs typeface="Source Code Pro"/>
                  <a:sym typeface="Source Code Pro"/>
                </a:rPr>
                <a:t>/</a:t>
              </a:r>
              <a:r>
                <a:rPr lang="pt-BR">
                  <a:latin typeface="Montserrat"/>
                  <a:ea typeface="Montserrat"/>
                  <a:cs typeface="Montserrat"/>
                  <a:sym typeface="Montserrat"/>
                </a:rPr>
                <a:t>yuriolisa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8663" y="2741350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6391475" y="2741338"/>
            <a:ext cx="191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/yurioliveirasa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/>
          <p:nvPr/>
        </p:nvSpPr>
        <p:spPr>
          <a:xfrm>
            <a:off x="2821500" y="330313"/>
            <a:ext cx="3501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Takeaways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2"/>
          <p:cNvSpPr txBox="1"/>
          <p:nvPr/>
        </p:nvSpPr>
        <p:spPr>
          <a:xfrm>
            <a:off x="1566150" y="1309650"/>
            <a:ext cx="6011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If you have no visibility over your application, use OpenTelemetry.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Auto-instrumentation will help during the development process to leverage telemetry of the application.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If you can't see any receiver or exporter for your tool, I encourage you to start contributing to the project.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650" y="396525"/>
            <a:ext cx="1000700" cy="10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/>
          <p:nvPr/>
        </p:nvSpPr>
        <p:spPr>
          <a:xfrm>
            <a:off x="3114000" y="1665775"/>
            <a:ext cx="291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" name="Google Shape;248;p33"/>
          <p:cNvGrpSpPr/>
          <p:nvPr/>
        </p:nvGrpSpPr>
        <p:grpSpPr>
          <a:xfrm>
            <a:off x="1239250" y="3411300"/>
            <a:ext cx="2188250" cy="400200"/>
            <a:chOff x="6046050" y="1652275"/>
            <a:chExt cx="2188250" cy="400200"/>
          </a:xfrm>
        </p:grpSpPr>
        <p:pic>
          <p:nvPicPr>
            <p:cNvPr id="249" name="Google Shape;249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46050" y="1679663"/>
              <a:ext cx="345426" cy="345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33"/>
            <p:cNvSpPr txBox="1"/>
            <p:nvPr/>
          </p:nvSpPr>
          <p:spPr>
            <a:xfrm>
              <a:off x="6321500" y="1652275"/>
              <a:ext cx="191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latin typeface="Source Code Pro"/>
                  <a:ea typeface="Source Code Pro"/>
                  <a:cs typeface="Source Code Pro"/>
                  <a:sym typeface="Source Code Pro"/>
                </a:rPr>
                <a:t>/</a:t>
              </a:r>
              <a:r>
                <a:rPr lang="pt-BR">
                  <a:latin typeface="Montserrat"/>
                  <a:ea typeface="Montserrat"/>
                  <a:cs typeface="Montserrat"/>
                  <a:sym typeface="Montserrat"/>
                </a:rPr>
                <a:t>yurioliveirasa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1" name="Google Shape;251;p33"/>
          <p:cNvGrpSpPr/>
          <p:nvPr/>
        </p:nvGrpSpPr>
        <p:grpSpPr>
          <a:xfrm>
            <a:off x="3750748" y="3411288"/>
            <a:ext cx="2223402" cy="400200"/>
            <a:chOff x="6046048" y="2183113"/>
            <a:chExt cx="2223402" cy="400200"/>
          </a:xfrm>
        </p:grpSpPr>
        <p:pic>
          <p:nvPicPr>
            <p:cNvPr id="252" name="Google Shape;252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46048" y="2195153"/>
              <a:ext cx="345425" cy="3454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33"/>
            <p:cNvSpPr txBox="1"/>
            <p:nvPr/>
          </p:nvSpPr>
          <p:spPr>
            <a:xfrm>
              <a:off x="6356650" y="2183113"/>
              <a:ext cx="191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latin typeface="Source Code Pro"/>
                  <a:ea typeface="Source Code Pro"/>
                  <a:cs typeface="Source Code Pro"/>
                  <a:sym typeface="Source Code Pro"/>
                </a:rPr>
                <a:t>/</a:t>
              </a:r>
              <a:r>
                <a:rPr lang="pt-BR">
                  <a:latin typeface="Montserrat"/>
                  <a:ea typeface="Montserrat"/>
                  <a:cs typeface="Montserrat"/>
                  <a:sym typeface="Montserrat"/>
                </a:rPr>
                <a:t>yuriolisa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4" name="Google Shape;254;p33"/>
          <p:cNvGrpSpPr/>
          <p:nvPr/>
        </p:nvGrpSpPr>
        <p:grpSpPr>
          <a:xfrm>
            <a:off x="5653963" y="3411288"/>
            <a:ext cx="2250788" cy="400213"/>
            <a:chOff x="6018663" y="2741338"/>
            <a:chExt cx="2250788" cy="400213"/>
          </a:xfrm>
        </p:grpSpPr>
        <p:pic>
          <p:nvPicPr>
            <p:cNvPr id="255" name="Google Shape;255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018663" y="2741350"/>
              <a:ext cx="400200" cy="4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33"/>
            <p:cNvSpPr txBox="1"/>
            <p:nvPr/>
          </p:nvSpPr>
          <p:spPr>
            <a:xfrm>
              <a:off x="6356650" y="2741338"/>
              <a:ext cx="1912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latin typeface="Source Code Pro"/>
                  <a:ea typeface="Source Code Pro"/>
                  <a:cs typeface="Source Code Pro"/>
                  <a:sym typeface="Source Code Pro"/>
                </a:rPr>
                <a:t>/</a:t>
              </a:r>
              <a:r>
                <a:rPr lang="pt-BR">
                  <a:latin typeface="Montserrat"/>
                  <a:ea typeface="Montserrat"/>
                  <a:cs typeface="Montserrat"/>
                  <a:sym typeface="Montserrat"/>
                </a:rPr>
                <a:t>yurioliveirasa</a:t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1561650" y="517700"/>
            <a:ext cx="602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Montserrat"/>
                <a:ea typeface="Montserrat"/>
                <a:cs typeface="Montserrat"/>
                <a:sym typeface="Montserrat"/>
              </a:rPr>
              <a:t>What is OpenTelemetry?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1435750" y="1790475"/>
            <a:ext cx="6404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OpenTelemetry is a collection of tools, APIs, and SDKs. Use it to instrument, generate, collect, and export telemetry data (metrics, logs, and traces) to help you analyze your software’s performance and behavior.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1539475" y="3913375"/>
            <a:ext cx="2381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latin typeface="Source Code Pro"/>
                <a:ea typeface="Source Code Pro"/>
                <a:cs typeface="Source Code Pro"/>
                <a:sym typeface="Source Code Pro"/>
              </a:rPr>
              <a:t>source: https://opentelemetry.io/</a:t>
            </a:r>
            <a:endParaRPr sz="7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475" y="130875"/>
            <a:ext cx="5434601" cy="360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251625" y="1198925"/>
            <a:ext cx="7511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Receiver</a:t>
            </a: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which can be push or pull based, is how data gets into the Collector. Receivers may support one or more data sources. Examples: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Fluentd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Host Metrics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Jaeger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Kafka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Otlp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Prometheus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Zipkin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043950" y="189625"/>
            <a:ext cx="3056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Receivers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475" y="130875"/>
            <a:ext cx="5434601" cy="36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46925" y="279800"/>
            <a:ext cx="2740200" cy="3902400"/>
          </a:xfrm>
          <a:prstGeom prst="ellipse">
            <a:avLst/>
          </a:prstGeom>
          <a:noFill/>
          <a:ln cap="flat" cmpd="sng" w="9525">
            <a:solidFill>
              <a:srgbClr val="425C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5294125" y="-12"/>
            <a:ext cx="2123400" cy="36534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1539475" y="3536600"/>
            <a:ext cx="185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Receivers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616975" y="2871200"/>
            <a:ext cx="185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Receivers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251625" y="1198925"/>
            <a:ext cx="7511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Processors</a:t>
            </a: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will run over the telemetry data before they got exported. Processors are optional though some are recommended: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Attributes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Batch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Metrics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Memory_Limiter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Resource Attributes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957200" y="218300"/>
            <a:ext cx="5229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Receivers, Processors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222375" y="182450"/>
            <a:ext cx="9447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Receivers, Processors, Exporters!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251625" y="1198925"/>
            <a:ext cx="7511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E101A"/>
                </a:solidFill>
                <a:latin typeface="Montserrat"/>
                <a:ea typeface="Montserrat"/>
                <a:cs typeface="Montserrat"/>
                <a:sym typeface="Montserrat"/>
              </a:rPr>
              <a:t>An </a:t>
            </a:r>
            <a:r>
              <a:rPr b="1" lang="pt-BR">
                <a:solidFill>
                  <a:srgbClr val="0E101A"/>
                </a:solidFill>
                <a:latin typeface="Montserrat"/>
                <a:ea typeface="Montserrat"/>
                <a:cs typeface="Montserrat"/>
                <a:sym typeface="Montserrat"/>
              </a:rPr>
              <a:t>Exporter</a:t>
            </a:r>
            <a:r>
              <a:rPr lang="pt-BR">
                <a:solidFill>
                  <a:srgbClr val="0E101A"/>
                </a:solidFill>
                <a:latin typeface="Montserrat"/>
                <a:ea typeface="Montserrat"/>
                <a:cs typeface="Montserrat"/>
                <a:sym typeface="Montserrat"/>
              </a:rPr>
              <a:t>, which can be push or pull-based, defines the destination where you send the received telemetry data to one or more backends/destinations. Exporters may support one or more data sources.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File Path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Logging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Jaeger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Otlp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Otlp/Http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Prometheus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Montserrat"/>
              <a:buChar char="-"/>
            </a:pPr>
            <a:r>
              <a:rPr lang="pt-BR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Zipkin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850" y="435425"/>
            <a:ext cx="590175" cy="5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/>
          <p:nvPr/>
        </p:nvSpPr>
        <p:spPr>
          <a:xfrm>
            <a:off x="0" y="4253400"/>
            <a:ext cx="9144000" cy="890100"/>
          </a:xfrm>
          <a:prstGeom prst="rect">
            <a:avLst/>
          </a:prstGeom>
          <a:solidFill>
            <a:srgbClr val="425CC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475" y="130875"/>
            <a:ext cx="5434601" cy="36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/>
          <p:nvPr/>
        </p:nvSpPr>
        <p:spPr>
          <a:xfrm>
            <a:off x="5294125" y="-12"/>
            <a:ext cx="2123400" cy="36534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5616975" y="2871200"/>
            <a:ext cx="185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Exporters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