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90"/>
  </p:notesMasterIdLst>
  <p:sldIdLst>
    <p:sldId id="256" r:id="rId2"/>
    <p:sldId id="257" r:id="rId3"/>
    <p:sldId id="258" r:id="rId4"/>
    <p:sldId id="259" r:id="rId5"/>
    <p:sldId id="349" r:id="rId6"/>
    <p:sldId id="350" r:id="rId7"/>
    <p:sldId id="351" r:id="rId8"/>
    <p:sldId id="352" r:id="rId9"/>
    <p:sldId id="353" r:id="rId10"/>
    <p:sldId id="410" r:id="rId11"/>
    <p:sldId id="354" r:id="rId12"/>
    <p:sldId id="418" r:id="rId13"/>
    <p:sldId id="355" r:id="rId14"/>
    <p:sldId id="356" r:id="rId15"/>
    <p:sldId id="357" r:id="rId16"/>
    <p:sldId id="358" r:id="rId17"/>
    <p:sldId id="360" r:id="rId18"/>
    <p:sldId id="359" r:id="rId19"/>
    <p:sldId id="361" r:id="rId20"/>
    <p:sldId id="362" r:id="rId21"/>
    <p:sldId id="363" r:id="rId22"/>
    <p:sldId id="420" r:id="rId23"/>
    <p:sldId id="364" r:id="rId24"/>
    <p:sldId id="365" r:id="rId25"/>
    <p:sldId id="421" r:id="rId26"/>
    <p:sldId id="422" r:id="rId27"/>
    <p:sldId id="366" r:id="rId28"/>
    <p:sldId id="367" r:id="rId29"/>
    <p:sldId id="368" r:id="rId30"/>
    <p:sldId id="369" r:id="rId31"/>
    <p:sldId id="370" r:id="rId32"/>
    <p:sldId id="371" r:id="rId33"/>
    <p:sldId id="280" r:id="rId34"/>
    <p:sldId id="281" r:id="rId35"/>
    <p:sldId id="374" r:id="rId36"/>
    <p:sldId id="372" r:id="rId37"/>
    <p:sldId id="373" r:id="rId38"/>
    <p:sldId id="375" r:id="rId39"/>
    <p:sldId id="376" r:id="rId40"/>
    <p:sldId id="377" r:id="rId41"/>
    <p:sldId id="378" r:id="rId42"/>
    <p:sldId id="379" r:id="rId43"/>
    <p:sldId id="411" r:id="rId44"/>
    <p:sldId id="380" r:id="rId45"/>
    <p:sldId id="403" r:id="rId46"/>
    <p:sldId id="381" r:id="rId47"/>
    <p:sldId id="383" r:id="rId48"/>
    <p:sldId id="404" r:id="rId49"/>
    <p:sldId id="405" r:id="rId50"/>
    <p:sldId id="406" r:id="rId51"/>
    <p:sldId id="407" r:id="rId52"/>
    <p:sldId id="382" r:id="rId53"/>
    <p:sldId id="412" r:id="rId54"/>
    <p:sldId id="413" r:id="rId55"/>
    <p:sldId id="414" r:id="rId56"/>
    <p:sldId id="384" r:id="rId57"/>
    <p:sldId id="415" r:id="rId58"/>
    <p:sldId id="416" r:id="rId59"/>
    <p:sldId id="417" r:id="rId60"/>
    <p:sldId id="385" r:id="rId61"/>
    <p:sldId id="386" r:id="rId62"/>
    <p:sldId id="387" r:id="rId63"/>
    <p:sldId id="423" r:id="rId64"/>
    <p:sldId id="424" r:id="rId65"/>
    <p:sldId id="425" r:id="rId66"/>
    <p:sldId id="426" r:id="rId67"/>
    <p:sldId id="433" r:id="rId68"/>
    <p:sldId id="388" r:id="rId69"/>
    <p:sldId id="389" r:id="rId70"/>
    <p:sldId id="390" r:id="rId71"/>
    <p:sldId id="408" r:id="rId72"/>
    <p:sldId id="391" r:id="rId73"/>
    <p:sldId id="393" r:id="rId74"/>
    <p:sldId id="427" r:id="rId75"/>
    <p:sldId id="428" r:id="rId76"/>
    <p:sldId id="429" r:id="rId77"/>
    <p:sldId id="430" r:id="rId78"/>
    <p:sldId id="431" r:id="rId79"/>
    <p:sldId id="395" r:id="rId80"/>
    <p:sldId id="396" r:id="rId81"/>
    <p:sldId id="397" r:id="rId82"/>
    <p:sldId id="432" r:id="rId83"/>
    <p:sldId id="398" r:id="rId84"/>
    <p:sldId id="419" r:id="rId85"/>
    <p:sldId id="399" r:id="rId86"/>
    <p:sldId id="400" r:id="rId87"/>
    <p:sldId id="401" r:id="rId88"/>
    <p:sldId id="402" r:id="rId8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preferSingleView="1">
    <p:restoredLeft sz="34580" autoAdjust="0"/>
    <p:restoredTop sz="86410" autoAdjust="0"/>
  </p:normalViewPr>
  <p:slideViewPr>
    <p:cSldViewPr snapToGrid="0">
      <p:cViewPr varScale="1">
        <p:scale>
          <a:sx n="77" d="100"/>
          <a:sy n="77" d="100"/>
        </p:scale>
        <p:origin x="246" y="5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415F3B-AE9A-4AD7-BF5A-EF0E7891A9B2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7A3208-7A9B-43DB-AA5A-F5901B99C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995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141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2737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</a:t>
            </a:r>
            <a:r>
              <a:rPr lang="en-GB" baseline="0" dirty="0" smtClean="0"/>
              <a:t> library needs to be rebuilt after changing the </a:t>
            </a:r>
            <a:r>
              <a:rPr lang="en-GB" baseline="0" dirty="0" err="1" smtClean="0"/>
              <a:t>config</a:t>
            </a:r>
            <a:endParaRPr lang="en-GB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6356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4913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DPDK runs entirely</a:t>
            </a:r>
            <a:r>
              <a:rPr lang="en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en-GB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userspace</a:t>
            </a:r>
            <a:r>
              <a:rPr lang="en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it bypasses the kernel. Therefore, in order to use a network device, a </a:t>
            </a:r>
            <a:r>
              <a:rPr lang="en-GB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userspace</a:t>
            </a:r>
            <a:r>
              <a:rPr lang="en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driver needs to be developed (poll mode driver).</a:t>
            </a:r>
          </a:p>
          <a:p>
            <a:endParaRPr lang="en-GB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Vfio</a:t>
            </a:r>
            <a:r>
              <a:rPr lang="en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UIO are two frameworks that allow a user to use a </a:t>
            </a:r>
            <a:r>
              <a:rPr lang="en-GB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userspace</a:t>
            </a:r>
            <a:r>
              <a:rPr lang="en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device driver.</a:t>
            </a:r>
          </a:p>
          <a:p>
            <a:endParaRPr lang="en-GB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 </a:t>
            </a:r>
            <a:r>
              <a:rPr lang="en-GB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VFIO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driver is an IOMMU/device  agnostic framework for exposing direct device access to </a:t>
            </a:r>
            <a:r>
              <a:rPr lang="en-GB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userspace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a secure, IOMMU protected environment. In other words, this allows safe, non-privileged, </a:t>
            </a:r>
            <a:r>
              <a:rPr lang="en-GB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userspace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drivers.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0279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714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sudo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./tools/dpdk_nic_bind.py --b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vfio-pci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0000:81:00.0 0000:81:00.1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 NICs that are to be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used by DPDK must be bound to a “DPDK-compatible driver”.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4894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6857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686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using virtual memory all virtual addresses need to be translated into physical addresses. These translations are expensive, therefore, the TLB caches these look ups. A miss in the TLB is very costly.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DPDK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memory is backed by </a:t>
            </a:r>
            <a:r>
              <a:rPr lang="en-GB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hugepages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which requires less address </a:t>
            </a:r>
            <a:r>
              <a:rPr lang="en-GB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transalations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This is done to minimize costly TLB misses. 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9840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236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77521-53A6-4356-8ACE-85389EB0965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7475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6601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typical command line for a DPDK application. It has two sections separated by ‘—’. The first section is made up of DPDK-specific parameters used to configure the DPDK environment (the EAL). The second section is made up of application-specific parameters.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9937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typical command line for a DPDK application. It has two sections separated by ‘—’. The first section is made up of DPDK-specific parameters used to configure the DPDK environment (the EAL). The second section is made up of application-specific parameters.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627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5497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7073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5760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186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5446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2003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384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2657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850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4287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4156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Everything</a:t>
            </a:r>
            <a:r>
              <a:rPr lang="en-GB" baseline="0" dirty="0" smtClean="0"/>
              <a:t> that I am presenting can be done automatically using software such as </a:t>
            </a:r>
            <a:r>
              <a:rPr lang="en-GB" baseline="0" dirty="0" err="1" smtClean="0"/>
              <a:t>openstack</a:t>
            </a:r>
            <a:r>
              <a:rPr lang="en-GB" baseline="0" dirty="0" smtClean="0"/>
              <a:t> and </a:t>
            </a:r>
            <a:r>
              <a:rPr lang="en-GB" baseline="0" dirty="0" err="1" smtClean="0"/>
              <a:t>odl</a:t>
            </a:r>
            <a:r>
              <a:rPr lang="en-GB" baseline="0" dirty="0" smtClean="0"/>
              <a:t> but for the purpose of this presentation, I will set everything up from scratch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77521-53A6-4356-8ACE-85389EB0965E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00113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77521-53A6-4356-8ACE-85389EB0965E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39077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94893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3273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99263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3675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595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75157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47455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15902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0891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79864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4222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1735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OVS is configured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using a database. Before we starting using OVS we need to start the database service. This step is the same for both the DPDK and non-DPDK </a:t>
            </a:r>
            <a:r>
              <a:rPr lang="en-GB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datapath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07731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2374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77318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715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3768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0447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5990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60411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11677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231658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Creating a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vhost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-user port creates a socket on the host system. One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side of the socket is owned by OVS and the other by the virtual machines. This socket is used for signalling and configuration. Data traffic is actually transmitted over a ring whose memory located in the VMs RAM.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33939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268235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3811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51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929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DPDK tags releases on its ‘master’ branch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18691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80155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76126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206198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197223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94706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63158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65336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008174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53284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2302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DPDK is a set of libraries to enable fast packet processing. The libraries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can be built for a number of targets (specified by the T argument). In this example, we are building for x86_64 on Linux with </a:t>
            </a:r>
            <a:r>
              <a:rPr lang="en-GB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gcc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However, there are a number of supported architectures (e.g. power pc, arm, </a:t>
            </a:r>
            <a:r>
              <a:rPr lang="en-GB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compilers (e.g. clang, </a:t>
            </a:r>
            <a:r>
              <a:rPr lang="en-GB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icc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and operating systems (e.g. FreeBSD).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692724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429868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297235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281304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34617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361573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744056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73283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9592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176612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0607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target is built, DPDK creates a directory with the target name and places the libraries and header files in this directory. It also creates a .</a:t>
            </a:r>
            <a:r>
              <a:rPr lang="en-GB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config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file. This can be modified in order to change how the library is built. For example, you can add more debug output.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76954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468534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10973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43815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984262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516183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087550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31918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04682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2234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In</a:t>
            </a:r>
            <a:r>
              <a:rPr lang="en-GB" baseline="0" dirty="0" smtClean="0"/>
              <a:t> order to build OVS against DPDK, the .</a:t>
            </a:r>
            <a:r>
              <a:rPr lang="en-GB" baseline="0" dirty="0" err="1" smtClean="0"/>
              <a:t>config</a:t>
            </a:r>
            <a:r>
              <a:rPr lang="en-GB" baseline="0" dirty="0" smtClean="0"/>
              <a:t> file should be modified by setting CONFIG_RTE_BUILD_COMBINE_LIBS to ‘y’. When this is set, DPDK will be built as a single library (</a:t>
            </a:r>
            <a:r>
              <a:rPr lang="en-GB" baseline="0" dirty="0" err="1" smtClean="0"/>
              <a:t>libdpdk.a</a:t>
            </a:r>
            <a:r>
              <a:rPr lang="en-GB" baseline="0" dirty="0" smtClean="0"/>
              <a:t>) rather than as many constituent libraries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3208-7A9B-43DB-AA5A-F5901B99C03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64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52E1-A6CF-4428-8401-782570790C7C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03C3-B627-4F6B-A6B2-0B05D4723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90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52E1-A6CF-4428-8401-782570790C7C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03C3-B627-4F6B-A6B2-0B05D4723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81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52E1-A6CF-4428-8401-782570790C7C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03C3-B627-4F6B-A6B2-0B05D4723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351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30528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52E1-A6CF-4428-8401-782570790C7C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03C3-B627-4F6B-A6B2-0B05D4723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586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52E1-A6CF-4428-8401-782570790C7C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03C3-B627-4F6B-A6B2-0B05D4723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11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52E1-A6CF-4428-8401-782570790C7C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03C3-B627-4F6B-A6B2-0B05D4723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161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52E1-A6CF-4428-8401-782570790C7C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03C3-B627-4F6B-A6B2-0B05D4723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494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52E1-A6CF-4428-8401-782570790C7C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03C3-B627-4F6B-A6B2-0B05D4723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173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52E1-A6CF-4428-8401-782570790C7C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03C3-B627-4F6B-A6B2-0B05D4723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924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52E1-A6CF-4428-8401-782570790C7C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03C3-B627-4F6B-A6B2-0B05D4723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525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52E1-A6CF-4428-8401-782570790C7C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03C3-B627-4F6B-A6B2-0B05D4723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799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952E1-A6CF-4428-8401-782570790C7C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F03C3-B627-4F6B-A6B2-0B05D4723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05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233465" y="455695"/>
            <a:ext cx="8486730" cy="2064736"/>
          </a:xfrm>
          <a:prstGeom prst="rect">
            <a:avLst/>
          </a:prstGeom>
        </p:spPr>
        <p:txBody>
          <a:bodyPr anchor="t"/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 baseline="0">
                <a:solidFill>
                  <a:srgbClr val="373A36"/>
                </a:solidFill>
                <a:latin typeface="Helvetica Neue Light"/>
                <a:ea typeface="+mj-ea"/>
                <a:cs typeface="Helvetica Neue Light"/>
              </a:defRPr>
            </a:lvl1pPr>
          </a:lstStyle>
          <a:p>
            <a:pPr algn="ctr"/>
            <a:r>
              <a:rPr lang="en-GB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The n00bs' guide to DPDK </a:t>
            </a:r>
            <a:r>
              <a:rPr lang="en-GB" sz="4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 OVS-DPDK</a:t>
            </a:r>
            <a:endParaRPr lang="en-US" sz="4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01773" y="2200482"/>
            <a:ext cx="7681912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667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Mark </a:t>
            </a:r>
            <a:r>
              <a:rPr lang="en-GB" sz="2667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Gray (mark.d.gray</a:t>
            </a:r>
            <a:r>
              <a:rPr lang="en-GB" sz="2667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@intel.com)</a:t>
            </a:r>
            <a:endParaRPr lang="en-GB" sz="2667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667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Intel</a:t>
            </a:r>
            <a:endParaRPr lang="en-US" sz="2667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1967" y="3977274"/>
            <a:ext cx="2100747" cy="1826351"/>
          </a:xfrm>
          <a:prstGeom prst="rect">
            <a:avLst/>
          </a:prstGeom>
        </p:spPr>
      </p:pic>
      <p:pic>
        <p:nvPicPr>
          <p:cNvPr id="1026" name="Picture 2" descr="Open vSwitc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4607" y="4255449"/>
            <a:ext cx="1955800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33248" y="3953082"/>
            <a:ext cx="279082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489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68"/>
    </mc:Choice>
    <mc:Fallback xmlns="">
      <p:transition spd="slow" advTm="9668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8180615" cy="424731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#CONFIG_RTE_TOOLCHAIN="</a:t>
            </a:r>
            <a:r>
              <a:rPr lang="en-GB" dirty="0" err="1"/>
              <a:t>gcc</a:t>
            </a:r>
            <a:r>
              <a:rPr lang="en-GB" dirty="0"/>
              <a:t>"</a:t>
            </a:r>
          </a:p>
          <a:p>
            <a:r>
              <a:rPr lang="en-GB" dirty="0"/>
              <a:t>#CONFIG_RTE_TOOLCHAIN_GCC=y</a:t>
            </a:r>
          </a:p>
          <a:p>
            <a:r>
              <a:rPr lang="en-GB" dirty="0"/>
              <a:t># Use </a:t>
            </a:r>
            <a:r>
              <a:rPr lang="en-GB" dirty="0" err="1"/>
              <a:t>intrinsics</a:t>
            </a:r>
            <a:r>
              <a:rPr lang="en-GB" dirty="0"/>
              <a:t> or assembly code for key routines</a:t>
            </a:r>
          </a:p>
          <a:p>
            <a:r>
              <a:rPr lang="en-GB" dirty="0"/>
              <a:t>CONFIG_RTE_FORCE_INTRINSICS=n</a:t>
            </a:r>
          </a:p>
          <a:p>
            <a:r>
              <a:rPr lang="en-GB" dirty="0"/>
              <a:t># Compile to share library</a:t>
            </a:r>
          </a:p>
          <a:p>
            <a:r>
              <a:rPr lang="en-GB" dirty="0" smtClean="0"/>
              <a:t>CONFIG_RTE_BUILD_SHARED_LIB=n</a:t>
            </a:r>
            <a:endParaRPr lang="en-GB" dirty="0"/>
          </a:p>
          <a:p>
            <a:r>
              <a:rPr lang="en-GB" dirty="0"/>
              <a:t># Combine to one single library</a:t>
            </a:r>
          </a:p>
          <a:p>
            <a:r>
              <a:rPr lang="en-GB" dirty="0" smtClean="0"/>
              <a:t>CONFIG_RTE_BUILD_COMBINE_LIBS=y</a:t>
            </a:r>
            <a:endParaRPr lang="en-GB" dirty="0"/>
          </a:p>
          <a:p>
            <a:r>
              <a:rPr lang="en-GB" dirty="0"/>
              <a:t>CONFIG_RTE_LIBNAME="</a:t>
            </a:r>
            <a:r>
              <a:rPr lang="en-GB" dirty="0" err="1"/>
              <a:t>intel_dpdk</a:t>
            </a:r>
            <a:r>
              <a:rPr lang="en-GB" dirty="0"/>
              <a:t>"</a:t>
            </a:r>
          </a:p>
          <a:p>
            <a:r>
              <a:rPr lang="en-GB" dirty="0"/>
              <a:t># Compile Environment Abstraction Layer</a:t>
            </a:r>
          </a:p>
          <a:p>
            <a:r>
              <a:rPr lang="en-GB" dirty="0"/>
              <a:t>CONFIG_RTE_LIBRTE_EAL=y</a:t>
            </a:r>
          </a:p>
          <a:p>
            <a:r>
              <a:rPr lang="en-GB" dirty="0"/>
              <a:t>CONFIG_RTE_MAX_LCORE=128</a:t>
            </a:r>
          </a:p>
          <a:p>
            <a:r>
              <a:rPr lang="en-GB" dirty="0"/>
              <a:t>CONFIG_RTE_MAX_NUMA_NODES=8</a:t>
            </a:r>
          </a:p>
          <a:p>
            <a:r>
              <a:rPr lang="en-GB" dirty="0"/>
              <a:t>CONFIG_RTE_MAX_MEMSEG=256</a:t>
            </a:r>
          </a:p>
          <a:p>
            <a:r>
              <a:rPr lang="en-GB" dirty="0"/>
              <a:t>CONFIG_RTE_MAX_MEMZONE=2560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75098" y="2136137"/>
            <a:ext cx="4951379" cy="74903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097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209"/>
    </mc:Choice>
    <mc:Fallback xmlns="">
      <p:transition spd="slow" advTm="13209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8180615" cy="507831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/</a:t>
            </a:r>
            <a:r>
              <a:rPr lang="en-GB" dirty="0" err="1" smtClean="0"/>
              <a:t>fosdem</a:t>
            </a:r>
            <a:r>
              <a:rPr lang="en-GB" dirty="0" smtClean="0"/>
              <a:t>/</a:t>
            </a:r>
            <a:r>
              <a:rPr lang="en-GB" dirty="0" err="1" smtClean="0"/>
              <a:t>dpdk</a:t>
            </a:r>
            <a:r>
              <a:rPr lang="en-GB" dirty="0" smtClean="0"/>
              <a:t> # </a:t>
            </a:r>
            <a:r>
              <a:rPr lang="en-GB" dirty="0"/>
              <a:t>cd x86_64-native-linuxapp-gcc/</a:t>
            </a:r>
          </a:p>
          <a:p>
            <a:r>
              <a:rPr lang="en-GB" dirty="0"/>
              <a:t>/</a:t>
            </a:r>
            <a:r>
              <a:rPr lang="en-GB" dirty="0" err="1" smtClean="0"/>
              <a:t>fosdem</a:t>
            </a:r>
            <a:r>
              <a:rPr lang="en-GB" dirty="0" smtClean="0"/>
              <a:t>/</a:t>
            </a:r>
            <a:r>
              <a:rPr lang="en-GB" dirty="0" err="1" smtClean="0"/>
              <a:t>dpdk</a:t>
            </a:r>
            <a:r>
              <a:rPr lang="en-GB" dirty="0" smtClean="0"/>
              <a:t>/x86_64-native-linuxapp-gcc # </a:t>
            </a:r>
            <a:r>
              <a:rPr lang="en-GB" dirty="0"/>
              <a:t>make</a:t>
            </a:r>
          </a:p>
          <a:p>
            <a:r>
              <a:rPr lang="en-GB" dirty="0"/>
              <a:t>== Build lib</a:t>
            </a:r>
          </a:p>
          <a:p>
            <a:r>
              <a:rPr lang="en-GB" dirty="0"/>
              <a:t>== Build lib/</a:t>
            </a:r>
            <a:r>
              <a:rPr lang="en-GB" dirty="0" err="1"/>
              <a:t>librte_compat</a:t>
            </a:r>
            <a:endParaRPr lang="en-GB" dirty="0"/>
          </a:p>
          <a:p>
            <a:r>
              <a:rPr lang="en-GB" dirty="0"/>
              <a:t>  SYMLINK-FILE include/</a:t>
            </a:r>
            <a:r>
              <a:rPr lang="en-GB" dirty="0" err="1"/>
              <a:t>rte_compat.h</a:t>
            </a:r>
            <a:endParaRPr lang="en-GB" dirty="0"/>
          </a:p>
          <a:p>
            <a:r>
              <a:rPr lang="en-GB" dirty="0"/>
              <a:t>== Build lib/</a:t>
            </a:r>
            <a:r>
              <a:rPr lang="en-GB" dirty="0" err="1"/>
              <a:t>librte_eal</a:t>
            </a:r>
            <a:endParaRPr lang="en-GB" dirty="0"/>
          </a:p>
          <a:p>
            <a:r>
              <a:rPr lang="en-GB" dirty="0"/>
              <a:t>== Build lib/</a:t>
            </a:r>
            <a:r>
              <a:rPr lang="en-GB" dirty="0" err="1"/>
              <a:t>librte_eal</a:t>
            </a:r>
            <a:r>
              <a:rPr lang="en-GB" dirty="0"/>
              <a:t>/common</a:t>
            </a:r>
          </a:p>
          <a:p>
            <a:r>
              <a:rPr lang="en-GB" dirty="0"/>
              <a:t>  SYMLINK-FILE include/generic/</a:t>
            </a:r>
            <a:r>
              <a:rPr lang="en-GB" dirty="0" err="1"/>
              <a:t>rte_atomic.h</a:t>
            </a:r>
            <a:endParaRPr lang="en-GB" dirty="0"/>
          </a:p>
          <a:p>
            <a:r>
              <a:rPr lang="en-GB" dirty="0"/>
              <a:t>  SYMLINK-FILE include/generic/</a:t>
            </a:r>
            <a:r>
              <a:rPr lang="en-GB" dirty="0" err="1"/>
              <a:t>rte_byteorder.h</a:t>
            </a:r>
            <a:endParaRPr lang="en-GB" dirty="0"/>
          </a:p>
          <a:p>
            <a:r>
              <a:rPr lang="en-GB" dirty="0"/>
              <a:t>  SYMLINK-FILE include/generic/</a:t>
            </a:r>
            <a:r>
              <a:rPr lang="en-GB" dirty="0" err="1"/>
              <a:t>rte_cycles.h</a:t>
            </a:r>
            <a:endParaRPr lang="en-GB" dirty="0"/>
          </a:p>
          <a:p>
            <a:r>
              <a:rPr lang="en-GB" dirty="0"/>
              <a:t>  SYMLINK-FILE include/generic/</a:t>
            </a:r>
            <a:r>
              <a:rPr lang="en-GB" dirty="0" err="1"/>
              <a:t>rte_prefetch.h</a:t>
            </a:r>
            <a:endParaRPr lang="en-GB" dirty="0"/>
          </a:p>
          <a:p>
            <a:r>
              <a:rPr lang="en-GB" dirty="0"/>
              <a:t>  SYMLINK-FILE include/generic/</a:t>
            </a:r>
            <a:r>
              <a:rPr lang="en-GB" dirty="0" err="1"/>
              <a:t>rte_spinlock.h</a:t>
            </a:r>
            <a:endParaRPr lang="en-GB" dirty="0"/>
          </a:p>
          <a:p>
            <a:r>
              <a:rPr lang="en-GB" dirty="0"/>
              <a:t>  SYMLINK-FILE include/generic/</a:t>
            </a:r>
            <a:r>
              <a:rPr lang="en-GB" dirty="0" err="1"/>
              <a:t>rte_memcpy.h</a:t>
            </a:r>
            <a:endParaRPr lang="en-GB" dirty="0"/>
          </a:p>
          <a:p>
            <a:r>
              <a:rPr lang="en-GB" dirty="0"/>
              <a:t>  SYMLINK-FILE include/generic/</a:t>
            </a:r>
            <a:r>
              <a:rPr lang="en-GB" dirty="0" err="1"/>
              <a:t>rte_cpuflags.h</a:t>
            </a:r>
            <a:endParaRPr lang="en-GB" dirty="0"/>
          </a:p>
          <a:p>
            <a:r>
              <a:rPr lang="en-GB" dirty="0"/>
              <a:t>  SYMLINK-FILE include/</a:t>
            </a:r>
            <a:r>
              <a:rPr lang="en-GB" dirty="0" err="1"/>
              <a:t>rte_branch_prediction.h</a:t>
            </a:r>
            <a:endParaRPr lang="en-GB" dirty="0"/>
          </a:p>
          <a:p>
            <a:r>
              <a:rPr lang="en-GB" dirty="0"/>
              <a:t>  SYMLINK-FILE </a:t>
            </a:r>
            <a:r>
              <a:rPr lang="en-GB" dirty="0" smtClean="0"/>
              <a:t>include/</a:t>
            </a:r>
            <a:r>
              <a:rPr lang="en-GB" dirty="0" err="1" smtClean="0"/>
              <a:t>rte_common.h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&lt;SNIP&gt;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92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71"/>
    </mc:Choice>
    <mc:Fallback xmlns="">
      <p:transition spd="slow" advTm="2671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242" y="489857"/>
            <a:ext cx="8180615" cy="258532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 smtClean="0"/>
              <a:t>/</a:t>
            </a:r>
            <a:r>
              <a:rPr lang="en-GB" dirty="0" err="1" smtClean="0"/>
              <a:t>fosdem</a:t>
            </a:r>
            <a:r>
              <a:rPr lang="en-GB" dirty="0" smtClean="0"/>
              <a:t>/</a:t>
            </a:r>
            <a:r>
              <a:rPr lang="en-GB" dirty="0" err="1" smtClean="0"/>
              <a:t>dpdk</a:t>
            </a:r>
            <a:r>
              <a:rPr lang="en-GB" dirty="0" smtClean="0"/>
              <a:t> # export RTE_SDK=`</a:t>
            </a:r>
            <a:r>
              <a:rPr lang="en-GB" dirty="0" err="1" smtClean="0"/>
              <a:t>pwd</a:t>
            </a:r>
            <a:r>
              <a:rPr lang="en-GB" dirty="0" smtClean="0"/>
              <a:t>`</a:t>
            </a:r>
            <a:endParaRPr lang="en-GB" dirty="0"/>
          </a:p>
          <a:p>
            <a:r>
              <a:rPr lang="en-GB" dirty="0" smtClean="0"/>
              <a:t>/</a:t>
            </a:r>
            <a:r>
              <a:rPr lang="en-GB" dirty="0" err="1" smtClean="0"/>
              <a:t>fosdem</a:t>
            </a:r>
            <a:r>
              <a:rPr lang="en-GB" dirty="0" smtClean="0"/>
              <a:t>/</a:t>
            </a:r>
            <a:r>
              <a:rPr lang="en-GB" dirty="0" err="1" smtClean="0"/>
              <a:t>dpdk</a:t>
            </a:r>
            <a:r>
              <a:rPr lang="en-GB" dirty="0" smtClean="0"/>
              <a:t> # export RTE_TARGET=x86_64-native-linuxapp-g</a:t>
            </a:r>
            <a:endParaRPr lang="en-GB" dirty="0"/>
          </a:p>
          <a:p>
            <a:r>
              <a:rPr lang="en-GB" dirty="0"/>
              <a:t>cc</a:t>
            </a:r>
          </a:p>
          <a:p>
            <a:r>
              <a:rPr lang="en-GB" dirty="0" smtClean="0"/>
              <a:t>/</a:t>
            </a:r>
            <a:r>
              <a:rPr lang="en-GB" dirty="0" err="1" smtClean="0"/>
              <a:t>fosdem</a:t>
            </a:r>
            <a:r>
              <a:rPr lang="en-GB" dirty="0" smtClean="0"/>
              <a:t>/</a:t>
            </a:r>
            <a:r>
              <a:rPr lang="en-GB" dirty="0" err="1" smtClean="0"/>
              <a:t>dpdk</a:t>
            </a:r>
            <a:r>
              <a:rPr lang="en-GB" dirty="0" smtClean="0"/>
              <a:t> # </a:t>
            </a:r>
            <a:r>
              <a:rPr lang="en-GB" dirty="0"/>
              <a:t>cd </a:t>
            </a:r>
            <a:r>
              <a:rPr lang="en-GB" dirty="0" smtClean="0"/>
              <a:t>app/test-</a:t>
            </a:r>
            <a:r>
              <a:rPr lang="en-GB" dirty="0" err="1" smtClean="0"/>
              <a:t>pmd</a:t>
            </a:r>
            <a:r>
              <a:rPr lang="en-GB" dirty="0"/>
              <a:t>/</a:t>
            </a:r>
          </a:p>
          <a:p>
            <a:r>
              <a:rPr lang="en-GB" dirty="0" smtClean="0"/>
              <a:t>/</a:t>
            </a:r>
            <a:r>
              <a:rPr lang="en-GB" dirty="0" err="1" smtClean="0"/>
              <a:t>fosdem</a:t>
            </a:r>
            <a:r>
              <a:rPr lang="en-GB" dirty="0" smtClean="0"/>
              <a:t>/</a:t>
            </a:r>
            <a:r>
              <a:rPr lang="en-GB" dirty="0" err="1" smtClean="0"/>
              <a:t>dpdk</a:t>
            </a:r>
            <a:r>
              <a:rPr lang="en-GB" dirty="0" smtClean="0"/>
              <a:t>/app/test-</a:t>
            </a:r>
            <a:r>
              <a:rPr lang="en-GB" dirty="0" err="1" smtClean="0"/>
              <a:t>pmd</a:t>
            </a:r>
            <a:r>
              <a:rPr lang="en-GB" dirty="0" smtClean="0"/>
              <a:t> # </a:t>
            </a:r>
            <a:r>
              <a:rPr lang="en-GB" dirty="0"/>
              <a:t>make</a:t>
            </a:r>
          </a:p>
          <a:p>
            <a:r>
              <a:rPr lang="en-GB" dirty="0"/>
              <a:t>  CC </a:t>
            </a:r>
            <a:r>
              <a:rPr lang="en-GB" dirty="0" err="1"/>
              <a:t>testpmd.o</a:t>
            </a:r>
            <a:endParaRPr lang="en-GB" dirty="0"/>
          </a:p>
          <a:p>
            <a:r>
              <a:rPr lang="en-GB" dirty="0"/>
              <a:t>  CC </a:t>
            </a:r>
            <a:r>
              <a:rPr lang="en-GB" dirty="0" err="1"/>
              <a:t>parameters.o</a:t>
            </a:r>
            <a:endParaRPr lang="en-GB" dirty="0"/>
          </a:p>
          <a:p>
            <a:r>
              <a:rPr lang="en-GB" dirty="0"/>
              <a:t>  CC </a:t>
            </a:r>
            <a:r>
              <a:rPr lang="en-GB" dirty="0" err="1" smtClean="0"/>
              <a:t>cmdline.o</a:t>
            </a:r>
            <a:endParaRPr lang="en-GB" dirty="0" smtClean="0"/>
          </a:p>
          <a:p>
            <a:r>
              <a:rPr lang="en-GB" dirty="0" smtClean="0"/>
              <a:t>&lt;SNIP&gt;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410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876"/>
    </mc:Choice>
    <mc:Fallback xmlns="">
      <p:transition spd="slow" advTm="22876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818061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/</a:t>
            </a:r>
            <a:r>
              <a:rPr lang="en-GB" dirty="0" err="1" smtClean="0"/>
              <a:t>fosdem</a:t>
            </a:r>
            <a:r>
              <a:rPr lang="en-GB" dirty="0" smtClean="0"/>
              <a:t>/</a:t>
            </a:r>
            <a:r>
              <a:rPr lang="en-GB" dirty="0" err="1" smtClean="0"/>
              <a:t>dpdk</a:t>
            </a:r>
            <a:r>
              <a:rPr lang="en-GB" dirty="0" smtClean="0"/>
              <a:t>/app/test-</a:t>
            </a:r>
            <a:r>
              <a:rPr lang="en-GB" dirty="0" err="1" smtClean="0"/>
              <a:t>pmd</a:t>
            </a:r>
            <a:r>
              <a:rPr lang="en-GB" dirty="0" smtClean="0"/>
              <a:t> # </a:t>
            </a:r>
            <a:r>
              <a:rPr lang="en-GB" dirty="0" err="1"/>
              <a:t>modprobe</a:t>
            </a:r>
            <a:r>
              <a:rPr lang="en-GB" dirty="0"/>
              <a:t> </a:t>
            </a:r>
            <a:r>
              <a:rPr lang="en-GB" dirty="0" err="1"/>
              <a:t>uio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96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307"/>
    </mc:Choice>
    <mc:Fallback xmlns="">
      <p:transition spd="slow" advTm="54307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8180615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/</a:t>
            </a:r>
            <a:r>
              <a:rPr lang="en-GB" dirty="0" err="1" smtClean="0"/>
              <a:t>fosdem</a:t>
            </a:r>
            <a:r>
              <a:rPr lang="en-GB" dirty="0" smtClean="0"/>
              <a:t>/</a:t>
            </a:r>
            <a:r>
              <a:rPr lang="en-GB" dirty="0" err="1" smtClean="0"/>
              <a:t>dpdk</a:t>
            </a:r>
            <a:r>
              <a:rPr lang="en-GB" dirty="0" smtClean="0"/>
              <a:t>/app/test-</a:t>
            </a:r>
            <a:r>
              <a:rPr lang="en-GB" dirty="0" err="1" smtClean="0"/>
              <a:t>pmd</a:t>
            </a:r>
            <a:r>
              <a:rPr lang="en-GB" dirty="0" smtClean="0"/>
              <a:t> # </a:t>
            </a:r>
            <a:r>
              <a:rPr lang="en-GB" dirty="0" err="1"/>
              <a:t>modprobe</a:t>
            </a:r>
            <a:r>
              <a:rPr lang="en-GB" dirty="0"/>
              <a:t> </a:t>
            </a:r>
            <a:r>
              <a:rPr lang="en-GB" dirty="0" err="1"/>
              <a:t>uio</a:t>
            </a:r>
            <a:endParaRPr lang="en-GB" dirty="0"/>
          </a:p>
          <a:p>
            <a:r>
              <a:rPr lang="en-GB" dirty="0"/>
              <a:t>/</a:t>
            </a:r>
            <a:r>
              <a:rPr lang="en-GB" dirty="0" err="1" smtClean="0"/>
              <a:t>fosdem</a:t>
            </a:r>
            <a:r>
              <a:rPr lang="en-GB" dirty="0" smtClean="0"/>
              <a:t>/</a:t>
            </a:r>
            <a:r>
              <a:rPr lang="en-GB" dirty="0" err="1" smtClean="0"/>
              <a:t>dpdk</a:t>
            </a:r>
            <a:r>
              <a:rPr lang="en-GB" dirty="0" smtClean="0"/>
              <a:t>/app/test-</a:t>
            </a:r>
            <a:r>
              <a:rPr lang="en-GB" dirty="0" err="1" smtClean="0"/>
              <a:t>pmd</a:t>
            </a:r>
            <a:r>
              <a:rPr lang="en-GB" dirty="0" smtClean="0"/>
              <a:t> # </a:t>
            </a:r>
            <a:r>
              <a:rPr lang="en-GB" dirty="0" err="1"/>
              <a:t>insmod</a:t>
            </a:r>
            <a:r>
              <a:rPr lang="en-GB" dirty="0"/>
              <a:t> 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dpdk</a:t>
            </a:r>
            <a:r>
              <a:rPr lang="en-GB" dirty="0"/>
              <a:t>/x86_64-native-linuxapp-gcc/</a:t>
            </a:r>
            <a:r>
              <a:rPr lang="en-GB" dirty="0" err="1"/>
              <a:t>kmod</a:t>
            </a:r>
            <a:r>
              <a:rPr lang="en-GB" dirty="0"/>
              <a:t>/</a:t>
            </a:r>
            <a:r>
              <a:rPr lang="en-GB" dirty="0" err="1"/>
              <a:t>igb_uio.ko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49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45"/>
    </mc:Choice>
    <mc:Fallback xmlns="">
      <p:transition spd="slow" advTm="9645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8180615" cy="563231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/</a:t>
            </a:r>
            <a:r>
              <a:rPr lang="en-GB" dirty="0" err="1" smtClean="0"/>
              <a:t>fosdem</a:t>
            </a:r>
            <a:r>
              <a:rPr lang="en-GB" dirty="0" smtClean="0"/>
              <a:t>/</a:t>
            </a:r>
            <a:r>
              <a:rPr lang="en-GB" dirty="0" err="1" smtClean="0"/>
              <a:t>dpdk</a:t>
            </a:r>
            <a:r>
              <a:rPr lang="en-GB" dirty="0" smtClean="0"/>
              <a:t>/app/test-</a:t>
            </a:r>
            <a:r>
              <a:rPr lang="en-GB" dirty="0" err="1" smtClean="0"/>
              <a:t>pmd</a:t>
            </a:r>
            <a:r>
              <a:rPr lang="en-GB" dirty="0" smtClean="0"/>
              <a:t> # </a:t>
            </a:r>
            <a:r>
              <a:rPr lang="en-GB" dirty="0" err="1"/>
              <a:t>modprobe</a:t>
            </a:r>
            <a:r>
              <a:rPr lang="en-GB" dirty="0"/>
              <a:t> </a:t>
            </a:r>
            <a:r>
              <a:rPr lang="en-GB" dirty="0" err="1"/>
              <a:t>uio</a:t>
            </a:r>
            <a:endParaRPr lang="en-GB" dirty="0"/>
          </a:p>
          <a:p>
            <a:r>
              <a:rPr lang="en-GB" dirty="0"/>
              <a:t>/</a:t>
            </a:r>
            <a:r>
              <a:rPr lang="en-GB" dirty="0" err="1" smtClean="0"/>
              <a:t>fosdem</a:t>
            </a:r>
            <a:r>
              <a:rPr lang="en-GB" dirty="0" smtClean="0"/>
              <a:t>/</a:t>
            </a:r>
            <a:r>
              <a:rPr lang="en-GB" dirty="0" err="1" smtClean="0"/>
              <a:t>dpdk</a:t>
            </a:r>
            <a:r>
              <a:rPr lang="en-GB" dirty="0" smtClean="0"/>
              <a:t>/app/test-</a:t>
            </a:r>
            <a:r>
              <a:rPr lang="en-GB" dirty="0" err="1" smtClean="0"/>
              <a:t>pmd</a:t>
            </a:r>
            <a:r>
              <a:rPr lang="en-GB" dirty="0" smtClean="0"/>
              <a:t> # </a:t>
            </a:r>
            <a:r>
              <a:rPr lang="en-GB" dirty="0" err="1"/>
              <a:t>insmod</a:t>
            </a:r>
            <a:r>
              <a:rPr lang="en-GB" dirty="0"/>
              <a:t> 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dpdk</a:t>
            </a:r>
            <a:r>
              <a:rPr lang="en-GB" dirty="0"/>
              <a:t>/x86_64-native-linuxapp-gcc/</a:t>
            </a:r>
            <a:r>
              <a:rPr lang="en-GB" dirty="0" err="1"/>
              <a:t>kmod</a:t>
            </a:r>
            <a:r>
              <a:rPr lang="en-GB" dirty="0"/>
              <a:t>/</a:t>
            </a:r>
            <a:r>
              <a:rPr lang="en-GB" dirty="0" err="1"/>
              <a:t>igb_uio.ko</a:t>
            </a:r>
            <a:endParaRPr lang="en-GB" dirty="0"/>
          </a:p>
          <a:p>
            <a:r>
              <a:rPr lang="en-GB" dirty="0"/>
              <a:t>/</a:t>
            </a:r>
            <a:r>
              <a:rPr lang="en-GB" dirty="0" err="1" smtClean="0"/>
              <a:t>fosdem</a:t>
            </a:r>
            <a:r>
              <a:rPr lang="en-GB" dirty="0" smtClean="0"/>
              <a:t>/</a:t>
            </a:r>
            <a:r>
              <a:rPr lang="en-GB" dirty="0" err="1" smtClean="0"/>
              <a:t>dpdk</a:t>
            </a:r>
            <a:r>
              <a:rPr lang="en-GB" dirty="0" smtClean="0"/>
              <a:t>/app/test-</a:t>
            </a:r>
            <a:r>
              <a:rPr lang="en-GB" dirty="0" err="1" smtClean="0"/>
              <a:t>pmd</a:t>
            </a:r>
            <a:r>
              <a:rPr lang="en-GB" dirty="0" smtClean="0"/>
              <a:t> # $RTE_SDK/tools/dpdk_nic_bind.py --</a:t>
            </a:r>
            <a:r>
              <a:rPr lang="en-GB" dirty="0"/>
              <a:t>status</a:t>
            </a:r>
          </a:p>
          <a:p>
            <a:endParaRPr lang="en-GB" dirty="0"/>
          </a:p>
          <a:p>
            <a:r>
              <a:rPr lang="en-GB" dirty="0"/>
              <a:t>Network devices using DPDK-compatible driver</a:t>
            </a:r>
          </a:p>
          <a:p>
            <a:r>
              <a:rPr lang="en-GB" dirty="0"/>
              <a:t>============================================</a:t>
            </a:r>
          </a:p>
          <a:p>
            <a:r>
              <a:rPr lang="en-GB" dirty="0"/>
              <a:t>&lt;none&gt;</a:t>
            </a:r>
          </a:p>
          <a:p>
            <a:endParaRPr lang="en-GB" dirty="0"/>
          </a:p>
          <a:p>
            <a:r>
              <a:rPr lang="en-GB" dirty="0"/>
              <a:t>Network devices using kernel driver</a:t>
            </a:r>
          </a:p>
          <a:p>
            <a:r>
              <a:rPr lang="en-GB" dirty="0"/>
              <a:t>===================================</a:t>
            </a:r>
          </a:p>
          <a:p>
            <a:r>
              <a:rPr lang="en-GB" dirty="0"/>
              <a:t>0000:05:00.0 '82599ES 10-Gigabit SFI/SFP+ Network Connection' if=eth1 </a:t>
            </a:r>
            <a:r>
              <a:rPr lang="en-GB" dirty="0" err="1"/>
              <a:t>drv</a:t>
            </a:r>
            <a:r>
              <a:rPr lang="en-GB" dirty="0"/>
              <a:t>=</a:t>
            </a:r>
            <a:r>
              <a:rPr lang="en-GB" dirty="0" err="1"/>
              <a:t>ixgbe</a:t>
            </a:r>
            <a:r>
              <a:rPr lang="en-GB" dirty="0"/>
              <a:t> unused=</a:t>
            </a:r>
            <a:r>
              <a:rPr lang="en-GB" dirty="0" err="1"/>
              <a:t>igb_uio,vfio-pci</a:t>
            </a:r>
            <a:endParaRPr lang="en-GB" dirty="0"/>
          </a:p>
          <a:p>
            <a:r>
              <a:rPr lang="en-GB" dirty="0"/>
              <a:t>0000:05:00.1 '82599ES 10-Gigabit SFI/SFP+ Network Connection' if=eth4 </a:t>
            </a:r>
            <a:r>
              <a:rPr lang="en-GB" dirty="0" err="1"/>
              <a:t>drv</a:t>
            </a:r>
            <a:r>
              <a:rPr lang="en-GB" dirty="0"/>
              <a:t>=</a:t>
            </a:r>
            <a:r>
              <a:rPr lang="en-GB" dirty="0" err="1"/>
              <a:t>ixgbe</a:t>
            </a:r>
            <a:r>
              <a:rPr lang="en-GB" dirty="0"/>
              <a:t> unused=</a:t>
            </a:r>
            <a:r>
              <a:rPr lang="en-GB" dirty="0" err="1"/>
              <a:t>igb_uio,vfio-pci</a:t>
            </a:r>
            <a:endParaRPr lang="en-GB" dirty="0"/>
          </a:p>
          <a:p>
            <a:r>
              <a:rPr lang="en-GB" dirty="0"/>
              <a:t>0000:09:00.0 '82599ES 10-Gigabit SFI/SFP+ </a:t>
            </a:r>
            <a:r>
              <a:rPr lang="en-GB" dirty="0" smtClean="0"/>
              <a:t>Network</a:t>
            </a:r>
          </a:p>
          <a:p>
            <a:endParaRPr lang="en-GB" dirty="0"/>
          </a:p>
          <a:p>
            <a:r>
              <a:rPr lang="en-GB" dirty="0" smtClean="0"/>
              <a:t>&lt;SNIP</a:t>
            </a:r>
            <a:r>
              <a:rPr lang="en-GB" dirty="0"/>
              <a:t>&gt;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648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595"/>
    </mc:Choice>
    <mc:Fallback xmlns="">
      <p:transition spd="slow" advTm="31595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8180615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/</a:t>
            </a:r>
            <a:r>
              <a:rPr lang="en-GB" dirty="0" err="1" smtClean="0"/>
              <a:t>fosdem</a:t>
            </a:r>
            <a:r>
              <a:rPr lang="en-GB" dirty="0" smtClean="0"/>
              <a:t>/</a:t>
            </a:r>
            <a:r>
              <a:rPr lang="en-GB" dirty="0" err="1" smtClean="0"/>
              <a:t>dpdk</a:t>
            </a:r>
            <a:r>
              <a:rPr lang="en-GB" dirty="0" smtClean="0"/>
              <a:t>/app/test-</a:t>
            </a:r>
            <a:r>
              <a:rPr lang="en-GB" dirty="0" err="1" smtClean="0"/>
              <a:t>pmd</a:t>
            </a:r>
            <a:r>
              <a:rPr lang="en-GB" dirty="0" smtClean="0"/>
              <a:t> # </a:t>
            </a:r>
            <a:r>
              <a:rPr lang="en-GB" dirty="0"/>
              <a:t>$RTE_SDK/tools/dpdk_nic_bind.py -b </a:t>
            </a:r>
            <a:r>
              <a:rPr lang="en-GB" dirty="0" err="1"/>
              <a:t>igb_uio</a:t>
            </a:r>
            <a:r>
              <a:rPr lang="en-GB" dirty="0"/>
              <a:t> 0000:81:00.0 0000:81:00.1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63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27"/>
    </mc:Choice>
    <mc:Fallback xmlns="">
      <p:transition spd="slow" advTm="11427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8180615" cy="39703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/</a:t>
            </a:r>
            <a:r>
              <a:rPr lang="en-GB" dirty="0" err="1" smtClean="0"/>
              <a:t>fosdem</a:t>
            </a:r>
            <a:r>
              <a:rPr lang="en-GB" dirty="0" smtClean="0"/>
              <a:t>/</a:t>
            </a:r>
            <a:r>
              <a:rPr lang="en-GB" dirty="0" err="1" smtClean="0"/>
              <a:t>dpdk</a:t>
            </a:r>
            <a:r>
              <a:rPr lang="en-GB" dirty="0" smtClean="0"/>
              <a:t>/app/test-</a:t>
            </a:r>
            <a:r>
              <a:rPr lang="en-GB" dirty="0" err="1" smtClean="0"/>
              <a:t>pmd</a:t>
            </a:r>
            <a:r>
              <a:rPr lang="en-GB" dirty="0" smtClean="0"/>
              <a:t> # </a:t>
            </a:r>
            <a:r>
              <a:rPr lang="en-GB" dirty="0"/>
              <a:t>$RTE_SDK/tools/dpdk_nic_bind.py -b </a:t>
            </a:r>
            <a:r>
              <a:rPr lang="en-GB" dirty="0" err="1"/>
              <a:t>igb_uio</a:t>
            </a:r>
            <a:r>
              <a:rPr lang="en-GB" dirty="0"/>
              <a:t> 0000:81:00.0 0000:81:00.1</a:t>
            </a:r>
          </a:p>
          <a:p>
            <a:r>
              <a:rPr lang="en-GB" dirty="0"/>
              <a:t>/</a:t>
            </a:r>
            <a:r>
              <a:rPr lang="en-GB" dirty="0" err="1" smtClean="0"/>
              <a:t>fosdem</a:t>
            </a:r>
            <a:r>
              <a:rPr lang="en-GB" dirty="0" smtClean="0"/>
              <a:t>/</a:t>
            </a:r>
            <a:r>
              <a:rPr lang="en-GB" dirty="0" err="1" smtClean="0"/>
              <a:t>dpdk</a:t>
            </a:r>
            <a:r>
              <a:rPr lang="en-GB" dirty="0" smtClean="0"/>
              <a:t>/app/test-</a:t>
            </a:r>
            <a:r>
              <a:rPr lang="en-GB" dirty="0" err="1" smtClean="0"/>
              <a:t>pmd</a:t>
            </a:r>
            <a:r>
              <a:rPr lang="en-GB" dirty="0" smtClean="0"/>
              <a:t> # </a:t>
            </a:r>
            <a:r>
              <a:rPr lang="en-GB" dirty="0"/>
              <a:t>$RTE_SDK/tools/dpdk_nic_bind.py --status</a:t>
            </a:r>
          </a:p>
          <a:p>
            <a:endParaRPr lang="en-GB" dirty="0"/>
          </a:p>
          <a:p>
            <a:r>
              <a:rPr lang="en-GB" dirty="0"/>
              <a:t>Network devices using DPDK-compatible driver</a:t>
            </a:r>
          </a:p>
          <a:p>
            <a:r>
              <a:rPr lang="en-GB" dirty="0"/>
              <a:t>============================================</a:t>
            </a:r>
          </a:p>
          <a:p>
            <a:r>
              <a:rPr lang="en-GB" dirty="0"/>
              <a:t>0000:81:00.0 'Ethernet 10G 2P X710 Adapter' </a:t>
            </a:r>
            <a:r>
              <a:rPr lang="en-GB" dirty="0" err="1"/>
              <a:t>drv</a:t>
            </a:r>
            <a:r>
              <a:rPr lang="en-GB" dirty="0"/>
              <a:t>=</a:t>
            </a:r>
            <a:r>
              <a:rPr lang="en-GB" dirty="0" err="1"/>
              <a:t>igb_uio</a:t>
            </a:r>
            <a:r>
              <a:rPr lang="en-GB" dirty="0"/>
              <a:t> unused=</a:t>
            </a:r>
            <a:r>
              <a:rPr lang="en-GB" dirty="0" err="1"/>
              <a:t>vfio-pci</a:t>
            </a:r>
            <a:endParaRPr lang="en-GB" dirty="0"/>
          </a:p>
          <a:p>
            <a:r>
              <a:rPr lang="en-GB" dirty="0"/>
              <a:t>0000:81:00.1 'Ethernet 10G 2P X710 Adapter' </a:t>
            </a:r>
            <a:r>
              <a:rPr lang="en-GB" dirty="0" err="1"/>
              <a:t>drv</a:t>
            </a:r>
            <a:r>
              <a:rPr lang="en-GB" dirty="0"/>
              <a:t>=</a:t>
            </a:r>
            <a:r>
              <a:rPr lang="en-GB" dirty="0" err="1"/>
              <a:t>igb_uio</a:t>
            </a:r>
            <a:r>
              <a:rPr lang="en-GB" dirty="0"/>
              <a:t> unused=</a:t>
            </a:r>
            <a:r>
              <a:rPr lang="en-GB" dirty="0" err="1"/>
              <a:t>vfio-pci</a:t>
            </a:r>
            <a:endParaRPr lang="en-GB" dirty="0"/>
          </a:p>
          <a:p>
            <a:endParaRPr lang="en-GB" dirty="0"/>
          </a:p>
          <a:p>
            <a:r>
              <a:rPr lang="en-GB" dirty="0"/>
              <a:t>&lt;SNIP&gt;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141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830"/>
    </mc:Choice>
    <mc:Fallback xmlns="">
      <p:transition spd="slow" advTm="1583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818061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/</a:t>
            </a:r>
            <a:r>
              <a:rPr lang="en-GB" dirty="0" err="1" smtClean="0"/>
              <a:t>fosdem</a:t>
            </a:r>
            <a:r>
              <a:rPr lang="en-GB" dirty="0" smtClean="0"/>
              <a:t>/</a:t>
            </a:r>
            <a:r>
              <a:rPr lang="en-GB" dirty="0" err="1" smtClean="0"/>
              <a:t>dpdk</a:t>
            </a:r>
            <a:r>
              <a:rPr lang="en-GB" dirty="0" smtClean="0"/>
              <a:t>/app/test-</a:t>
            </a:r>
            <a:r>
              <a:rPr lang="en-GB" dirty="0" err="1" smtClean="0"/>
              <a:t>pmd</a:t>
            </a:r>
            <a:r>
              <a:rPr lang="en-GB" dirty="0" smtClean="0"/>
              <a:t> # </a:t>
            </a:r>
            <a:r>
              <a:rPr lang="en-GB" dirty="0" err="1"/>
              <a:t>mkdir</a:t>
            </a:r>
            <a:r>
              <a:rPr lang="en-GB" dirty="0"/>
              <a:t> –p /</a:t>
            </a:r>
            <a:r>
              <a:rPr lang="en-GB" dirty="0" err="1"/>
              <a:t>mnt</a:t>
            </a:r>
            <a:r>
              <a:rPr lang="en-GB" dirty="0"/>
              <a:t>/huge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586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352"/>
    </mc:Choice>
    <mc:Fallback xmlns="">
      <p:transition spd="slow" advTm="49352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8180615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/</a:t>
            </a:r>
            <a:r>
              <a:rPr lang="en-GB" dirty="0" err="1" smtClean="0"/>
              <a:t>fosdem</a:t>
            </a:r>
            <a:r>
              <a:rPr lang="en-GB" dirty="0" smtClean="0"/>
              <a:t>/</a:t>
            </a:r>
            <a:r>
              <a:rPr lang="en-GB" dirty="0" err="1" smtClean="0"/>
              <a:t>dpdk</a:t>
            </a:r>
            <a:r>
              <a:rPr lang="en-GB" dirty="0" smtClean="0"/>
              <a:t>/app/test-</a:t>
            </a:r>
            <a:r>
              <a:rPr lang="en-GB" dirty="0" err="1" smtClean="0"/>
              <a:t>pmd</a:t>
            </a:r>
            <a:r>
              <a:rPr lang="en-GB" dirty="0" smtClean="0"/>
              <a:t> # </a:t>
            </a:r>
            <a:r>
              <a:rPr lang="en-GB" dirty="0" err="1"/>
              <a:t>mkdir</a:t>
            </a:r>
            <a:r>
              <a:rPr lang="en-GB" dirty="0"/>
              <a:t> –p /</a:t>
            </a:r>
            <a:r>
              <a:rPr lang="en-GB" dirty="0" err="1"/>
              <a:t>mnt</a:t>
            </a:r>
            <a:r>
              <a:rPr lang="en-GB" dirty="0"/>
              <a:t>/huge</a:t>
            </a:r>
          </a:p>
          <a:p>
            <a:r>
              <a:rPr lang="en-GB" dirty="0"/>
              <a:t>/</a:t>
            </a:r>
            <a:r>
              <a:rPr lang="en-GB" dirty="0" err="1" smtClean="0"/>
              <a:t>fosdem</a:t>
            </a:r>
            <a:r>
              <a:rPr lang="en-GB" dirty="0" smtClean="0"/>
              <a:t>/</a:t>
            </a:r>
            <a:r>
              <a:rPr lang="en-GB" dirty="0" err="1" smtClean="0"/>
              <a:t>dpdk</a:t>
            </a:r>
            <a:r>
              <a:rPr lang="en-GB" dirty="0" smtClean="0"/>
              <a:t>/app/test-</a:t>
            </a:r>
            <a:r>
              <a:rPr lang="en-GB" dirty="0" err="1" smtClean="0"/>
              <a:t>pmd</a:t>
            </a:r>
            <a:r>
              <a:rPr lang="en-GB" dirty="0" smtClean="0"/>
              <a:t> # </a:t>
            </a:r>
            <a:r>
              <a:rPr lang="en-GB" dirty="0"/>
              <a:t>echo 1024 &gt; /sys/kernel/mm/</a:t>
            </a:r>
            <a:r>
              <a:rPr lang="en-GB" dirty="0" err="1"/>
              <a:t>hugepages</a:t>
            </a:r>
            <a:r>
              <a:rPr lang="en-GB" dirty="0"/>
              <a:t>/hugepages-2048kB/</a:t>
            </a:r>
            <a:r>
              <a:rPr lang="en-GB" dirty="0" err="1"/>
              <a:t>nr_hugepages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663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291"/>
    </mc:Choice>
    <mc:Fallback xmlns="">
      <p:transition spd="slow" advTm="1229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upload.wikimedia.org/wikipedia/commons/d/d2/Boy-with-binocular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1515" y="2756927"/>
            <a:ext cx="1728192" cy="17281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084" y="83987"/>
            <a:ext cx="7886700" cy="1325563"/>
          </a:xfrm>
        </p:spPr>
        <p:txBody>
          <a:bodyPr/>
          <a:lstStyle/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Disclaimers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0875" y="1312170"/>
            <a:ext cx="7488832" cy="1156724"/>
          </a:xfrm>
          <a:prstGeom prst="roundRect">
            <a:avLst/>
          </a:prstGeom>
          <a:ln w="57150">
            <a:solidFill>
              <a:srgbClr val="A1D884"/>
            </a:solidFill>
            <a:beve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 presentation is targeted towards beginners who have never used DPDK or OVS-DPDK.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3084" y="2936091"/>
            <a:ext cx="7075656" cy="1549028"/>
          </a:xfrm>
          <a:prstGeom prst="roundRect">
            <a:avLst/>
          </a:prstGeom>
          <a:ln w="57150" cap="flat" cmpd="sng" algn="ctr">
            <a:solidFill>
              <a:srgbClr val="A1D884"/>
            </a:solidFill>
            <a:prstDash val="solid"/>
            <a:beve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121920" tIns="60960" rIns="121920" bIns="6096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1200"/>
              </a:spcAft>
              <a:buClr>
                <a:srgbClr val="00B0B9"/>
              </a:buClr>
              <a:buFont typeface="Arial"/>
              <a:buChar char="•"/>
              <a:defRPr sz="22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00B0B9"/>
              </a:buClr>
              <a:buFont typeface="Arial"/>
              <a:buChar char="–"/>
              <a:defRPr sz="20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00B0B9"/>
              </a:buClr>
              <a:buFont typeface="Arial"/>
              <a:buChar char="•"/>
              <a:defRPr sz="18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00B0B9"/>
              </a:buClr>
              <a:buFont typeface="Arial"/>
              <a:buChar char="–"/>
              <a:defRPr sz="16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00B0B9"/>
              </a:buClr>
              <a:buFont typeface="Arial"/>
              <a:buChar char="»"/>
              <a:defRPr sz="14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933" dirty="0">
                <a:latin typeface="Courier New" panose="02070309020205020404" pitchFamily="49" charset="0"/>
                <a:cs typeface="Courier New" panose="02070309020205020404" pitchFamily="49" charset="0"/>
              </a:rPr>
              <a:t>Text may be small if you are at the back, please feel free to move to the front! Or go to </a:t>
            </a:r>
            <a:r>
              <a:rPr lang="en-GB" sz="2933" dirty="0">
                <a:latin typeface="Courier New" panose="02070309020205020404" pitchFamily="49" charset="0"/>
                <a:cs typeface="Courier New" panose="02070309020205020404" pitchFamily="49" charset="0"/>
              </a:rPr>
              <a:t>http://goo.gl/21ixdy</a:t>
            </a:r>
            <a:endParaRPr lang="en-US" sz="2933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979712" y="4773152"/>
            <a:ext cx="7018373" cy="1658755"/>
          </a:xfrm>
          <a:prstGeom prst="roundRect">
            <a:avLst/>
          </a:prstGeom>
          <a:ln w="57150" cap="flat" cmpd="sng" algn="ctr">
            <a:solidFill>
              <a:srgbClr val="A1D884"/>
            </a:solidFill>
            <a:prstDash val="solid"/>
            <a:beve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121920" tIns="60960" rIns="121920" bIns="6096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1200"/>
              </a:spcAft>
              <a:buClr>
                <a:srgbClr val="00B0B9"/>
              </a:buClr>
              <a:buFont typeface="Arial"/>
              <a:buChar char="•"/>
              <a:defRPr sz="22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00B0B9"/>
              </a:buClr>
              <a:buFont typeface="Arial"/>
              <a:buChar char="–"/>
              <a:defRPr sz="20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00B0B9"/>
              </a:buClr>
              <a:buFont typeface="Arial"/>
              <a:buChar char="•"/>
              <a:defRPr sz="18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00B0B9"/>
              </a:buClr>
              <a:buFont typeface="Arial"/>
              <a:buChar char="–"/>
              <a:defRPr sz="16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00B0B9"/>
              </a:buClr>
              <a:buFont typeface="Arial"/>
              <a:buChar char="»"/>
              <a:defRPr sz="14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933" dirty="0">
                <a:latin typeface="Courier New" panose="02070309020205020404" pitchFamily="49" charset="0"/>
                <a:cs typeface="Courier New" panose="02070309020205020404" pitchFamily="49" charset="0"/>
              </a:rPr>
              <a:t>Methodology is correct at this time but things change quickly! If you want to try this then check the versions!</a:t>
            </a:r>
            <a:endParaRPr lang="en-US" sz="2933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2054" name="Picture 6" descr="https://upload.wikimedia.org/wikipedia/commons/thumb/8/8b/2010-07-20_Black_windup_alarm_clock_face.jpg/800px-2010-07-20_Black_windup_alarm_clock_fac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84" y="4485119"/>
            <a:ext cx="1536171" cy="19528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2056" name="Picture 8" descr="https://encrypted-tbn0.gstatic.com/images?q=tbn:ANd9GcRIsykqxktj5GlMj-d-t-8QzzCfUMQlVM8Sfc9QJVXd_mJPXra2a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52" y="1312170"/>
            <a:ext cx="1308455" cy="15286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78354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017"/>
    </mc:Choice>
    <mc:Fallback xmlns="">
      <p:transition spd="slow" advTm="36017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8180615" cy="147732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/</a:t>
            </a:r>
            <a:r>
              <a:rPr lang="en-GB" dirty="0" err="1" smtClean="0"/>
              <a:t>fosdem</a:t>
            </a:r>
            <a:r>
              <a:rPr lang="en-GB" dirty="0" smtClean="0"/>
              <a:t>/</a:t>
            </a:r>
            <a:r>
              <a:rPr lang="en-GB" dirty="0" err="1" smtClean="0"/>
              <a:t>dpdk</a:t>
            </a:r>
            <a:r>
              <a:rPr lang="en-GB" dirty="0" smtClean="0"/>
              <a:t>/app/test-</a:t>
            </a:r>
            <a:r>
              <a:rPr lang="en-GB" dirty="0" err="1" smtClean="0"/>
              <a:t>pmd</a:t>
            </a:r>
            <a:r>
              <a:rPr lang="en-GB" dirty="0" smtClean="0"/>
              <a:t> # </a:t>
            </a:r>
            <a:r>
              <a:rPr lang="en-GB" dirty="0" err="1"/>
              <a:t>mkdir</a:t>
            </a:r>
            <a:r>
              <a:rPr lang="en-GB" dirty="0"/>
              <a:t> –p /</a:t>
            </a:r>
            <a:r>
              <a:rPr lang="en-GB" dirty="0" err="1"/>
              <a:t>mnt</a:t>
            </a:r>
            <a:r>
              <a:rPr lang="en-GB" dirty="0"/>
              <a:t>/huge</a:t>
            </a:r>
          </a:p>
          <a:p>
            <a:r>
              <a:rPr lang="en-GB" dirty="0"/>
              <a:t>/</a:t>
            </a:r>
            <a:r>
              <a:rPr lang="en-GB" dirty="0" err="1" smtClean="0"/>
              <a:t>fosdem</a:t>
            </a:r>
            <a:r>
              <a:rPr lang="en-GB" dirty="0" smtClean="0"/>
              <a:t>/</a:t>
            </a:r>
            <a:r>
              <a:rPr lang="en-GB" dirty="0" err="1" smtClean="0"/>
              <a:t>dpdk</a:t>
            </a:r>
            <a:r>
              <a:rPr lang="en-GB" dirty="0" smtClean="0"/>
              <a:t>/app/test-</a:t>
            </a:r>
            <a:r>
              <a:rPr lang="en-GB" dirty="0" err="1" smtClean="0"/>
              <a:t>pmd</a:t>
            </a:r>
            <a:r>
              <a:rPr lang="en-GB" dirty="0" smtClean="0"/>
              <a:t> # </a:t>
            </a:r>
            <a:r>
              <a:rPr lang="en-GB" dirty="0"/>
              <a:t>echo 1024 &gt; /sys/kernel/mm/</a:t>
            </a:r>
            <a:r>
              <a:rPr lang="en-GB" dirty="0" err="1"/>
              <a:t>hugepages</a:t>
            </a:r>
            <a:r>
              <a:rPr lang="en-GB" dirty="0"/>
              <a:t>/hugepages-2048kB/</a:t>
            </a:r>
            <a:r>
              <a:rPr lang="en-GB" dirty="0" err="1"/>
              <a:t>nr_hugepages</a:t>
            </a:r>
            <a:endParaRPr lang="en-GB" dirty="0"/>
          </a:p>
          <a:p>
            <a:r>
              <a:rPr lang="en-GB" dirty="0"/>
              <a:t>/</a:t>
            </a:r>
            <a:r>
              <a:rPr lang="en-GB" dirty="0" err="1" smtClean="0"/>
              <a:t>fosdem</a:t>
            </a:r>
            <a:r>
              <a:rPr lang="en-GB" dirty="0" smtClean="0"/>
              <a:t>/</a:t>
            </a:r>
            <a:r>
              <a:rPr lang="en-GB" dirty="0" err="1" smtClean="0"/>
              <a:t>dpdk</a:t>
            </a:r>
            <a:r>
              <a:rPr lang="en-GB" dirty="0" smtClean="0"/>
              <a:t>/app/test-</a:t>
            </a:r>
            <a:r>
              <a:rPr lang="en-GB" dirty="0" err="1" smtClean="0"/>
              <a:t>pmd</a:t>
            </a:r>
            <a:r>
              <a:rPr lang="en-GB" dirty="0" smtClean="0"/>
              <a:t> # </a:t>
            </a:r>
            <a:r>
              <a:rPr lang="en-GB" dirty="0"/>
              <a:t>mount -t </a:t>
            </a:r>
            <a:r>
              <a:rPr lang="en-GB" dirty="0" err="1"/>
              <a:t>hugetlbfs</a:t>
            </a:r>
            <a:r>
              <a:rPr lang="en-GB" dirty="0"/>
              <a:t> </a:t>
            </a:r>
            <a:r>
              <a:rPr lang="en-GB" dirty="0" err="1"/>
              <a:t>nodev</a:t>
            </a:r>
            <a:r>
              <a:rPr lang="en-GB" dirty="0"/>
              <a:t> /</a:t>
            </a:r>
            <a:r>
              <a:rPr lang="en-GB" dirty="0" err="1"/>
              <a:t>mnt</a:t>
            </a:r>
            <a:r>
              <a:rPr lang="en-GB" dirty="0"/>
              <a:t>/huge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199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872"/>
    </mc:Choice>
    <mc:Fallback xmlns="">
      <p:transition spd="slow" advTm="14872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8180615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/</a:t>
            </a:r>
            <a:r>
              <a:rPr lang="en-GB" dirty="0" err="1" smtClean="0"/>
              <a:t>fosdem</a:t>
            </a:r>
            <a:r>
              <a:rPr lang="en-GB" dirty="0" smtClean="0"/>
              <a:t>/</a:t>
            </a:r>
            <a:r>
              <a:rPr lang="en-GB" dirty="0" err="1" smtClean="0"/>
              <a:t>dpdk</a:t>
            </a:r>
            <a:r>
              <a:rPr lang="en-GB" dirty="0" smtClean="0"/>
              <a:t>/app/test-</a:t>
            </a:r>
            <a:r>
              <a:rPr lang="en-GB" dirty="0" err="1" smtClean="0"/>
              <a:t>pmd</a:t>
            </a:r>
            <a:r>
              <a:rPr lang="en-GB" dirty="0" smtClean="0"/>
              <a:t> # </a:t>
            </a:r>
            <a:r>
              <a:rPr lang="en-GB" dirty="0"/>
              <a:t>./</a:t>
            </a:r>
            <a:r>
              <a:rPr lang="en-GB" dirty="0" err="1"/>
              <a:t>testpmd</a:t>
            </a:r>
            <a:r>
              <a:rPr lang="en-GB" dirty="0"/>
              <a:t> -c 0xF -n 4 -- -</a:t>
            </a:r>
            <a:r>
              <a:rPr lang="en-GB" dirty="0" err="1"/>
              <a:t>i</a:t>
            </a:r>
            <a:r>
              <a:rPr lang="en-GB" dirty="0"/>
              <a:t> --forward-mode=</a:t>
            </a:r>
            <a:r>
              <a:rPr lang="en-GB" dirty="0" err="1"/>
              <a:t>io</a:t>
            </a:r>
            <a:r>
              <a:rPr lang="en-GB" dirty="0"/>
              <a:t>  --</a:t>
            </a:r>
            <a:r>
              <a:rPr lang="en-GB" dirty="0" err="1"/>
              <a:t>portmask</a:t>
            </a:r>
            <a:r>
              <a:rPr lang="en-GB" dirty="0"/>
              <a:t>=0x3 --</a:t>
            </a:r>
            <a:r>
              <a:rPr lang="en-GB" dirty="0" err="1"/>
              <a:t>nb</a:t>
            </a:r>
            <a:r>
              <a:rPr lang="en-GB" dirty="0"/>
              <a:t>-cores=2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46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647"/>
    </mc:Choice>
    <mc:Fallback xmlns="">
      <p:transition spd="slow" advTm="45647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8180615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/</a:t>
            </a:r>
            <a:r>
              <a:rPr lang="en-GB" dirty="0" err="1" smtClean="0"/>
              <a:t>fosdem</a:t>
            </a:r>
            <a:r>
              <a:rPr lang="en-GB" dirty="0" smtClean="0"/>
              <a:t>/</a:t>
            </a:r>
            <a:r>
              <a:rPr lang="en-GB" dirty="0" err="1" smtClean="0"/>
              <a:t>dpdk</a:t>
            </a:r>
            <a:r>
              <a:rPr lang="en-GB" dirty="0" smtClean="0"/>
              <a:t>/app/test-</a:t>
            </a:r>
            <a:r>
              <a:rPr lang="en-GB" dirty="0" err="1" smtClean="0"/>
              <a:t>pmd</a:t>
            </a:r>
            <a:r>
              <a:rPr lang="en-GB" dirty="0" smtClean="0"/>
              <a:t> # </a:t>
            </a:r>
            <a:r>
              <a:rPr lang="en-GB" dirty="0"/>
              <a:t>./</a:t>
            </a:r>
            <a:r>
              <a:rPr lang="en-GB" dirty="0" err="1"/>
              <a:t>testpmd</a:t>
            </a:r>
            <a:r>
              <a:rPr lang="en-GB" dirty="0"/>
              <a:t> -c 0xF -n 4 -- -</a:t>
            </a:r>
            <a:r>
              <a:rPr lang="en-GB" dirty="0" err="1"/>
              <a:t>i</a:t>
            </a:r>
            <a:r>
              <a:rPr lang="en-GB" dirty="0"/>
              <a:t> --forward-mode=</a:t>
            </a:r>
            <a:r>
              <a:rPr lang="en-GB" dirty="0" err="1"/>
              <a:t>io</a:t>
            </a:r>
            <a:r>
              <a:rPr lang="en-GB" dirty="0"/>
              <a:t>  --</a:t>
            </a:r>
            <a:r>
              <a:rPr lang="en-GB" dirty="0" err="1"/>
              <a:t>portmask</a:t>
            </a:r>
            <a:r>
              <a:rPr lang="en-GB" dirty="0"/>
              <a:t>=0x3 --</a:t>
            </a:r>
            <a:r>
              <a:rPr lang="en-GB" dirty="0" err="1"/>
              <a:t>nb</a:t>
            </a:r>
            <a:r>
              <a:rPr lang="en-GB" dirty="0"/>
              <a:t>-cores=2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5373399" y="369967"/>
            <a:ext cx="1929275" cy="594537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232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5647"/>
    </mc:Choice>
    <mc:Fallback>
      <p:transition spd="slow" advTm="45647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8180615" cy="59093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/</a:t>
            </a:r>
            <a:r>
              <a:rPr lang="en-GB" dirty="0" err="1" smtClean="0"/>
              <a:t>fosdem</a:t>
            </a:r>
            <a:r>
              <a:rPr lang="en-GB" dirty="0" smtClean="0"/>
              <a:t>/</a:t>
            </a:r>
            <a:r>
              <a:rPr lang="en-GB" dirty="0" err="1" smtClean="0"/>
              <a:t>dpdk</a:t>
            </a:r>
            <a:r>
              <a:rPr lang="en-GB" dirty="0" smtClean="0"/>
              <a:t>/app/test-</a:t>
            </a:r>
            <a:r>
              <a:rPr lang="en-GB" dirty="0" err="1" smtClean="0"/>
              <a:t>pmd</a:t>
            </a:r>
            <a:r>
              <a:rPr lang="en-GB" dirty="0" smtClean="0"/>
              <a:t> # </a:t>
            </a:r>
            <a:r>
              <a:rPr lang="en-GB" dirty="0"/>
              <a:t>./</a:t>
            </a:r>
            <a:r>
              <a:rPr lang="en-GB" dirty="0" err="1"/>
              <a:t>testpmd</a:t>
            </a:r>
            <a:r>
              <a:rPr lang="en-GB" dirty="0"/>
              <a:t> -c 0xF -n 4 -- -</a:t>
            </a:r>
            <a:r>
              <a:rPr lang="en-GB" dirty="0" err="1"/>
              <a:t>i</a:t>
            </a:r>
            <a:r>
              <a:rPr lang="en-GB" dirty="0"/>
              <a:t> --forward-mode=</a:t>
            </a:r>
            <a:r>
              <a:rPr lang="en-GB" dirty="0" err="1"/>
              <a:t>io</a:t>
            </a:r>
            <a:r>
              <a:rPr lang="en-GB" dirty="0"/>
              <a:t>  --</a:t>
            </a:r>
            <a:r>
              <a:rPr lang="en-GB" dirty="0" err="1"/>
              <a:t>portmask</a:t>
            </a:r>
            <a:r>
              <a:rPr lang="en-GB" dirty="0"/>
              <a:t>=0x3 --</a:t>
            </a:r>
            <a:r>
              <a:rPr lang="en-GB" dirty="0" err="1"/>
              <a:t>nb</a:t>
            </a:r>
            <a:r>
              <a:rPr lang="en-GB" dirty="0"/>
              <a:t>-cores=2</a:t>
            </a:r>
          </a:p>
          <a:p>
            <a:r>
              <a:rPr lang="en-GB" dirty="0"/>
              <a:t>EAL: Detected </a:t>
            </a:r>
            <a:r>
              <a:rPr lang="en-GB" dirty="0" err="1"/>
              <a:t>lcore</a:t>
            </a:r>
            <a:r>
              <a:rPr lang="en-GB" dirty="0"/>
              <a:t> 0 as core 0 on socket 0</a:t>
            </a:r>
          </a:p>
          <a:p>
            <a:r>
              <a:rPr lang="en-GB" dirty="0"/>
              <a:t>EAL: Detected </a:t>
            </a:r>
            <a:r>
              <a:rPr lang="en-GB" dirty="0" err="1"/>
              <a:t>lcore</a:t>
            </a:r>
            <a:r>
              <a:rPr lang="en-GB" dirty="0"/>
              <a:t> 1 as core 1 on socket 0</a:t>
            </a:r>
          </a:p>
          <a:p>
            <a:r>
              <a:rPr lang="en-GB" dirty="0"/>
              <a:t>EAL: Detected </a:t>
            </a:r>
            <a:r>
              <a:rPr lang="en-GB" dirty="0" err="1"/>
              <a:t>lcore</a:t>
            </a:r>
            <a:r>
              <a:rPr lang="en-GB" dirty="0"/>
              <a:t> 2 as core 2 on socket 0</a:t>
            </a:r>
          </a:p>
          <a:p>
            <a:r>
              <a:rPr lang="en-GB" dirty="0"/>
              <a:t>EAL: Detected </a:t>
            </a:r>
            <a:r>
              <a:rPr lang="en-GB" dirty="0" err="1"/>
              <a:t>lcore</a:t>
            </a:r>
            <a:r>
              <a:rPr lang="en-GB" dirty="0"/>
              <a:t> 3 as core 3 on socket 0</a:t>
            </a:r>
          </a:p>
          <a:p>
            <a:r>
              <a:rPr lang="en-GB" dirty="0"/>
              <a:t>EAL: Detected </a:t>
            </a:r>
            <a:r>
              <a:rPr lang="en-GB" dirty="0" err="1"/>
              <a:t>lcore</a:t>
            </a:r>
            <a:r>
              <a:rPr lang="en-GB" dirty="0"/>
              <a:t> 4 as core 4 on socket 0</a:t>
            </a:r>
          </a:p>
          <a:p>
            <a:r>
              <a:rPr lang="en-GB" dirty="0"/>
              <a:t>EAL: Detected </a:t>
            </a:r>
            <a:r>
              <a:rPr lang="en-GB" dirty="0" err="1"/>
              <a:t>lcore</a:t>
            </a:r>
            <a:r>
              <a:rPr lang="en-GB" dirty="0"/>
              <a:t> 5 as core 8 on socket 0</a:t>
            </a:r>
          </a:p>
          <a:p>
            <a:r>
              <a:rPr lang="en-GB" dirty="0"/>
              <a:t>EAL: Detected </a:t>
            </a:r>
            <a:r>
              <a:rPr lang="en-GB" dirty="0" err="1"/>
              <a:t>lcore</a:t>
            </a:r>
            <a:r>
              <a:rPr lang="en-GB" dirty="0"/>
              <a:t> 6 as core 9 on socket 0</a:t>
            </a:r>
          </a:p>
          <a:p>
            <a:endParaRPr lang="en-GB" dirty="0"/>
          </a:p>
          <a:p>
            <a:r>
              <a:rPr lang="en-GB" dirty="0"/>
              <a:t>&lt;SNIP&gt;</a:t>
            </a:r>
          </a:p>
          <a:p>
            <a:endParaRPr lang="en-GB" dirty="0"/>
          </a:p>
          <a:p>
            <a:r>
              <a:rPr lang="en-GB" dirty="0"/>
              <a:t>EAL: Detected </a:t>
            </a:r>
            <a:r>
              <a:rPr lang="en-GB" dirty="0" err="1"/>
              <a:t>lcore</a:t>
            </a:r>
            <a:r>
              <a:rPr lang="en-GB" dirty="0"/>
              <a:t> 13 as core 3 on socket 1</a:t>
            </a:r>
          </a:p>
          <a:p>
            <a:r>
              <a:rPr lang="en-GB" dirty="0"/>
              <a:t>EAL: Detected </a:t>
            </a:r>
            <a:r>
              <a:rPr lang="en-GB" dirty="0" err="1"/>
              <a:t>lcore</a:t>
            </a:r>
            <a:r>
              <a:rPr lang="en-GB" dirty="0"/>
              <a:t> 14 as core 4 on socket 1</a:t>
            </a:r>
          </a:p>
          <a:p>
            <a:r>
              <a:rPr lang="en-GB" dirty="0"/>
              <a:t>EAL: Detected </a:t>
            </a:r>
            <a:r>
              <a:rPr lang="en-GB" dirty="0" err="1"/>
              <a:t>lcore</a:t>
            </a:r>
            <a:r>
              <a:rPr lang="en-GB" dirty="0"/>
              <a:t> 15 as core 8 on socket 1</a:t>
            </a:r>
          </a:p>
          <a:p>
            <a:r>
              <a:rPr lang="en-GB" dirty="0"/>
              <a:t>EAL: Detected </a:t>
            </a:r>
            <a:r>
              <a:rPr lang="en-GB" dirty="0" err="1"/>
              <a:t>lcore</a:t>
            </a:r>
            <a:r>
              <a:rPr lang="en-GB" dirty="0"/>
              <a:t> 16 as core 9 on socket 1</a:t>
            </a:r>
          </a:p>
          <a:p>
            <a:r>
              <a:rPr lang="en-GB" dirty="0"/>
              <a:t>EAL: Detected </a:t>
            </a:r>
            <a:r>
              <a:rPr lang="en-GB" dirty="0" err="1"/>
              <a:t>lcore</a:t>
            </a:r>
            <a:r>
              <a:rPr lang="en-GB" dirty="0"/>
              <a:t> 17 as core 10 on socket 1</a:t>
            </a:r>
          </a:p>
          <a:p>
            <a:r>
              <a:rPr lang="en-GB" dirty="0"/>
              <a:t>EAL: Detected </a:t>
            </a:r>
            <a:r>
              <a:rPr lang="en-GB" dirty="0" err="1"/>
              <a:t>lcore</a:t>
            </a:r>
            <a:r>
              <a:rPr lang="en-GB" dirty="0"/>
              <a:t> 18 as core 11 on socket 1</a:t>
            </a:r>
          </a:p>
          <a:p>
            <a:r>
              <a:rPr lang="en-GB" dirty="0"/>
              <a:t>EAL: Detected </a:t>
            </a:r>
            <a:r>
              <a:rPr lang="en-GB" dirty="0" err="1"/>
              <a:t>lcore</a:t>
            </a:r>
            <a:r>
              <a:rPr lang="en-GB" dirty="0"/>
              <a:t> 19 as core 12 on socket 1</a:t>
            </a:r>
          </a:p>
          <a:p>
            <a:r>
              <a:rPr lang="en-GB" dirty="0"/>
              <a:t>EAL: Support maximum 128 logical core(s) by configuration.</a:t>
            </a:r>
          </a:p>
          <a:p>
            <a:r>
              <a:rPr lang="en-GB" dirty="0"/>
              <a:t>EAL: Detected 20 </a:t>
            </a:r>
            <a:r>
              <a:rPr lang="en-GB" dirty="0" err="1"/>
              <a:t>lcore</a:t>
            </a:r>
            <a:r>
              <a:rPr lang="en-GB" dirty="0"/>
              <a:t>(s)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37520" y="4165395"/>
            <a:ext cx="4951379" cy="2448389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210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99"/>
    </mc:Choice>
    <mc:Fallback xmlns="">
      <p:transition spd="slow" advTm="7899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8180615" cy="701730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&lt;SNIP&gt; </a:t>
            </a:r>
          </a:p>
          <a:p>
            <a:endParaRPr lang="en-GB" dirty="0"/>
          </a:p>
          <a:p>
            <a:r>
              <a:rPr lang="en-GB" dirty="0"/>
              <a:t>EAL: Setting up memory...</a:t>
            </a:r>
          </a:p>
          <a:p>
            <a:r>
              <a:rPr lang="en-GB" dirty="0"/>
              <a:t>EAL: Ask a virtual area of 0x200000 bytes</a:t>
            </a:r>
          </a:p>
          <a:p>
            <a:r>
              <a:rPr lang="en-GB" dirty="0"/>
              <a:t>EAL: Virtual area found at 0x7f62e8000000 (size = 0x200000)</a:t>
            </a:r>
          </a:p>
          <a:p>
            <a:r>
              <a:rPr lang="en-GB" dirty="0"/>
              <a:t>EAL: Ask a virtual area of 0x5400000 bytes</a:t>
            </a:r>
          </a:p>
          <a:p>
            <a:r>
              <a:rPr lang="en-GB" dirty="0"/>
              <a:t>EAL: Virtual area found at 0x7f62e2a00000 (size = 0x5400000)</a:t>
            </a:r>
          </a:p>
          <a:p>
            <a:r>
              <a:rPr lang="en-GB" dirty="0"/>
              <a:t>EAL: Ask a virtual area of 0x800000 bytes</a:t>
            </a:r>
          </a:p>
          <a:p>
            <a:r>
              <a:rPr lang="en-GB" dirty="0"/>
              <a:t>EAL: Virtual area found at 0x7f62e2000000 (size = </a:t>
            </a:r>
          </a:p>
          <a:p>
            <a:endParaRPr lang="en-GB" dirty="0" smtClean="0"/>
          </a:p>
          <a:p>
            <a:r>
              <a:rPr lang="en-GB" dirty="0" smtClean="0"/>
              <a:t>&lt;</a:t>
            </a:r>
            <a:r>
              <a:rPr lang="en-GB" dirty="0"/>
              <a:t>SNIP</a:t>
            </a:r>
            <a:r>
              <a:rPr lang="en-GB" dirty="0" smtClean="0"/>
              <a:t>&gt;</a:t>
            </a:r>
          </a:p>
          <a:p>
            <a:endParaRPr lang="en-GB" dirty="0"/>
          </a:p>
          <a:p>
            <a:r>
              <a:rPr lang="en-GB" dirty="0"/>
              <a:t>EAL: PCI device 0000:05:00.0 on NUMA socket 0</a:t>
            </a:r>
          </a:p>
          <a:p>
            <a:r>
              <a:rPr lang="en-GB" dirty="0"/>
              <a:t>EAL:   probe driver: 8086:10fb </a:t>
            </a:r>
            <a:r>
              <a:rPr lang="en-GB" dirty="0" err="1"/>
              <a:t>rte_ixgbe_pmd</a:t>
            </a:r>
            <a:endParaRPr lang="en-GB" dirty="0"/>
          </a:p>
          <a:p>
            <a:r>
              <a:rPr lang="en-GB" dirty="0"/>
              <a:t>EAL:   Not managed by a supported kernel driver, skipped</a:t>
            </a:r>
          </a:p>
          <a:p>
            <a:endParaRPr lang="en-GB" dirty="0" smtClean="0"/>
          </a:p>
          <a:p>
            <a:r>
              <a:rPr lang="en-GB" dirty="0" smtClean="0"/>
              <a:t>&lt;</a:t>
            </a:r>
            <a:r>
              <a:rPr lang="en-GB" dirty="0"/>
              <a:t>SNIP</a:t>
            </a:r>
            <a:r>
              <a:rPr lang="en-GB" dirty="0" smtClean="0"/>
              <a:t>&gt;</a:t>
            </a:r>
          </a:p>
          <a:p>
            <a:endParaRPr lang="en-GB" dirty="0"/>
          </a:p>
          <a:p>
            <a:r>
              <a:rPr lang="en-GB" dirty="0"/>
              <a:t>EAL: PCI device 0000:81:00.0 on NUMA socket 1</a:t>
            </a:r>
          </a:p>
          <a:p>
            <a:r>
              <a:rPr lang="en-GB" dirty="0"/>
              <a:t>EAL:   probe driver: 8086:1572 rte_i40e_pmd</a:t>
            </a:r>
          </a:p>
          <a:p>
            <a:r>
              <a:rPr lang="en-GB" dirty="0"/>
              <a:t>EAL:   PCI memory mapped at 0x7f6261df0000</a:t>
            </a:r>
          </a:p>
          <a:p>
            <a:r>
              <a:rPr lang="en-GB" dirty="0"/>
              <a:t>EAL:   PCI memory mapped at 0x7f62e95dc000</a:t>
            </a:r>
          </a:p>
          <a:p>
            <a:r>
              <a:rPr lang="en-GB" dirty="0"/>
              <a:t>PMD: eth_i40e_dev_init(): FW 4.40 API 1.4 NVM 04.05.03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75098" y="2136137"/>
            <a:ext cx="7215258" cy="1020422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90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897"/>
    </mc:Choice>
    <mc:Fallback xmlns="">
      <p:transition spd="slow" advTm="14897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8180615" cy="701730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&lt;SNIP&gt; </a:t>
            </a:r>
          </a:p>
          <a:p>
            <a:endParaRPr lang="en-GB" dirty="0"/>
          </a:p>
          <a:p>
            <a:r>
              <a:rPr lang="en-GB" dirty="0"/>
              <a:t>EAL: Setting up memory...</a:t>
            </a:r>
          </a:p>
          <a:p>
            <a:r>
              <a:rPr lang="en-GB" dirty="0"/>
              <a:t>EAL: Ask a virtual area of 0x200000 bytes</a:t>
            </a:r>
          </a:p>
          <a:p>
            <a:r>
              <a:rPr lang="en-GB" dirty="0"/>
              <a:t>EAL: Virtual area found at 0x7f62e8000000 (size = 0x200000)</a:t>
            </a:r>
          </a:p>
          <a:p>
            <a:r>
              <a:rPr lang="en-GB" dirty="0"/>
              <a:t>EAL: Ask a virtual area of 0x5400000 bytes</a:t>
            </a:r>
          </a:p>
          <a:p>
            <a:r>
              <a:rPr lang="en-GB" dirty="0"/>
              <a:t>EAL: Virtual area found at 0x7f62e2a00000 (size = 0x5400000)</a:t>
            </a:r>
          </a:p>
          <a:p>
            <a:r>
              <a:rPr lang="en-GB" dirty="0"/>
              <a:t>EAL: Ask a virtual area of 0x800000 bytes</a:t>
            </a:r>
          </a:p>
          <a:p>
            <a:r>
              <a:rPr lang="en-GB" dirty="0"/>
              <a:t>EAL: Virtual area found at 0x7f62e2000000 (size = </a:t>
            </a:r>
          </a:p>
          <a:p>
            <a:endParaRPr lang="en-GB" dirty="0" smtClean="0"/>
          </a:p>
          <a:p>
            <a:r>
              <a:rPr lang="en-GB" dirty="0" smtClean="0"/>
              <a:t>&lt;</a:t>
            </a:r>
            <a:r>
              <a:rPr lang="en-GB" dirty="0"/>
              <a:t>SNIP</a:t>
            </a:r>
            <a:r>
              <a:rPr lang="en-GB" dirty="0" smtClean="0"/>
              <a:t>&gt;</a:t>
            </a:r>
          </a:p>
          <a:p>
            <a:endParaRPr lang="en-GB" dirty="0"/>
          </a:p>
          <a:p>
            <a:r>
              <a:rPr lang="en-GB" dirty="0"/>
              <a:t>EAL: PCI device 0000:05:00.0 on NUMA socket 0</a:t>
            </a:r>
          </a:p>
          <a:p>
            <a:r>
              <a:rPr lang="en-GB" dirty="0"/>
              <a:t>EAL:   probe driver: 8086:10fb </a:t>
            </a:r>
            <a:r>
              <a:rPr lang="en-GB" dirty="0" err="1"/>
              <a:t>rte_ixgbe_pmd</a:t>
            </a:r>
            <a:endParaRPr lang="en-GB" dirty="0"/>
          </a:p>
          <a:p>
            <a:r>
              <a:rPr lang="en-GB" dirty="0"/>
              <a:t>EAL:   Not managed by a supported kernel driver, skipped</a:t>
            </a:r>
          </a:p>
          <a:p>
            <a:endParaRPr lang="en-GB" dirty="0" smtClean="0"/>
          </a:p>
          <a:p>
            <a:r>
              <a:rPr lang="en-GB" dirty="0" smtClean="0"/>
              <a:t>&lt;</a:t>
            </a:r>
            <a:r>
              <a:rPr lang="en-GB" dirty="0"/>
              <a:t>SNIP</a:t>
            </a:r>
            <a:r>
              <a:rPr lang="en-GB" dirty="0" smtClean="0"/>
              <a:t>&gt;</a:t>
            </a:r>
          </a:p>
          <a:p>
            <a:endParaRPr lang="en-GB" dirty="0"/>
          </a:p>
          <a:p>
            <a:r>
              <a:rPr lang="en-GB" dirty="0"/>
              <a:t>EAL: PCI device 0000:81:00.0 on NUMA socket 1</a:t>
            </a:r>
          </a:p>
          <a:p>
            <a:r>
              <a:rPr lang="en-GB" dirty="0"/>
              <a:t>EAL:   probe driver: 8086:1572 rte_i40e_pmd</a:t>
            </a:r>
          </a:p>
          <a:p>
            <a:r>
              <a:rPr lang="en-GB" dirty="0"/>
              <a:t>EAL:   PCI memory mapped at 0x7f6261df0000</a:t>
            </a:r>
          </a:p>
          <a:p>
            <a:r>
              <a:rPr lang="en-GB" dirty="0"/>
              <a:t>EAL:   PCI memory mapped at 0x7f62e95dc000</a:t>
            </a:r>
          </a:p>
          <a:p>
            <a:r>
              <a:rPr lang="en-GB" dirty="0"/>
              <a:t>PMD: eth_i40e_dev_init(): FW 4.40 API 1.4 NVM 04.05.03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12677" y="4328192"/>
            <a:ext cx="7215258" cy="1020422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47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897"/>
    </mc:Choice>
    <mc:Fallback>
      <p:transition spd="slow" advTm="14897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8180615" cy="701730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&lt;SNIP&gt; </a:t>
            </a:r>
          </a:p>
          <a:p>
            <a:endParaRPr lang="en-GB" dirty="0"/>
          </a:p>
          <a:p>
            <a:r>
              <a:rPr lang="en-GB" dirty="0"/>
              <a:t>EAL: Setting up memory...</a:t>
            </a:r>
          </a:p>
          <a:p>
            <a:r>
              <a:rPr lang="en-GB" dirty="0"/>
              <a:t>EAL: Ask a virtual area of 0x200000 bytes</a:t>
            </a:r>
          </a:p>
          <a:p>
            <a:r>
              <a:rPr lang="en-GB" dirty="0"/>
              <a:t>EAL: Virtual area found at 0x7f62e8000000 (size = 0x200000)</a:t>
            </a:r>
          </a:p>
          <a:p>
            <a:r>
              <a:rPr lang="en-GB" dirty="0"/>
              <a:t>EAL: Ask a virtual area of 0x5400000 bytes</a:t>
            </a:r>
          </a:p>
          <a:p>
            <a:r>
              <a:rPr lang="en-GB" dirty="0"/>
              <a:t>EAL: Virtual area found at 0x7f62e2a00000 (size = 0x5400000)</a:t>
            </a:r>
          </a:p>
          <a:p>
            <a:r>
              <a:rPr lang="en-GB" dirty="0"/>
              <a:t>EAL: Ask a virtual area of 0x800000 bytes</a:t>
            </a:r>
          </a:p>
          <a:p>
            <a:r>
              <a:rPr lang="en-GB" dirty="0"/>
              <a:t>EAL: Virtual area found at 0x7f62e2000000 (size = </a:t>
            </a:r>
          </a:p>
          <a:p>
            <a:endParaRPr lang="en-GB" dirty="0" smtClean="0"/>
          </a:p>
          <a:p>
            <a:r>
              <a:rPr lang="en-GB" dirty="0" smtClean="0"/>
              <a:t>&lt;</a:t>
            </a:r>
            <a:r>
              <a:rPr lang="en-GB" dirty="0"/>
              <a:t>SNIP</a:t>
            </a:r>
            <a:r>
              <a:rPr lang="en-GB" dirty="0" smtClean="0"/>
              <a:t>&gt;</a:t>
            </a:r>
          </a:p>
          <a:p>
            <a:endParaRPr lang="en-GB" dirty="0"/>
          </a:p>
          <a:p>
            <a:r>
              <a:rPr lang="en-GB" dirty="0"/>
              <a:t>EAL: PCI device 0000:05:00.0 on NUMA socket 0</a:t>
            </a:r>
          </a:p>
          <a:p>
            <a:r>
              <a:rPr lang="en-GB" dirty="0"/>
              <a:t>EAL:   probe driver: 8086:10fb </a:t>
            </a:r>
            <a:r>
              <a:rPr lang="en-GB" dirty="0" err="1"/>
              <a:t>rte_ixgbe_pmd</a:t>
            </a:r>
            <a:endParaRPr lang="en-GB" dirty="0"/>
          </a:p>
          <a:p>
            <a:r>
              <a:rPr lang="en-GB" dirty="0"/>
              <a:t>EAL:   Not managed by a supported kernel driver, skipped</a:t>
            </a:r>
          </a:p>
          <a:p>
            <a:endParaRPr lang="en-GB" dirty="0" smtClean="0"/>
          </a:p>
          <a:p>
            <a:r>
              <a:rPr lang="en-GB" dirty="0" smtClean="0"/>
              <a:t>&lt;</a:t>
            </a:r>
            <a:r>
              <a:rPr lang="en-GB" dirty="0"/>
              <a:t>SNIP</a:t>
            </a:r>
            <a:r>
              <a:rPr lang="en-GB" dirty="0" smtClean="0"/>
              <a:t>&gt;</a:t>
            </a:r>
          </a:p>
          <a:p>
            <a:endParaRPr lang="en-GB" dirty="0"/>
          </a:p>
          <a:p>
            <a:r>
              <a:rPr lang="en-GB" dirty="0"/>
              <a:t>EAL: PCI device 0000:81:00.0 on NUMA socket 1</a:t>
            </a:r>
          </a:p>
          <a:p>
            <a:r>
              <a:rPr lang="en-GB" dirty="0"/>
              <a:t>EAL:   probe driver: 8086:1572 rte_i40e_pmd</a:t>
            </a:r>
          </a:p>
          <a:p>
            <a:r>
              <a:rPr lang="en-GB" dirty="0"/>
              <a:t>EAL:   PCI memory mapped at 0x7f6261df0000</a:t>
            </a:r>
          </a:p>
          <a:p>
            <a:r>
              <a:rPr lang="en-GB" dirty="0"/>
              <a:t>EAL:   PCI memory mapped at 0x7f62e95dc000</a:t>
            </a:r>
          </a:p>
          <a:p>
            <a:r>
              <a:rPr lang="en-GB" dirty="0"/>
              <a:t>PMD: eth_i40e_dev_init(): FW 4.40 API 1.4 NVM 04.05.03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99943" y="5800000"/>
            <a:ext cx="7215258" cy="1020422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953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897"/>
    </mc:Choice>
    <mc:Fallback>
      <p:transition spd="slow" advTm="14897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8180615" cy="230832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&lt;SNIP&gt;</a:t>
            </a:r>
          </a:p>
          <a:p>
            <a:endParaRPr lang="en-GB" dirty="0"/>
          </a:p>
          <a:p>
            <a:r>
              <a:rPr lang="en-GB" dirty="0"/>
              <a:t>Port 1: 00:00:00:00:01:01</a:t>
            </a:r>
          </a:p>
          <a:p>
            <a:r>
              <a:rPr lang="en-GB" dirty="0"/>
              <a:t>Checking link statuses...</a:t>
            </a:r>
          </a:p>
          <a:p>
            <a:r>
              <a:rPr lang="en-GB" dirty="0"/>
              <a:t>Port 0 Link Up - speed 10000 Mbps - full-duplex</a:t>
            </a:r>
          </a:p>
          <a:p>
            <a:r>
              <a:rPr lang="en-GB" dirty="0"/>
              <a:t>Port 1 Link Up - speed 10000 Mbps - full-duplex</a:t>
            </a:r>
          </a:p>
          <a:p>
            <a:r>
              <a:rPr lang="en-GB" dirty="0"/>
              <a:t>Done</a:t>
            </a:r>
          </a:p>
          <a:p>
            <a:r>
              <a:rPr lang="en-GB" dirty="0" err="1"/>
              <a:t>testpmd</a:t>
            </a:r>
            <a:r>
              <a:rPr lang="en-GB" dirty="0"/>
              <a:t>&gt;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93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94"/>
    </mc:Choice>
    <mc:Fallback xmlns="">
      <p:transition spd="slow" advTm="5394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8180615" cy="563231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&lt;SNIP&gt;</a:t>
            </a:r>
          </a:p>
          <a:p>
            <a:endParaRPr lang="en-GB" dirty="0"/>
          </a:p>
          <a:p>
            <a:r>
              <a:rPr lang="en-GB" dirty="0"/>
              <a:t>Port 1: 00:00:00:00:01:01</a:t>
            </a:r>
          </a:p>
          <a:p>
            <a:r>
              <a:rPr lang="en-GB" dirty="0"/>
              <a:t>Checking link statuses...</a:t>
            </a:r>
          </a:p>
          <a:p>
            <a:r>
              <a:rPr lang="en-GB" dirty="0"/>
              <a:t>Port 0 Link Up - speed 10000 Mbps - full-duplex</a:t>
            </a:r>
          </a:p>
          <a:p>
            <a:r>
              <a:rPr lang="en-GB" dirty="0"/>
              <a:t>Port 1 Link Up - speed 10000 Mbps - full-duplex</a:t>
            </a:r>
          </a:p>
          <a:p>
            <a:r>
              <a:rPr lang="en-GB" dirty="0"/>
              <a:t>Done</a:t>
            </a:r>
          </a:p>
          <a:p>
            <a:r>
              <a:rPr lang="en-GB" dirty="0" err="1"/>
              <a:t>testpmd</a:t>
            </a:r>
            <a:r>
              <a:rPr lang="en-GB" dirty="0"/>
              <a:t>&gt; help</a:t>
            </a:r>
          </a:p>
          <a:p>
            <a:endParaRPr lang="en-GB" dirty="0"/>
          </a:p>
          <a:p>
            <a:r>
              <a:rPr lang="en-GB" dirty="0"/>
              <a:t>Help is available for the following sections:</a:t>
            </a:r>
          </a:p>
          <a:p>
            <a:endParaRPr lang="en-GB" dirty="0"/>
          </a:p>
          <a:p>
            <a:r>
              <a:rPr lang="en-GB" dirty="0"/>
              <a:t>    help control    : Start and stop forwarding.</a:t>
            </a:r>
          </a:p>
          <a:p>
            <a:r>
              <a:rPr lang="en-GB" dirty="0"/>
              <a:t>    help display    : Displaying port, stats and </a:t>
            </a:r>
            <a:r>
              <a:rPr lang="en-GB" dirty="0" err="1"/>
              <a:t>config</a:t>
            </a:r>
            <a:r>
              <a:rPr lang="en-GB" dirty="0"/>
              <a:t> information.</a:t>
            </a:r>
          </a:p>
          <a:p>
            <a:r>
              <a:rPr lang="en-GB" dirty="0"/>
              <a:t>    help </a:t>
            </a:r>
            <a:r>
              <a:rPr lang="en-GB" dirty="0" err="1"/>
              <a:t>config</a:t>
            </a:r>
            <a:r>
              <a:rPr lang="en-GB" dirty="0"/>
              <a:t>     : Configuration information.</a:t>
            </a:r>
          </a:p>
          <a:p>
            <a:r>
              <a:rPr lang="en-GB" dirty="0"/>
              <a:t>    help ports      : Configuring ports.</a:t>
            </a:r>
          </a:p>
          <a:p>
            <a:r>
              <a:rPr lang="en-GB" dirty="0"/>
              <a:t>    help registers  : Reading and setting port registers.</a:t>
            </a:r>
          </a:p>
          <a:p>
            <a:r>
              <a:rPr lang="en-GB" dirty="0"/>
              <a:t>    help filters    : Filters configuration help.</a:t>
            </a:r>
          </a:p>
          <a:p>
            <a:r>
              <a:rPr lang="en-GB" dirty="0"/>
              <a:t>    help all        : All of the above sections.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364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00"/>
    </mc:Choice>
    <mc:Fallback xmlns="">
      <p:transition spd="slow" advTm="44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8180615" cy="535531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 err="1"/>
              <a:t>testpmd</a:t>
            </a:r>
            <a:r>
              <a:rPr lang="en-GB" dirty="0"/>
              <a:t>&gt; help control</a:t>
            </a:r>
          </a:p>
          <a:p>
            <a:endParaRPr lang="en-GB" dirty="0"/>
          </a:p>
          <a:p>
            <a:r>
              <a:rPr lang="en-GB" dirty="0"/>
              <a:t>Control forwarding:</a:t>
            </a:r>
          </a:p>
          <a:p>
            <a:r>
              <a:rPr lang="en-GB" dirty="0"/>
              <a:t>-------------------</a:t>
            </a:r>
          </a:p>
          <a:p>
            <a:endParaRPr lang="en-GB" dirty="0"/>
          </a:p>
          <a:p>
            <a:r>
              <a:rPr lang="en-GB" dirty="0"/>
              <a:t>start</a:t>
            </a:r>
          </a:p>
          <a:p>
            <a:r>
              <a:rPr lang="en-GB" dirty="0"/>
              <a:t>    Start packet forwarding with current configuration.</a:t>
            </a:r>
          </a:p>
          <a:p>
            <a:endParaRPr lang="en-GB" dirty="0"/>
          </a:p>
          <a:p>
            <a:r>
              <a:rPr lang="en-GB" dirty="0"/>
              <a:t>start </a:t>
            </a:r>
            <a:r>
              <a:rPr lang="en-GB" dirty="0" err="1"/>
              <a:t>tx_first</a:t>
            </a:r>
            <a:endParaRPr lang="en-GB" dirty="0"/>
          </a:p>
          <a:p>
            <a:r>
              <a:rPr lang="en-GB" dirty="0"/>
              <a:t>    Start packet forwarding with current </a:t>
            </a:r>
            <a:r>
              <a:rPr lang="en-GB" dirty="0" err="1"/>
              <a:t>config</a:t>
            </a:r>
            <a:r>
              <a:rPr lang="en-GB" dirty="0"/>
              <a:t> after sending one burst of packets.</a:t>
            </a:r>
          </a:p>
          <a:p>
            <a:endParaRPr lang="en-GB" dirty="0"/>
          </a:p>
          <a:p>
            <a:r>
              <a:rPr lang="en-GB" dirty="0"/>
              <a:t>stop</a:t>
            </a:r>
          </a:p>
          <a:p>
            <a:r>
              <a:rPr lang="en-GB" dirty="0"/>
              <a:t>    Stop packet forwarding, and display accumulated statistics.</a:t>
            </a:r>
          </a:p>
          <a:p>
            <a:endParaRPr lang="en-GB" dirty="0"/>
          </a:p>
          <a:p>
            <a:r>
              <a:rPr lang="en-GB" dirty="0"/>
              <a:t>quit</a:t>
            </a:r>
          </a:p>
          <a:p>
            <a:r>
              <a:rPr lang="en-GB" dirty="0"/>
              <a:t>    Quit to prompt.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085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67"/>
    </mc:Choice>
    <mc:Fallback xmlns="">
      <p:transition spd="slow" advTm="2667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0538" y="517819"/>
            <a:ext cx="10972800" cy="576950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6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DPDK </a:t>
            </a:r>
            <a:r>
              <a:rPr lang="en-GB" sz="6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testpmd</a:t>
            </a:r>
            <a:endParaRPr lang="en-US" sz="6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4261" y="2132633"/>
            <a:ext cx="2496277" cy="2170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416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143"/>
    </mc:Choice>
    <mc:Fallback xmlns="">
      <p:transition spd="slow" advTm="13143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8180615" cy="258532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 err="1"/>
              <a:t>testpmd</a:t>
            </a:r>
            <a:r>
              <a:rPr lang="en-GB" dirty="0"/>
              <a:t>&gt; start</a:t>
            </a:r>
          </a:p>
          <a:p>
            <a:r>
              <a:rPr lang="en-GB" dirty="0"/>
              <a:t>  </a:t>
            </a:r>
            <a:r>
              <a:rPr lang="en-GB" dirty="0" err="1"/>
              <a:t>io</a:t>
            </a:r>
            <a:r>
              <a:rPr lang="en-GB" dirty="0"/>
              <a:t> packet forwarding - CRC stripping disabled - packets/burst=32</a:t>
            </a:r>
          </a:p>
          <a:p>
            <a:r>
              <a:rPr lang="en-GB" dirty="0"/>
              <a:t>  </a:t>
            </a:r>
            <a:r>
              <a:rPr lang="en-GB" dirty="0" err="1"/>
              <a:t>nb</a:t>
            </a:r>
            <a:r>
              <a:rPr lang="en-GB" dirty="0"/>
              <a:t> forwarding cores=2 - </a:t>
            </a:r>
            <a:r>
              <a:rPr lang="en-GB" dirty="0" err="1"/>
              <a:t>nb</a:t>
            </a:r>
            <a:r>
              <a:rPr lang="en-GB" dirty="0"/>
              <a:t> forwarding ports=2</a:t>
            </a:r>
          </a:p>
          <a:p>
            <a:r>
              <a:rPr lang="en-GB" dirty="0"/>
              <a:t>  RX queues=1 - RX </a:t>
            </a:r>
            <a:r>
              <a:rPr lang="en-GB" dirty="0" err="1"/>
              <a:t>desc</a:t>
            </a:r>
            <a:r>
              <a:rPr lang="en-GB" dirty="0"/>
              <a:t>=128 - RX free threshold=32</a:t>
            </a:r>
          </a:p>
          <a:p>
            <a:r>
              <a:rPr lang="en-GB" dirty="0"/>
              <a:t>  RX threshold registers: </a:t>
            </a:r>
            <a:r>
              <a:rPr lang="en-GB" dirty="0" err="1"/>
              <a:t>pthresh</a:t>
            </a:r>
            <a:r>
              <a:rPr lang="en-GB" dirty="0"/>
              <a:t>=8 </a:t>
            </a:r>
            <a:r>
              <a:rPr lang="en-GB" dirty="0" err="1"/>
              <a:t>hthresh</a:t>
            </a:r>
            <a:r>
              <a:rPr lang="en-GB" dirty="0"/>
              <a:t>=8 </a:t>
            </a:r>
            <a:r>
              <a:rPr lang="en-GB" dirty="0" err="1"/>
              <a:t>wthresh</a:t>
            </a:r>
            <a:r>
              <a:rPr lang="en-GB" dirty="0"/>
              <a:t>=0</a:t>
            </a:r>
          </a:p>
          <a:p>
            <a:r>
              <a:rPr lang="en-GB" dirty="0"/>
              <a:t>  TX queues=1 - TX </a:t>
            </a:r>
            <a:r>
              <a:rPr lang="en-GB" dirty="0" err="1"/>
              <a:t>desc</a:t>
            </a:r>
            <a:r>
              <a:rPr lang="en-GB" dirty="0"/>
              <a:t>=512 - TX free threshold=32</a:t>
            </a:r>
          </a:p>
          <a:p>
            <a:r>
              <a:rPr lang="en-GB" dirty="0"/>
              <a:t>  TX threshold registers: </a:t>
            </a:r>
            <a:r>
              <a:rPr lang="en-GB" dirty="0" err="1"/>
              <a:t>pthresh</a:t>
            </a:r>
            <a:r>
              <a:rPr lang="en-GB" dirty="0"/>
              <a:t>=32 </a:t>
            </a:r>
            <a:r>
              <a:rPr lang="en-GB" dirty="0" err="1"/>
              <a:t>hthresh</a:t>
            </a:r>
            <a:r>
              <a:rPr lang="en-GB" dirty="0"/>
              <a:t>=0 </a:t>
            </a:r>
            <a:r>
              <a:rPr lang="en-GB" dirty="0" err="1"/>
              <a:t>wthresh</a:t>
            </a:r>
            <a:r>
              <a:rPr lang="en-GB" dirty="0"/>
              <a:t>=0</a:t>
            </a:r>
          </a:p>
          <a:p>
            <a:r>
              <a:rPr lang="en-GB" dirty="0"/>
              <a:t>  TX RS bit threshold=32 - TXQ flags=0xf01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11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139"/>
    </mc:Choice>
    <mc:Fallback xmlns="">
      <p:transition spd="slow" advTm="20139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12654644" cy="59093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 err="1"/>
              <a:t>testpmd</a:t>
            </a:r>
            <a:r>
              <a:rPr lang="en-GB" dirty="0"/>
              <a:t>&gt; stop</a:t>
            </a:r>
          </a:p>
          <a:p>
            <a:r>
              <a:rPr lang="en-GB" dirty="0"/>
              <a:t>Telling cores to stop...</a:t>
            </a:r>
          </a:p>
          <a:p>
            <a:r>
              <a:rPr lang="en-GB" dirty="0"/>
              <a:t>Waiting for </a:t>
            </a:r>
            <a:r>
              <a:rPr lang="en-GB" dirty="0" err="1"/>
              <a:t>lcores</a:t>
            </a:r>
            <a:r>
              <a:rPr lang="en-GB" dirty="0"/>
              <a:t> to finish...</a:t>
            </a:r>
          </a:p>
          <a:p>
            <a:endParaRPr lang="en-GB" dirty="0"/>
          </a:p>
          <a:p>
            <a:r>
              <a:rPr lang="en-GB" dirty="0"/>
              <a:t>  ---------------------- Forward statistics for port 0  ----------------------</a:t>
            </a:r>
          </a:p>
          <a:p>
            <a:r>
              <a:rPr lang="en-GB" dirty="0"/>
              <a:t>  RX-packets: 75883815       RX-dropped: 0             RX-total: 75883815</a:t>
            </a:r>
          </a:p>
          <a:p>
            <a:r>
              <a:rPr lang="en-GB" dirty="0"/>
              <a:t>  TX-packets: 0              TX-dropped: 0             TX-total: 0</a:t>
            </a:r>
          </a:p>
          <a:p>
            <a:r>
              <a:rPr lang="en-GB" dirty="0"/>
              <a:t>  ----------------------------------------------------------------------------</a:t>
            </a:r>
          </a:p>
          <a:p>
            <a:endParaRPr lang="en-GB" dirty="0"/>
          </a:p>
          <a:p>
            <a:r>
              <a:rPr lang="en-GB" dirty="0"/>
              <a:t>  ---------------------- Forward statistics for port 1  ----------------------</a:t>
            </a:r>
          </a:p>
          <a:p>
            <a:r>
              <a:rPr lang="en-GB" dirty="0"/>
              <a:t>  RX-packets: 0              RX-dropped: 0             RX-total: 0</a:t>
            </a:r>
          </a:p>
          <a:p>
            <a:r>
              <a:rPr lang="en-GB" dirty="0"/>
              <a:t>  TX-packets: 75854536       TX-dropped: 0             TX-total: 75854536</a:t>
            </a:r>
          </a:p>
          <a:p>
            <a:r>
              <a:rPr lang="en-GB" dirty="0"/>
              <a:t>  ----------------------------------------------------------------------------</a:t>
            </a:r>
          </a:p>
          <a:p>
            <a:endParaRPr lang="en-GB" dirty="0"/>
          </a:p>
          <a:p>
            <a:r>
              <a:rPr lang="en-GB" dirty="0"/>
              <a:t>  +++++++++++++++ Accumulated forward statistics for all ports+++++++++++++++</a:t>
            </a:r>
          </a:p>
          <a:p>
            <a:r>
              <a:rPr lang="en-GB" dirty="0"/>
              <a:t>  RX-packets: 75883815       RX-dropped: 0             RX-total: 75883815</a:t>
            </a:r>
          </a:p>
          <a:p>
            <a:r>
              <a:rPr lang="en-GB" dirty="0"/>
              <a:t>  TX-packets: 75854536       TX-dropped: 0             TX-total: 75854536</a:t>
            </a:r>
          </a:p>
          <a:p>
            <a:r>
              <a:rPr lang="en-GB" dirty="0"/>
              <a:t>  ++++++++++++++++++++++++++++++++++++++++++++++++++++++++++++++++++++++++++++</a:t>
            </a:r>
          </a:p>
          <a:p>
            <a:endParaRPr lang="en-GB" dirty="0"/>
          </a:p>
          <a:p>
            <a:r>
              <a:rPr lang="en-GB" dirty="0"/>
              <a:t>Done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testpmd</a:t>
            </a:r>
            <a:r>
              <a:rPr lang="en-GB" dirty="0" smtClean="0"/>
              <a:t>&gt;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765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61"/>
    </mc:Choice>
    <mc:Fallback xmlns="">
      <p:transition spd="slow" advTm="1761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12654644" cy="147732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 err="1"/>
              <a:t>testpmd</a:t>
            </a:r>
            <a:r>
              <a:rPr lang="en-GB" dirty="0"/>
              <a:t>&gt; quit</a:t>
            </a:r>
          </a:p>
          <a:p>
            <a:r>
              <a:rPr lang="en-GB" dirty="0"/>
              <a:t>Stopping port 0...done</a:t>
            </a:r>
          </a:p>
          <a:p>
            <a:r>
              <a:rPr lang="en-GB" dirty="0"/>
              <a:t>Stopping port 1...done</a:t>
            </a:r>
          </a:p>
          <a:p>
            <a:r>
              <a:rPr lang="en-GB" dirty="0"/>
              <a:t>bye...</a:t>
            </a:r>
          </a:p>
          <a:p>
            <a:r>
              <a:rPr lang="en-GB" dirty="0"/>
              <a:t>/</a:t>
            </a:r>
            <a:r>
              <a:rPr lang="en-GB" dirty="0" err="1" smtClean="0"/>
              <a:t>fosdem</a:t>
            </a:r>
            <a:r>
              <a:rPr lang="en-GB" dirty="0" smtClean="0"/>
              <a:t>/</a:t>
            </a:r>
            <a:r>
              <a:rPr lang="en-GB" dirty="0" err="1" smtClean="0"/>
              <a:t>dpdk</a:t>
            </a:r>
            <a:r>
              <a:rPr lang="en-GB" dirty="0" smtClean="0"/>
              <a:t>/app/test-</a:t>
            </a:r>
            <a:r>
              <a:rPr lang="en-GB" dirty="0" err="1" smtClean="0"/>
              <a:t>pmd</a:t>
            </a:r>
            <a:r>
              <a:rPr lang="en-GB" dirty="0" smtClean="0"/>
              <a:t> #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76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19"/>
    </mc:Choice>
    <mc:Fallback xmlns="">
      <p:transition spd="slow" advTm="1819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410814"/>
            <a:ext cx="10972800" cy="576950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8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OVS-DPDK</a:t>
            </a:r>
            <a:endParaRPr lang="en-US" sz="8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Picture 2" descr="Open vSwitc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61" y="2276872"/>
            <a:ext cx="2661416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23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612"/>
    </mc:Choice>
    <mc:Fallback xmlns="">
      <p:transition spd="slow" advTm="17612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74981" y="527959"/>
            <a:ext cx="4704523" cy="3803600"/>
          </a:xfrm>
          <a:prstGeom prst="roundRect">
            <a:avLst>
              <a:gd name="adj" fmla="val 6159"/>
            </a:avLst>
          </a:prstGeom>
          <a:solidFill>
            <a:srgbClr val="00B0B9"/>
          </a:solidFill>
          <a:ln>
            <a:solidFill>
              <a:srgbClr val="00B0B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Host OS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45456" y="623970"/>
            <a:ext cx="3557984" cy="1917915"/>
          </a:xfrm>
          <a:prstGeom prst="roundRect">
            <a:avLst>
              <a:gd name="adj" fmla="val 6159"/>
            </a:avLst>
          </a:prstGeom>
          <a:solidFill>
            <a:srgbClr val="007864"/>
          </a:solidFill>
          <a:ln>
            <a:solidFill>
              <a:srgbClr val="00B0B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Guest OS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74981" y="5136472"/>
            <a:ext cx="4704523" cy="1088347"/>
          </a:xfrm>
          <a:prstGeom prst="roundRect">
            <a:avLst/>
          </a:prstGeom>
          <a:solidFill>
            <a:srgbClr val="A1D884"/>
          </a:solidFill>
          <a:ln>
            <a:solidFill>
              <a:srgbClr val="A1D88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Traffic Generator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31102" y="815991"/>
            <a:ext cx="2688299" cy="1156724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testpmd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67139" y="935271"/>
            <a:ext cx="1056117" cy="918169"/>
          </a:xfrm>
          <a:prstGeom prst="rect">
            <a:avLst/>
          </a:prstGeom>
          <a:ln>
            <a:noFill/>
          </a:ln>
        </p:spPr>
      </p:pic>
      <p:cxnSp>
        <p:nvCxnSpPr>
          <p:cNvPr id="10" name="Straight Arrow Connector 9"/>
          <p:cNvCxnSpPr/>
          <p:nvPr/>
        </p:nvCxnSpPr>
        <p:spPr>
          <a:xfrm flipV="1">
            <a:off x="1763101" y="3737655"/>
            <a:ext cx="0" cy="1398819"/>
          </a:xfrm>
          <a:prstGeom prst="straightConnector1">
            <a:avLst/>
          </a:prstGeom>
          <a:ln w="44450">
            <a:solidFill>
              <a:srgbClr val="373A3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5410635" y="621794"/>
            <a:ext cx="3649282" cy="548147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Software Versions</a:t>
            </a: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Ubuntu 14.0.4 LTS</a:t>
            </a: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DPDK v2.0.0</a:t>
            </a: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OVS v2.4</a:t>
            </a:r>
          </a:p>
          <a:p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Qemu</a:t>
            </a:r>
            <a:r>
              <a:rPr lang="en-GB" smtClean="0">
                <a:latin typeface="Courier New" panose="02070309020205020404" pitchFamily="49" charset="0"/>
                <a:cs typeface="Courier New" panose="02070309020205020404" pitchFamily="49" charset="0"/>
              </a:rPr>
              <a:t> v2.3.1</a:t>
            </a:r>
            <a:endParaRPr lang="en-GB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Fedora 21 in VM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945456" y="2987410"/>
            <a:ext cx="3557984" cy="750243"/>
          </a:xfrm>
          <a:prstGeom prst="roundRect">
            <a:avLst>
              <a:gd name="adj" fmla="val 6159"/>
            </a:avLst>
          </a:prstGeom>
          <a:solidFill>
            <a:srgbClr val="007864"/>
          </a:solidFill>
          <a:ln>
            <a:solidFill>
              <a:srgbClr val="00B0B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1763105" y="1963367"/>
            <a:ext cx="8069" cy="1024045"/>
          </a:xfrm>
          <a:prstGeom prst="straightConnector1">
            <a:avLst/>
          </a:prstGeom>
          <a:ln w="44450">
            <a:solidFill>
              <a:srgbClr val="373A3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735355" y="1963367"/>
            <a:ext cx="0" cy="1024045"/>
          </a:xfrm>
          <a:prstGeom prst="straightConnector1">
            <a:avLst/>
          </a:prstGeom>
          <a:ln w="44450">
            <a:solidFill>
              <a:srgbClr val="373A3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735355" y="3737652"/>
            <a:ext cx="0" cy="1408088"/>
          </a:xfrm>
          <a:prstGeom prst="straightConnector1">
            <a:avLst/>
          </a:prstGeom>
          <a:ln w="44450">
            <a:solidFill>
              <a:srgbClr val="373A3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" descr="Open vSwitc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9187" y="3051081"/>
            <a:ext cx="1056117" cy="685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7629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512"/>
    </mc:Choice>
    <mc:Fallback xmlns="">
      <p:transition spd="slow" advTm="24512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12654644" cy="258532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 # git clone </a:t>
            </a:r>
            <a:r>
              <a:rPr lang="en-GB" dirty="0" smtClean="0"/>
              <a:t>https</a:t>
            </a:r>
            <a:r>
              <a:rPr lang="en-GB" dirty="0"/>
              <a:t>://github.com/openvswitch/ovs.git</a:t>
            </a:r>
          </a:p>
          <a:p>
            <a:r>
              <a:rPr lang="en-GB" dirty="0"/>
              <a:t>Cloning into '</a:t>
            </a:r>
            <a:r>
              <a:rPr lang="en-GB" dirty="0" err="1"/>
              <a:t>ovs</a:t>
            </a:r>
            <a:r>
              <a:rPr lang="en-GB" dirty="0"/>
              <a:t>'...</a:t>
            </a:r>
          </a:p>
          <a:p>
            <a:r>
              <a:rPr lang="en-GB" dirty="0"/>
              <a:t>remote: Counting objects: 92972, done.</a:t>
            </a:r>
          </a:p>
          <a:p>
            <a:r>
              <a:rPr lang="en-GB" dirty="0"/>
              <a:t>remote: Compressing objects: 100% (31/31), done.</a:t>
            </a:r>
          </a:p>
          <a:p>
            <a:r>
              <a:rPr lang="en-GB" dirty="0"/>
              <a:t>remote: Total 92972 (delta 6), reused 0 (delta 0), pack-reused 92941</a:t>
            </a:r>
          </a:p>
          <a:p>
            <a:r>
              <a:rPr lang="en-GB" dirty="0"/>
              <a:t>Receiving objects: 100% (92972/92972), 40.80 </a:t>
            </a:r>
            <a:r>
              <a:rPr lang="en-GB" dirty="0" err="1"/>
              <a:t>MiB</a:t>
            </a:r>
            <a:r>
              <a:rPr lang="en-GB" dirty="0"/>
              <a:t> | 1.76 </a:t>
            </a:r>
            <a:r>
              <a:rPr lang="en-GB" dirty="0" err="1"/>
              <a:t>MiB</a:t>
            </a:r>
            <a:r>
              <a:rPr lang="en-GB" dirty="0"/>
              <a:t>/s, done.</a:t>
            </a:r>
          </a:p>
          <a:p>
            <a:r>
              <a:rPr lang="en-GB" dirty="0"/>
              <a:t>Resolving deltas: 100% (74332/74332), done.</a:t>
            </a:r>
          </a:p>
          <a:p>
            <a:r>
              <a:rPr lang="en-GB" dirty="0"/>
              <a:t>Checking connectivity... done</a:t>
            </a:r>
            <a:r>
              <a:rPr lang="en-GB" dirty="0" smtClean="0"/>
              <a:t>.</a:t>
            </a:r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 #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530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75"/>
    </mc:Choice>
    <mc:Fallback xmlns="">
      <p:transition spd="slow" advTm="7075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12654644" cy="258532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 # git clone </a:t>
            </a:r>
            <a:r>
              <a:rPr lang="en-GB" dirty="0" smtClean="0"/>
              <a:t>https</a:t>
            </a:r>
            <a:r>
              <a:rPr lang="en-GB" dirty="0"/>
              <a:t>://github.com/openvswitch/ovs.git</a:t>
            </a:r>
          </a:p>
          <a:p>
            <a:r>
              <a:rPr lang="en-GB" dirty="0"/>
              <a:t>Cloning into '</a:t>
            </a:r>
            <a:r>
              <a:rPr lang="en-GB" dirty="0" err="1"/>
              <a:t>ovs</a:t>
            </a:r>
            <a:r>
              <a:rPr lang="en-GB" dirty="0"/>
              <a:t>'...</a:t>
            </a:r>
          </a:p>
          <a:p>
            <a:r>
              <a:rPr lang="en-GB" dirty="0"/>
              <a:t>remote: Counting objects: 92972, done.</a:t>
            </a:r>
          </a:p>
          <a:p>
            <a:r>
              <a:rPr lang="en-GB" dirty="0"/>
              <a:t>remote: Compressing objects: 100% (31/31), done.</a:t>
            </a:r>
          </a:p>
          <a:p>
            <a:r>
              <a:rPr lang="en-GB" dirty="0"/>
              <a:t>remote: Total 92972 (delta 6), reused 0 (delta 0), pack-reused 92941</a:t>
            </a:r>
          </a:p>
          <a:p>
            <a:r>
              <a:rPr lang="en-GB" dirty="0"/>
              <a:t>Receiving objects: 100% (92972/92972), 40.80 </a:t>
            </a:r>
            <a:r>
              <a:rPr lang="en-GB" dirty="0" err="1"/>
              <a:t>MiB</a:t>
            </a:r>
            <a:r>
              <a:rPr lang="en-GB" dirty="0"/>
              <a:t> | 1.76 </a:t>
            </a:r>
            <a:r>
              <a:rPr lang="en-GB" dirty="0" err="1"/>
              <a:t>MiB</a:t>
            </a:r>
            <a:r>
              <a:rPr lang="en-GB" dirty="0"/>
              <a:t>/s, done.</a:t>
            </a:r>
          </a:p>
          <a:p>
            <a:r>
              <a:rPr lang="en-GB" dirty="0"/>
              <a:t>Resolving deltas: 100% (74332/74332), done.</a:t>
            </a:r>
          </a:p>
          <a:p>
            <a:r>
              <a:rPr lang="en-GB" dirty="0"/>
              <a:t>Checking connectivity... done.</a:t>
            </a:r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 # cd </a:t>
            </a:r>
            <a:r>
              <a:rPr lang="en-GB" dirty="0" err="1" smtClean="0"/>
              <a:t>ovs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63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7"/>
    </mc:Choice>
    <mc:Fallback xmlns="">
      <p:transition spd="slow" advTm="897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12654644" cy="369331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 # git clone </a:t>
            </a:r>
            <a:r>
              <a:rPr lang="en-GB" dirty="0" smtClean="0"/>
              <a:t>https://</a:t>
            </a:r>
            <a:r>
              <a:rPr lang="en-GB" dirty="0"/>
              <a:t>github.com/openvswitch/ovs.git</a:t>
            </a:r>
          </a:p>
          <a:p>
            <a:r>
              <a:rPr lang="en-GB" dirty="0"/>
              <a:t>Cloning into '</a:t>
            </a:r>
            <a:r>
              <a:rPr lang="en-GB" dirty="0" err="1"/>
              <a:t>ovs</a:t>
            </a:r>
            <a:r>
              <a:rPr lang="en-GB" dirty="0"/>
              <a:t>'...</a:t>
            </a:r>
          </a:p>
          <a:p>
            <a:r>
              <a:rPr lang="en-GB" dirty="0"/>
              <a:t>remote: Counting objects: 92972, done.</a:t>
            </a:r>
          </a:p>
          <a:p>
            <a:r>
              <a:rPr lang="en-GB" dirty="0"/>
              <a:t>remote: Compressing objects: 100% (31/31), done.</a:t>
            </a:r>
          </a:p>
          <a:p>
            <a:r>
              <a:rPr lang="en-GB" dirty="0"/>
              <a:t>remote: Total 92972 (delta 6), reused 0 (delta 0), pack-reused 92941</a:t>
            </a:r>
          </a:p>
          <a:p>
            <a:r>
              <a:rPr lang="en-GB" dirty="0"/>
              <a:t>Receiving objects: 100% (92972/92972), 40.80 </a:t>
            </a:r>
            <a:r>
              <a:rPr lang="en-GB" dirty="0" err="1"/>
              <a:t>MiB</a:t>
            </a:r>
            <a:r>
              <a:rPr lang="en-GB" dirty="0"/>
              <a:t> | 1.76 </a:t>
            </a:r>
            <a:r>
              <a:rPr lang="en-GB" dirty="0" err="1"/>
              <a:t>MiB</a:t>
            </a:r>
            <a:r>
              <a:rPr lang="en-GB" dirty="0"/>
              <a:t>/s, done.</a:t>
            </a:r>
          </a:p>
          <a:p>
            <a:r>
              <a:rPr lang="en-GB" dirty="0"/>
              <a:t>Resolving deltas: 100% (74332/74332), done.</a:t>
            </a:r>
          </a:p>
          <a:p>
            <a:r>
              <a:rPr lang="en-GB" dirty="0"/>
              <a:t>Checking connectivity... done.</a:t>
            </a:r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 # cd </a:t>
            </a:r>
            <a:r>
              <a:rPr lang="en-GB" dirty="0" err="1"/>
              <a:t>ovs</a:t>
            </a:r>
            <a:endParaRPr lang="en-GB" dirty="0"/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# git checkout branch-2.4</a:t>
            </a:r>
          </a:p>
          <a:p>
            <a:r>
              <a:rPr lang="en-GB" dirty="0"/>
              <a:t>Branch branch-2.4 set up to track remote branch branch-2.4 from origin.</a:t>
            </a:r>
          </a:p>
          <a:p>
            <a:r>
              <a:rPr lang="en-GB" dirty="0"/>
              <a:t>Switched to a new branch 'branch-2.4'</a:t>
            </a:r>
          </a:p>
          <a:p>
            <a:r>
              <a:rPr lang="en-GB" dirty="0" smtClean="0"/>
              <a:t>/</a:t>
            </a:r>
            <a:r>
              <a:rPr lang="en-GB" dirty="0" err="1" smtClean="0"/>
              <a:t>fosdem</a:t>
            </a:r>
            <a:r>
              <a:rPr lang="en-GB" dirty="0" smtClean="0"/>
              <a:t>/</a:t>
            </a:r>
            <a:r>
              <a:rPr lang="en-GB" dirty="0" err="1" smtClean="0"/>
              <a:t>ovs</a:t>
            </a:r>
            <a:r>
              <a:rPr lang="en-GB" dirty="0" smtClean="0"/>
              <a:t> #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714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58"/>
    </mc:Choice>
    <mc:Fallback xmlns="">
      <p:transition spd="slow" advTm="10558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12654644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 smtClean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# DPDK_BUILD</a:t>
            </a:r>
            <a:r>
              <a:rPr lang="en-GB" dirty="0" smtClean="0"/>
              <a:t>=/</a:t>
            </a:r>
            <a:r>
              <a:rPr lang="en-GB" dirty="0" err="1" smtClean="0"/>
              <a:t>fosdem</a:t>
            </a:r>
            <a:r>
              <a:rPr lang="en-GB" dirty="0" smtClean="0"/>
              <a:t>/</a:t>
            </a:r>
            <a:r>
              <a:rPr lang="en-GB" dirty="0" err="1" smtClean="0"/>
              <a:t>dpdk</a:t>
            </a:r>
            <a:r>
              <a:rPr lang="en-GB" dirty="0" smtClean="0"/>
              <a:t>/x86_64-native-li</a:t>
            </a:r>
          </a:p>
          <a:p>
            <a:r>
              <a:rPr lang="en-GB" dirty="0" err="1" smtClean="0"/>
              <a:t>nuxapp-gcc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309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338"/>
    </mc:Choice>
    <mc:Fallback xmlns="">
      <p:transition spd="slow" advTm="14338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12654644" cy="507831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# DPDK_BUILD=/</a:t>
            </a:r>
            <a:r>
              <a:rPr lang="en-GB" dirty="0" err="1" smtClean="0"/>
              <a:t>fosdem</a:t>
            </a:r>
            <a:r>
              <a:rPr lang="en-GB" dirty="0" smtClean="0"/>
              <a:t>/</a:t>
            </a:r>
            <a:r>
              <a:rPr lang="en-GB" dirty="0" err="1" smtClean="0"/>
              <a:t>dpdk</a:t>
            </a:r>
            <a:r>
              <a:rPr lang="en-GB" dirty="0" smtClean="0"/>
              <a:t>/x86_64-native-li</a:t>
            </a:r>
          </a:p>
          <a:p>
            <a:r>
              <a:rPr lang="en-GB" dirty="0" err="1" smtClean="0"/>
              <a:t>nuxapp-gcc</a:t>
            </a:r>
            <a:endParaRPr lang="en-GB" dirty="0"/>
          </a:p>
          <a:p>
            <a:r>
              <a:rPr lang="en-GB" dirty="0" smtClean="0"/>
              <a:t>/</a:t>
            </a:r>
            <a:r>
              <a:rPr lang="en-GB" dirty="0" err="1" smtClean="0"/>
              <a:t>fosdem</a:t>
            </a:r>
            <a:r>
              <a:rPr lang="en-GB" dirty="0" smtClean="0"/>
              <a:t>/</a:t>
            </a:r>
            <a:r>
              <a:rPr lang="en-GB" dirty="0" err="1" smtClean="0"/>
              <a:t>ovs</a:t>
            </a:r>
            <a:r>
              <a:rPr lang="en-GB" dirty="0" smtClean="0"/>
              <a:t> # ./boot.sh</a:t>
            </a:r>
          </a:p>
          <a:p>
            <a:r>
              <a:rPr lang="en-GB" dirty="0" err="1" smtClean="0"/>
              <a:t>libtoolize</a:t>
            </a:r>
            <a:r>
              <a:rPr lang="en-GB" dirty="0"/>
              <a:t>: putting auxiliary files in AC_CONFIG_AUX_DIR, `build-aux'.</a:t>
            </a:r>
          </a:p>
          <a:p>
            <a:r>
              <a:rPr lang="en-GB" dirty="0" err="1"/>
              <a:t>libtoolize</a:t>
            </a:r>
            <a:r>
              <a:rPr lang="en-GB" dirty="0"/>
              <a:t>: copying file `build-aux/ltmain.sh'</a:t>
            </a:r>
          </a:p>
          <a:p>
            <a:r>
              <a:rPr lang="en-GB" dirty="0" err="1"/>
              <a:t>libtoolize</a:t>
            </a:r>
            <a:r>
              <a:rPr lang="en-GB" dirty="0"/>
              <a:t>: putting macros in AC_CONFIG_MACRO_DIR, `m4'.</a:t>
            </a:r>
          </a:p>
          <a:p>
            <a:r>
              <a:rPr lang="en-GB" dirty="0" err="1"/>
              <a:t>libtoolize</a:t>
            </a:r>
            <a:r>
              <a:rPr lang="en-GB" dirty="0"/>
              <a:t>: copying file `m4/libtool.m4'</a:t>
            </a:r>
          </a:p>
          <a:p>
            <a:r>
              <a:rPr lang="en-GB" dirty="0" err="1"/>
              <a:t>libtoolize</a:t>
            </a:r>
            <a:r>
              <a:rPr lang="en-GB" dirty="0"/>
              <a:t>: copying file `m4/ltoptions.m4'</a:t>
            </a:r>
          </a:p>
          <a:p>
            <a:r>
              <a:rPr lang="en-GB" dirty="0" err="1"/>
              <a:t>libtoolize</a:t>
            </a:r>
            <a:r>
              <a:rPr lang="en-GB" dirty="0"/>
              <a:t>: copying file `m4/ltsugar.m4'</a:t>
            </a:r>
          </a:p>
          <a:p>
            <a:r>
              <a:rPr lang="en-GB" dirty="0" err="1"/>
              <a:t>libtoolize</a:t>
            </a:r>
            <a:r>
              <a:rPr lang="en-GB" dirty="0"/>
              <a:t>: copying file `m4/ltversion.m4'</a:t>
            </a:r>
          </a:p>
          <a:p>
            <a:r>
              <a:rPr lang="en-GB" dirty="0" err="1"/>
              <a:t>libtoolize</a:t>
            </a:r>
            <a:r>
              <a:rPr lang="en-GB" dirty="0"/>
              <a:t>: copying file `m4/lt~obsolete.m4'</a:t>
            </a:r>
          </a:p>
          <a:p>
            <a:r>
              <a:rPr lang="en-GB" dirty="0"/>
              <a:t>configure.ac:24: installing 'build-aux/compile'</a:t>
            </a:r>
          </a:p>
          <a:p>
            <a:r>
              <a:rPr lang="en-GB" dirty="0"/>
              <a:t>configure.ac:43: installing 'build-aux/</a:t>
            </a:r>
            <a:r>
              <a:rPr lang="en-GB" dirty="0" err="1"/>
              <a:t>config.guess</a:t>
            </a:r>
            <a:r>
              <a:rPr lang="en-GB" dirty="0"/>
              <a:t>'</a:t>
            </a:r>
          </a:p>
          <a:p>
            <a:r>
              <a:rPr lang="en-GB" dirty="0"/>
              <a:t>configure.ac:43: installing 'build-aux/</a:t>
            </a:r>
            <a:r>
              <a:rPr lang="en-GB" dirty="0" err="1"/>
              <a:t>config.sub</a:t>
            </a:r>
            <a:r>
              <a:rPr lang="en-GB" dirty="0"/>
              <a:t>'</a:t>
            </a:r>
          </a:p>
          <a:p>
            <a:r>
              <a:rPr lang="en-GB" dirty="0"/>
              <a:t>configure.ac:22: installing 'build-aux/install-</a:t>
            </a:r>
            <a:r>
              <a:rPr lang="en-GB" dirty="0" err="1"/>
              <a:t>sh</a:t>
            </a:r>
            <a:r>
              <a:rPr lang="en-GB" dirty="0"/>
              <a:t>'</a:t>
            </a:r>
          </a:p>
          <a:p>
            <a:r>
              <a:rPr lang="en-GB" dirty="0"/>
              <a:t>configure.ac:22: installing 'build-aux/missing'</a:t>
            </a:r>
          </a:p>
          <a:p>
            <a:r>
              <a:rPr lang="en-GB" dirty="0"/>
              <a:t>Makefile.am: installing 'build-aux/</a:t>
            </a:r>
            <a:r>
              <a:rPr lang="en-GB" dirty="0" err="1"/>
              <a:t>depcomp</a:t>
            </a:r>
            <a:r>
              <a:rPr lang="en-GB" dirty="0"/>
              <a:t>'</a:t>
            </a:r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</a:t>
            </a:r>
            <a:r>
              <a:rPr lang="en-GB" dirty="0" smtClean="0"/>
              <a:t>#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121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14"/>
    </mc:Choice>
    <mc:Fallback xmlns="">
      <p:transition spd="slow" advTm="7014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91713" y="644695"/>
            <a:ext cx="4704523" cy="2688299"/>
          </a:xfrm>
          <a:prstGeom prst="roundRect">
            <a:avLst>
              <a:gd name="adj" fmla="val 6159"/>
            </a:avLst>
          </a:prstGeom>
          <a:solidFill>
            <a:srgbClr val="00B0B9"/>
          </a:solidFill>
          <a:ln>
            <a:solidFill>
              <a:srgbClr val="00B0B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Host OS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91713" y="5253207"/>
            <a:ext cx="4704523" cy="1088347"/>
          </a:xfrm>
          <a:prstGeom prst="roundRect">
            <a:avLst/>
          </a:prstGeom>
          <a:solidFill>
            <a:srgbClr val="A1D884"/>
          </a:solidFill>
          <a:ln>
            <a:solidFill>
              <a:srgbClr val="A1D88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Traffic Generator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47834" y="932726"/>
            <a:ext cx="2688299" cy="1156724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testpmd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83871" y="1052006"/>
            <a:ext cx="1056117" cy="918169"/>
          </a:xfrm>
          <a:prstGeom prst="rect">
            <a:avLst/>
          </a:prstGeom>
          <a:ln>
            <a:noFill/>
          </a:ln>
        </p:spPr>
      </p:pic>
      <p:cxnSp>
        <p:nvCxnSpPr>
          <p:cNvPr id="10" name="Straight Arrow Connector 9"/>
          <p:cNvCxnSpPr/>
          <p:nvPr/>
        </p:nvCxnSpPr>
        <p:spPr>
          <a:xfrm flipV="1">
            <a:off x="1879836" y="2089454"/>
            <a:ext cx="4035" cy="3163755"/>
          </a:xfrm>
          <a:prstGeom prst="straightConnector1">
            <a:avLst/>
          </a:prstGeom>
          <a:ln w="44450">
            <a:solidFill>
              <a:srgbClr val="373A3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5459512" y="657092"/>
            <a:ext cx="3516322" cy="548147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Software Versions</a:t>
            </a: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Ubuntu 14.0.4 LTS</a:t>
            </a: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DPDK v2.0.0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756076" y="2089454"/>
            <a:ext cx="0" cy="3163755"/>
          </a:xfrm>
          <a:prstGeom prst="straightConnector1">
            <a:avLst/>
          </a:prstGeom>
          <a:ln w="44450">
            <a:solidFill>
              <a:srgbClr val="373A3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295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219"/>
    </mc:Choice>
    <mc:Fallback xmlns="">
      <p:transition spd="slow" advTm="13219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12654644" cy="563231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 smtClean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# ./configure </a:t>
            </a:r>
            <a:r>
              <a:rPr lang="en-GB" dirty="0" smtClean="0"/>
              <a:t>--with-</a:t>
            </a:r>
            <a:r>
              <a:rPr lang="en-GB" dirty="0" err="1" smtClean="0"/>
              <a:t>dpdk</a:t>
            </a:r>
            <a:r>
              <a:rPr lang="en-GB" dirty="0"/>
              <a:t>=$DPDK_BUILD</a:t>
            </a:r>
          </a:p>
          <a:p>
            <a:r>
              <a:rPr lang="en-GB" dirty="0"/>
              <a:t>checking for a BSD-compatible install... /</a:t>
            </a:r>
            <a:r>
              <a:rPr lang="en-GB" dirty="0" err="1"/>
              <a:t>usr</a:t>
            </a:r>
            <a:r>
              <a:rPr lang="en-GB" dirty="0"/>
              <a:t>/bin/install -c</a:t>
            </a:r>
          </a:p>
          <a:p>
            <a:r>
              <a:rPr lang="en-GB" dirty="0"/>
              <a:t>checking whether build environment is sane... yes</a:t>
            </a:r>
          </a:p>
          <a:p>
            <a:r>
              <a:rPr lang="en-GB" dirty="0"/>
              <a:t>checking for a thread-safe </a:t>
            </a:r>
            <a:r>
              <a:rPr lang="en-GB" dirty="0" err="1"/>
              <a:t>mkdir</a:t>
            </a:r>
            <a:r>
              <a:rPr lang="en-GB" dirty="0"/>
              <a:t> -p... /bin/</a:t>
            </a:r>
            <a:r>
              <a:rPr lang="en-GB" dirty="0" err="1"/>
              <a:t>mkdir</a:t>
            </a:r>
            <a:r>
              <a:rPr lang="en-GB" dirty="0"/>
              <a:t> -p</a:t>
            </a:r>
          </a:p>
          <a:p>
            <a:r>
              <a:rPr lang="en-GB" dirty="0"/>
              <a:t>checking for gawk... gawk</a:t>
            </a:r>
          </a:p>
          <a:p>
            <a:r>
              <a:rPr lang="en-GB" dirty="0"/>
              <a:t>checking whether make sets $(MAKE)... yes</a:t>
            </a:r>
          </a:p>
          <a:p>
            <a:r>
              <a:rPr lang="en-GB" dirty="0"/>
              <a:t>checking whether make supports nested variables... yes</a:t>
            </a:r>
          </a:p>
          <a:p>
            <a:r>
              <a:rPr lang="en-GB" dirty="0"/>
              <a:t>checking how to create a </a:t>
            </a:r>
            <a:r>
              <a:rPr lang="en-GB" dirty="0" err="1"/>
              <a:t>pax</a:t>
            </a:r>
            <a:r>
              <a:rPr lang="en-GB" dirty="0"/>
              <a:t> tar archive... </a:t>
            </a:r>
            <a:r>
              <a:rPr lang="en-GB" dirty="0" err="1"/>
              <a:t>gnutar</a:t>
            </a:r>
            <a:endParaRPr lang="en-GB" dirty="0"/>
          </a:p>
          <a:p>
            <a:r>
              <a:rPr lang="en-GB" dirty="0"/>
              <a:t>checking for style of include used by make... GNU</a:t>
            </a:r>
          </a:p>
          <a:p>
            <a:r>
              <a:rPr lang="en-GB" dirty="0"/>
              <a:t>checking for </a:t>
            </a:r>
            <a:r>
              <a:rPr lang="en-GB" dirty="0" err="1"/>
              <a:t>gcc</a:t>
            </a:r>
            <a:r>
              <a:rPr lang="en-GB" dirty="0"/>
              <a:t>... </a:t>
            </a:r>
            <a:r>
              <a:rPr lang="en-GB" dirty="0" err="1"/>
              <a:t>gcc</a:t>
            </a:r>
            <a:endParaRPr lang="en-GB" dirty="0"/>
          </a:p>
          <a:p>
            <a:r>
              <a:rPr lang="en-GB" dirty="0"/>
              <a:t>checking whether the C compiler works... yes</a:t>
            </a:r>
          </a:p>
          <a:p>
            <a:r>
              <a:rPr lang="en-GB" dirty="0"/>
              <a:t>checking for C compiler default output file name... </a:t>
            </a:r>
            <a:r>
              <a:rPr lang="en-GB" dirty="0" err="1"/>
              <a:t>a.out</a:t>
            </a:r>
            <a:endParaRPr lang="en-GB" dirty="0"/>
          </a:p>
          <a:p>
            <a:r>
              <a:rPr lang="en-GB" dirty="0"/>
              <a:t>checking for suffix of executables...</a:t>
            </a:r>
          </a:p>
          <a:p>
            <a:r>
              <a:rPr lang="en-GB" dirty="0"/>
              <a:t>checking whether we are cross compiling... no</a:t>
            </a:r>
          </a:p>
          <a:p>
            <a:r>
              <a:rPr lang="en-GB" dirty="0"/>
              <a:t>checking for suffix of object files... o</a:t>
            </a:r>
          </a:p>
          <a:p>
            <a:r>
              <a:rPr lang="en-GB" dirty="0"/>
              <a:t>checking whether we are using the GNU C compiler... yes</a:t>
            </a:r>
          </a:p>
          <a:p>
            <a:r>
              <a:rPr lang="en-GB" dirty="0"/>
              <a:t>checking whether </a:t>
            </a:r>
            <a:r>
              <a:rPr lang="en-GB" dirty="0" err="1"/>
              <a:t>gcc</a:t>
            </a:r>
            <a:r>
              <a:rPr lang="en-GB" dirty="0"/>
              <a:t> accepts -g... yes</a:t>
            </a:r>
          </a:p>
          <a:p>
            <a:r>
              <a:rPr lang="en-GB" dirty="0"/>
              <a:t>checking for </a:t>
            </a:r>
            <a:r>
              <a:rPr lang="en-GB" dirty="0" err="1"/>
              <a:t>gcc</a:t>
            </a:r>
            <a:r>
              <a:rPr lang="en-GB" dirty="0"/>
              <a:t> option to accept ISO C89... none needed</a:t>
            </a:r>
          </a:p>
          <a:p>
            <a:r>
              <a:rPr lang="en-GB" dirty="0"/>
              <a:t>checking whether </a:t>
            </a:r>
            <a:r>
              <a:rPr lang="en-GB" dirty="0" err="1"/>
              <a:t>gcc</a:t>
            </a:r>
            <a:r>
              <a:rPr lang="en-GB" dirty="0"/>
              <a:t> understands -c and -o together</a:t>
            </a:r>
            <a:r>
              <a:rPr lang="en-GB" dirty="0" smtClean="0"/>
              <a:t>.</a:t>
            </a:r>
          </a:p>
          <a:p>
            <a:r>
              <a:rPr lang="en-GB" dirty="0" smtClean="0"/>
              <a:t>&lt;SNIP&gt;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257898" y="396237"/>
            <a:ext cx="4951379" cy="670563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73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15"/>
    </mc:Choice>
    <mc:Fallback xmlns="">
      <p:transition spd="slow" advTm="7015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12654644" cy="535531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# make CFLAGS='-O3 -</a:t>
            </a:r>
            <a:r>
              <a:rPr lang="en-GB" dirty="0" smtClean="0"/>
              <a:t>march=native’</a:t>
            </a:r>
          </a:p>
          <a:p>
            <a:r>
              <a:rPr lang="en-GB" dirty="0"/>
              <a:t>make  all-recursive</a:t>
            </a:r>
          </a:p>
          <a:p>
            <a:r>
              <a:rPr lang="en-GB" dirty="0"/>
              <a:t>make[1]: Entering directory `/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'</a:t>
            </a:r>
          </a:p>
          <a:p>
            <a:r>
              <a:rPr lang="en-GB" dirty="0"/>
              <a:t>Making all in </a:t>
            </a:r>
            <a:r>
              <a:rPr lang="en-GB" dirty="0" err="1"/>
              <a:t>datapath</a:t>
            </a:r>
            <a:endParaRPr lang="en-GB" dirty="0"/>
          </a:p>
          <a:p>
            <a:r>
              <a:rPr lang="en-GB" dirty="0"/>
              <a:t>make[2]: Entering directory `/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/</a:t>
            </a:r>
            <a:r>
              <a:rPr lang="en-GB" dirty="0" err="1"/>
              <a:t>datapath</a:t>
            </a:r>
            <a:r>
              <a:rPr lang="en-GB" dirty="0"/>
              <a:t>'</a:t>
            </a:r>
          </a:p>
          <a:p>
            <a:r>
              <a:rPr lang="en-GB" dirty="0"/>
              <a:t>make[3]: Entering directory `/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/</a:t>
            </a:r>
            <a:r>
              <a:rPr lang="en-GB" dirty="0" err="1"/>
              <a:t>datapath</a:t>
            </a:r>
            <a:r>
              <a:rPr lang="en-GB" dirty="0"/>
              <a:t>'</a:t>
            </a:r>
          </a:p>
          <a:p>
            <a:r>
              <a:rPr lang="en-GB" dirty="0"/>
              <a:t>make[3]: Leaving directory `/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/</a:t>
            </a:r>
            <a:r>
              <a:rPr lang="en-GB" dirty="0" err="1"/>
              <a:t>datapath</a:t>
            </a:r>
            <a:r>
              <a:rPr lang="en-GB" dirty="0"/>
              <a:t>'</a:t>
            </a:r>
          </a:p>
          <a:p>
            <a:r>
              <a:rPr lang="en-GB" dirty="0"/>
              <a:t>make[2]: Leaving directory `/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/</a:t>
            </a:r>
            <a:r>
              <a:rPr lang="en-GB" dirty="0" err="1"/>
              <a:t>datapath</a:t>
            </a:r>
            <a:r>
              <a:rPr lang="en-GB" dirty="0"/>
              <a:t>'</a:t>
            </a:r>
          </a:p>
          <a:p>
            <a:r>
              <a:rPr lang="en-GB" dirty="0"/>
              <a:t>make[2]: Entering directory `/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'</a:t>
            </a:r>
          </a:p>
          <a:p>
            <a:r>
              <a:rPr lang="en-GB" dirty="0" err="1"/>
              <a:t>depbase</a:t>
            </a:r>
            <a:r>
              <a:rPr lang="en-GB" dirty="0"/>
              <a:t>=`echo lib/</a:t>
            </a:r>
            <a:r>
              <a:rPr lang="en-GB" dirty="0" err="1"/>
              <a:t>bfd.lo</a:t>
            </a:r>
            <a:r>
              <a:rPr lang="en-GB" dirty="0"/>
              <a:t> | </a:t>
            </a:r>
            <a:r>
              <a:rPr lang="en-GB" dirty="0" err="1"/>
              <a:t>sed</a:t>
            </a:r>
            <a:r>
              <a:rPr lang="en-GB" dirty="0"/>
              <a:t> 's|[^/]*$|.</a:t>
            </a:r>
            <a:r>
              <a:rPr lang="en-GB" dirty="0" err="1"/>
              <a:t>deps</a:t>
            </a:r>
            <a:r>
              <a:rPr lang="en-GB" dirty="0"/>
              <a:t>/&amp;|;s|\.lo$||'`;\</a:t>
            </a:r>
          </a:p>
          <a:p>
            <a:r>
              <a:rPr lang="en-GB" dirty="0"/>
              <a:t>        /bin/bash ./</a:t>
            </a:r>
            <a:r>
              <a:rPr lang="en-GB" dirty="0" err="1"/>
              <a:t>libtool</a:t>
            </a:r>
            <a:r>
              <a:rPr lang="en-GB" dirty="0"/>
              <a:t>  --tag=CC   --mode=compile </a:t>
            </a:r>
            <a:r>
              <a:rPr lang="en-GB" dirty="0" err="1"/>
              <a:t>gcc</a:t>
            </a:r>
            <a:r>
              <a:rPr lang="en-GB" dirty="0"/>
              <a:t> -</a:t>
            </a:r>
            <a:r>
              <a:rPr lang="en-GB" dirty="0" err="1"/>
              <a:t>std</a:t>
            </a:r>
            <a:r>
              <a:rPr lang="en-GB" dirty="0"/>
              <a:t>=gnu99 -DHAVE_CONFIG_H -I.    -I ./include -I ./include -I ./lib -I ./lib    -</a:t>
            </a:r>
            <a:r>
              <a:rPr lang="en-GB" dirty="0" err="1"/>
              <a:t>Wstrict</a:t>
            </a:r>
            <a:r>
              <a:rPr lang="en-GB" dirty="0"/>
              <a:t>-prototypes -Wall -</a:t>
            </a:r>
            <a:r>
              <a:rPr lang="en-GB" dirty="0" err="1"/>
              <a:t>Wextra</a:t>
            </a:r>
            <a:r>
              <a:rPr lang="en-GB" dirty="0"/>
              <a:t> -</a:t>
            </a:r>
            <a:r>
              <a:rPr lang="en-GB" dirty="0" err="1"/>
              <a:t>Wno</a:t>
            </a:r>
            <a:r>
              <a:rPr lang="en-GB" dirty="0"/>
              <a:t>-sign-compare -</a:t>
            </a:r>
            <a:r>
              <a:rPr lang="en-GB" dirty="0" err="1"/>
              <a:t>Wpointer-arith</a:t>
            </a:r>
            <a:r>
              <a:rPr lang="en-GB" dirty="0"/>
              <a:t> -</a:t>
            </a:r>
            <a:r>
              <a:rPr lang="en-GB" dirty="0" err="1"/>
              <a:t>Wformat</a:t>
            </a:r>
            <a:r>
              <a:rPr lang="en-GB" dirty="0"/>
              <a:t>-security -</a:t>
            </a:r>
            <a:r>
              <a:rPr lang="en-GB" dirty="0" err="1"/>
              <a:t>Wswitch-enum</a:t>
            </a:r>
            <a:r>
              <a:rPr lang="en-GB" dirty="0"/>
              <a:t> -</a:t>
            </a:r>
            <a:r>
              <a:rPr lang="en-GB" dirty="0" err="1"/>
              <a:t>Wunused</a:t>
            </a:r>
            <a:r>
              <a:rPr lang="en-GB" dirty="0"/>
              <a:t>-parameter -</a:t>
            </a:r>
            <a:r>
              <a:rPr lang="en-GB" dirty="0" err="1"/>
              <a:t>Wbad</a:t>
            </a:r>
            <a:r>
              <a:rPr lang="en-GB" dirty="0"/>
              <a:t>-function-cast -</a:t>
            </a:r>
            <a:r>
              <a:rPr lang="en-GB" dirty="0" err="1"/>
              <a:t>Wcast</a:t>
            </a:r>
            <a:r>
              <a:rPr lang="en-GB" dirty="0"/>
              <a:t>-align -</a:t>
            </a:r>
            <a:r>
              <a:rPr lang="en-GB" dirty="0" err="1"/>
              <a:t>Wmissing</a:t>
            </a:r>
            <a:r>
              <a:rPr lang="en-GB" dirty="0"/>
              <a:t>-prototypes -</a:t>
            </a:r>
            <a:r>
              <a:rPr lang="en-GB" dirty="0" err="1"/>
              <a:t>Wmissing</a:t>
            </a:r>
            <a:r>
              <a:rPr lang="en-GB" dirty="0"/>
              <a:t>-field-initializers -</a:t>
            </a:r>
            <a:r>
              <a:rPr lang="en-GB" dirty="0" err="1"/>
              <a:t>fno</a:t>
            </a:r>
            <a:r>
              <a:rPr lang="en-GB" dirty="0"/>
              <a:t>-strict-aliasing -I/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dpdk</a:t>
            </a:r>
            <a:r>
              <a:rPr lang="en-GB" dirty="0"/>
              <a:t>/x86_64-native-linuxapp-gcc/include -mssse3 -D_FILE_OFFSET_BITS=64  -O3 -march=native -MT lib/</a:t>
            </a:r>
            <a:r>
              <a:rPr lang="en-GB" dirty="0" err="1"/>
              <a:t>bfd.lo</a:t>
            </a:r>
            <a:r>
              <a:rPr lang="en-GB" dirty="0"/>
              <a:t> -MD -MP -MF $</a:t>
            </a:r>
            <a:r>
              <a:rPr lang="en-GB" dirty="0" err="1"/>
              <a:t>depbase.Tpo</a:t>
            </a:r>
            <a:r>
              <a:rPr lang="en-GB" dirty="0"/>
              <a:t> -c -o lib/</a:t>
            </a:r>
            <a:r>
              <a:rPr lang="en-GB" dirty="0" err="1"/>
              <a:t>bfd.lo</a:t>
            </a:r>
            <a:r>
              <a:rPr lang="en-GB" dirty="0"/>
              <a:t> lib/</a:t>
            </a:r>
            <a:r>
              <a:rPr lang="en-GB" dirty="0" err="1"/>
              <a:t>bfd.c</a:t>
            </a:r>
            <a:r>
              <a:rPr lang="en-GB" dirty="0"/>
              <a:t> &amp;&amp;\</a:t>
            </a:r>
          </a:p>
          <a:p>
            <a:r>
              <a:rPr lang="en-GB" dirty="0"/>
              <a:t>        mv -f $</a:t>
            </a:r>
            <a:r>
              <a:rPr lang="en-GB" dirty="0" err="1"/>
              <a:t>depbase.Tpo</a:t>
            </a:r>
            <a:r>
              <a:rPr lang="en-GB" dirty="0"/>
              <a:t> $</a:t>
            </a:r>
            <a:r>
              <a:rPr lang="en-GB" dirty="0" err="1" smtClean="0"/>
              <a:t>depbase.Plo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&lt;SNIP&gt;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921599" y="383537"/>
            <a:ext cx="2872902" cy="607063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150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182"/>
    </mc:Choice>
    <mc:Fallback xmlns="">
      <p:transition spd="slow" advTm="20182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12654644" cy="258532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PYTHONPATH=./python":"$PYTHONPATH PYTHONDONTWRITEBYTECODE=yes /</a:t>
            </a:r>
            <a:r>
              <a:rPr lang="en-GB" dirty="0" err="1"/>
              <a:t>usr</a:t>
            </a:r>
            <a:r>
              <a:rPr lang="en-GB" dirty="0"/>
              <a:t>/bin/python ./build-aux/check-</a:t>
            </a:r>
            <a:r>
              <a:rPr lang="en-GB" dirty="0" err="1"/>
              <a:t>structs</a:t>
            </a:r>
            <a:r>
              <a:rPr lang="en-GB" dirty="0"/>
              <a:t> -I./include include/</a:t>
            </a:r>
            <a:r>
              <a:rPr lang="en-GB" dirty="0" err="1"/>
              <a:t>openflow</a:t>
            </a:r>
            <a:r>
              <a:rPr lang="en-GB" dirty="0"/>
              <a:t>/</a:t>
            </a:r>
            <a:r>
              <a:rPr lang="en-GB" dirty="0" err="1"/>
              <a:t>openflow.h</a:t>
            </a:r>
            <a:r>
              <a:rPr lang="en-GB" dirty="0"/>
              <a:t> &amp;&amp; \</a:t>
            </a:r>
            <a:r>
              <a:rPr lang="en-GB" dirty="0" err="1"/>
              <a:t>nclude</a:t>
            </a:r>
            <a:r>
              <a:rPr lang="en-GB" dirty="0"/>
              <a:t>/</a:t>
            </a:r>
            <a:r>
              <a:rPr lang="en-GB" dirty="0" err="1"/>
              <a:t>openflow</a:t>
            </a:r>
            <a:r>
              <a:rPr lang="en-GB" dirty="0"/>
              <a:t>/</a:t>
            </a:r>
            <a:r>
              <a:rPr lang="en-GB" dirty="0" err="1"/>
              <a:t>openflow.hstamp</a:t>
            </a:r>
            <a:endParaRPr lang="en-GB" dirty="0"/>
          </a:p>
          <a:p>
            <a:r>
              <a:rPr lang="en-GB" dirty="0"/>
              <a:t>make[2]: Leaving directory `/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'</a:t>
            </a:r>
          </a:p>
          <a:p>
            <a:r>
              <a:rPr lang="en-GB" dirty="0"/>
              <a:t>make[1]: Leaving directory `/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'</a:t>
            </a:r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</a:t>
            </a:r>
            <a:r>
              <a:rPr lang="en-GB" dirty="0" smtClean="0"/>
              <a:t>#</a:t>
            </a:r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#</a:t>
            </a:r>
          </a:p>
          <a:p>
            <a:r>
              <a:rPr lang="en-GB" dirty="0" smtClean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</a:t>
            </a:r>
            <a:r>
              <a:rPr lang="en-GB" dirty="0" smtClean="0"/>
              <a:t>#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304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70"/>
    </mc:Choice>
    <mc:Fallback xmlns="">
      <p:transition spd="slow" advTm="1770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12654644" cy="67403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PYTHONPATH=./python":"$PYTHONPATH PYTHONDONTWRITEBYTECODE=yes /</a:t>
            </a:r>
            <a:r>
              <a:rPr lang="en-GB" dirty="0" err="1"/>
              <a:t>usr</a:t>
            </a:r>
            <a:r>
              <a:rPr lang="en-GB" dirty="0"/>
              <a:t>/bin/python ./build-aux/check-</a:t>
            </a:r>
            <a:r>
              <a:rPr lang="en-GB" dirty="0" err="1"/>
              <a:t>structs</a:t>
            </a:r>
            <a:r>
              <a:rPr lang="en-GB" dirty="0"/>
              <a:t> -I./include include/</a:t>
            </a:r>
            <a:r>
              <a:rPr lang="en-GB" dirty="0" err="1"/>
              <a:t>openflow</a:t>
            </a:r>
            <a:r>
              <a:rPr lang="en-GB" dirty="0"/>
              <a:t>/</a:t>
            </a:r>
            <a:r>
              <a:rPr lang="en-GB" dirty="0" err="1"/>
              <a:t>openflow.h</a:t>
            </a:r>
            <a:r>
              <a:rPr lang="en-GB" dirty="0"/>
              <a:t> &amp;&amp; \</a:t>
            </a:r>
            <a:r>
              <a:rPr lang="en-GB" dirty="0" err="1"/>
              <a:t>nclude</a:t>
            </a:r>
            <a:r>
              <a:rPr lang="en-GB" dirty="0"/>
              <a:t>/</a:t>
            </a:r>
            <a:r>
              <a:rPr lang="en-GB" dirty="0" err="1"/>
              <a:t>openflow</a:t>
            </a:r>
            <a:r>
              <a:rPr lang="en-GB" dirty="0"/>
              <a:t>/</a:t>
            </a:r>
            <a:r>
              <a:rPr lang="en-GB" dirty="0" err="1"/>
              <a:t>openflow.hstamp</a:t>
            </a:r>
            <a:endParaRPr lang="en-GB" dirty="0"/>
          </a:p>
          <a:p>
            <a:r>
              <a:rPr lang="en-GB" dirty="0"/>
              <a:t>make[2]: Leaving directory `/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'</a:t>
            </a:r>
          </a:p>
          <a:p>
            <a:r>
              <a:rPr lang="en-GB" dirty="0"/>
              <a:t>make[1]: Leaving directory `/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'</a:t>
            </a:r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</a:t>
            </a:r>
            <a:r>
              <a:rPr lang="en-GB" dirty="0" smtClean="0"/>
              <a:t>#</a:t>
            </a:r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#</a:t>
            </a:r>
          </a:p>
          <a:p>
            <a:r>
              <a:rPr lang="en-GB" dirty="0" smtClean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# make </a:t>
            </a:r>
            <a:r>
              <a:rPr lang="en-GB" dirty="0" smtClean="0"/>
              <a:t>install</a:t>
            </a:r>
          </a:p>
          <a:p>
            <a:r>
              <a:rPr lang="en-GB" dirty="0"/>
              <a:t>make  install-recursive</a:t>
            </a:r>
          </a:p>
          <a:p>
            <a:r>
              <a:rPr lang="en-GB" dirty="0"/>
              <a:t>make[1]: Entering directory `/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'</a:t>
            </a:r>
          </a:p>
          <a:p>
            <a:r>
              <a:rPr lang="en-GB" dirty="0"/>
              <a:t>Making install in </a:t>
            </a:r>
            <a:r>
              <a:rPr lang="en-GB" dirty="0" err="1"/>
              <a:t>datapath</a:t>
            </a:r>
            <a:endParaRPr lang="en-GB" dirty="0"/>
          </a:p>
          <a:p>
            <a:r>
              <a:rPr lang="en-GB" dirty="0"/>
              <a:t>make[2]: Entering directory `/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/</a:t>
            </a:r>
            <a:r>
              <a:rPr lang="en-GB" dirty="0" err="1"/>
              <a:t>datapath</a:t>
            </a:r>
            <a:r>
              <a:rPr lang="en-GB" dirty="0"/>
              <a:t>'</a:t>
            </a:r>
          </a:p>
          <a:p>
            <a:r>
              <a:rPr lang="en-GB" dirty="0"/>
              <a:t>make[3]: Entering directory `/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/</a:t>
            </a:r>
            <a:r>
              <a:rPr lang="en-GB" dirty="0" err="1"/>
              <a:t>datapath</a:t>
            </a:r>
            <a:r>
              <a:rPr lang="en-GB" dirty="0"/>
              <a:t>'</a:t>
            </a:r>
          </a:p>
          <a:p>
            <a:r>
              <a:rPr lang="en-GB" dirty="0"/>
              <a:t>make[4]: Entering directory `/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/</a:t>
            </a:r>
            <a:r>
              <a:rPr lang="en-GB" dirty="0" err="1"/>
              <a:t>datapath</a:t>
            </a:r>
            <a:r>
              <a:rPr lang="en-GB" dirty="0"/>
              <a:t>'</a:t>
            </a:r>
          </a:p>
          <a:p>
            <a:r>
              <a:rPr lang="en-GB" dirty="0"/>
              <a:t>make[4]: Nothing to be done for `install-exec-am'.</a:t>
            </a:r>
          </a:p>
          <a:p>
            <a:r>
              <a:rPr lang="en-GB" dirty="0"/>
              <a:t>make[4]: Nothing to be done for `install-data-am'.</a:t>
            </a:r>
          </a:p>
          <a:p>
            <a:r>
              <a:rPr lang="en-GB" dirty="0"/>
              <a:t>make[4]: Leaving directory `/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/</a:t>
            </a:r>
            <a:r>
              <a:rPr lang="en-GB" dirty="0" err="1"/>
              <a:t>datapath</a:t>
            </a:r>
            <a:r>
              <a:rPr lang="en-GB" dirty="0"/>
              <a:t>'</a:t>
            </a:r>
          </a:p>
          <a:p>
            <a:r>
              <a:rPr lang="en-GB" dirty="0"/>
              <a:t>make[3]: Leaving directory `/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/</a:t>
            </a:r>
            <a:r>
              <a:rPr lang="en-GB" dirty="0" err="1"/>
              <a:t>datapath</a:t>
            </a:r>
            <a:r>
              <a:rPr lang="en-GB" dirty="0"/>
              <a:t>'</a:t>
            </a:r>
          </a:p>
          <a:p>
            <a:r>
              <a:rPr lang="en-GB" dirty="0"/>
              <a:t>make[2]: Leaving directory `/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/</a:t>
            </a:r>
            <a:r>
              <a:rPr lang="en-GB" dirty="0" err="1"/>
              <a:t>datapath</a:t>
            </a:r>
            <a:r>
              <a:rPr lang="en-GB" dirty="0"/>
              <a:t>'</a:t>
            </a:r>
          </a:p>
          <a:p>
            <a:r>
              <a:rPr lang="en-GB" dirty="0"/>
              <a:t>make[2]: Entering directory `/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'</a:t>
            </a:r>
          </a:p>
          <a:p>
            <a:r>
              <a:rPr lang="en-GB" dirty="0"/>
              <a:t>make[3]: Entering directory `/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/</a:t>
            </a:r>
            <a:r>
              <a:rPr lang="en-GB" dirty="0" err="1"/>
              <a:t>datapath</a:t>
            </a:r>
            <a:r>
              <a:rPr lang="en-GB" dirty="0"/>
              <a:t>'</a:t>
            </a:r>
          </a:p>
          <a:p>
            <a:r>
              <a:rPr lang="en-GB" dirty="0" smtClean="0"/>
              <a:t>&lt;SNIP&gt;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73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83"/>
    </mc:Choice>
    <mc:Fallback xmlns="">
      <p:transition spd="slow" advTm="1783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12654644" cy="535531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# </a:t>
            </a:r>
            <a:r>
              <a:rPr lang="en-GB" dirty="0" err="1" smtClean="0"/>
              <a:t>modprobe</a:t>
            </a:r>
            <a:r>
              <a:rPr lang="en-GB" dirty="0" smtClean="0"/>
              <a:t> </a:t>
            </a:r>
            <a:r>
              <a:rPr lang="en-GB" dirty="0" err="1" smtClean="0"/>
              <a:t>uio</a:t>
            </a:r>
            <a:endParaRPr lang="en-GB" dirty="0"/>
          </a:p>
          <a:p>
            <a:r>
              <a:rPr lang="en-GB" dirty="0" smtClean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# </a:t>
            </a:r>
            <a:r>
              <a:rPr lang="en-GB" dirty="0" err="1" smtClean="0"/>
              <a:t>insmod</a:t>
            </a:r>
            <a:r>
              <a:rPr lang="en-GB" dirty="0" smtClean="0"/>
              <a:t> </a:t>
            </a:r>
            <a:r>
              <a:rPr lang="en-GB" dirty="0"/>
              <a:t>$DPDK_BUILD/</a:t>
            </a:r>
            <a:r>
              <a:rPr lang="en-GB" dirty="0" err="1"/>
              <a:t>kmod</a:t>
            </a:r>
            <a:r>
              <a:rPr lang="en-GB" dirty="0"/>
              <a:t>/</a:t>
            </a:r>
            <a:r>
              <a:rPr lang="en-GB" dirty="0" err="1"/>
              <a:t>igb_uio.ko</a:t>
            </a:r>
            <a:endParaRPr lang="en-GB" dirty="0"/>
          </a:p>
          <a:p>
            <a:r>
              <a:rPr lang="en-GB" dirty="0" smtClean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# RTE_SDK=/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dpdk</a:t>
            </a:r>
            <a:endParaRPr lang="en-GB" dirty="0"/>
          </a:p>
          <a:p>
            <a:r>
              <a:rPr lang="en-GB" dirty="0" smtClean="0"/>
              <a:t>/</a:t>
            </a:r>
            <a:r>
              <a:rPr lang="en-GB" dirty="0" err="1" smtClean="0"/>
              <a:t>fosdem</a:t>
            </a:r>
            <a:r>
              <a:rPr lang="en-GB" dirty="0" smtClean="0"/>
              <a:t>/</a:t>
            </a:r>
            <a:r>
              <a:rPr lang="en-GB" dirty="0" err="1" smtClean="0"/>
              <a:t>ovs</a:t>
            </a:r>
            <a:r>
              <a:rPr lang="en-GB" dirty="0" smtClean="0"/>
              <a:t> </a:t>
            </a:r>
            <a:r>
              <a:rPr lang="en-GB" dirty="0"/>
              <a:t># $RTE_SDK/tools/dpdk_nic_bind.py -b </a:t>
            </a:r>
            <a:r>
              <a:rPr lang="en-GB" dirty="0" err="1"/>
              <a:t>igb_uio</a:t>
            </a:r>
            <a:r>
              <a:rPr lang="en-GB" dirty="0"/>
              <a:t> </a:t>
            </a:r>
            <a:r>
              <a:rPr lang="en-GB" dirty="0" smtClean="0"/>
              <a:t>00</a:t>
            </a:r>
          </a:p>
          <a:p>
            <a:r>
              <a:rPr lang="en-GB" dirty="0" smtClean="0"/>
              <a:t>00:05:00.0 0000:05:00.1</a:t>
            </a:r>
            <a:endParaRPr lang="en-GB" dirty="0"/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# $RTE_SDK/tools/dpdk_nic_bind.py –status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Network devices using DPDK-compatible driver</a:t>
            </a:r>
          </a:p>
          <a:p>
            <a:r>
              <a:rPr lang="en-GB" dirty="0"/>
              <a:t>============================================</a:t>
            </a:r>
          </a:p>
          <a:p>
            <a:r>
              <a:rPr lang="en-GB" dirty="0"/>
              <a:t>0000:05:00.0 '82599ES 10-Gigabit SFI/SFP+ Network Connection' </a:t>
            </a:r>
            <a:r>
              <a:rPr lang="en-GB" dirty="0" err="1"/>
              <a:t>drv</a:t>
            </a:r>
            <a:r>
              <a:rPr lang="en-GB" dirty="0"/>
              <a:t>=</a:t>
            </a:r>
            <a:r>
              <a:rPr lang="en-GB" dirty="0" err="1"/>
              <a:t>igb_uio</a:t>
            </a:r>
            <a:r>
              <a:rPr lang="en-GB" dirty="0"/>
              <a:t> unused=</a:t>
            </a:r>
          </a:p>
          <a:p>
            <a:r>
              <a:rPr lang="en-GB" dirty="0"/>
              <a:t>0000:05:00.1 '82599ES 10-Gigabit SFI/SFP+ Network Connection' </a:t>
            </a:r>
            <a:r>
              <a:rPr lang="en-GB" dirty="0" err="1"/>
              <a:t>drv</a:t>
            </a:r>
            <a:r>
              <a:rPr lang="en-GB" dirty="0"/>
              <a:t>=</a:t>
            </a:r>
            <a:r>
              <a:rPr lang="en-GB" dirty="0" err="1"/>
              <a:t>igb_uio</a:t>
            </a:r>
            <a:r>
              <a:rPr lang="en-GB" dirty="0"/>
              <a:t> unused=</a:t>
            </a:r>
          </a:p>
          <a:p>
            <a:endParaRPr lang="en-GB" dirty="0"/>
          </a:p>
          <a:p>
            <a:r>
              <a:rPr lang="en-GB" dirty="0"/>
              <a:t>Network devices using kernel driver</a:t>
            </a:r>
          </a:p>
          <a:p>
            <a:r>
              <a:rPr lang="en-GB" dirty="0"/>
              <a:t>===================================</a:t>
            </a:r>
          </a:p>
          <a:p>
            <a:r>
              <a:rPr lang="en-GB" dirty="0"/>
              <a:t>0000:09:00.0 '82599ES 10-Gigabit SFI/SFP+ Network Connection' if=eth6 </a:t>
            </a:r>
            <a:r>
              <a:rPr lang="en-GB" dirty="0" err="1"/>
              <a:t>drv</a:t>
            </a:r>
            <a:r>
              <a:rPr lang="en-GB" dirty="0"/>
              <a:t>=</a:t>
            </a:r>
            <a:r>
              <a:rPr lang="en-GB" dirty="0" err="1"/>
              <a:t>ixgbe</a:t>
            </a:r>
            <a:r>
              <a:rPr lang="en-GB" dirty="0"/>
              <a:t> unused=</a:t>
            </a:r>
            <a:r>
              <a:rPr lang="en-GB" dirty="0" err="1"/>
              <a:t>igb_uio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&lt;SNIP&gt;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54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684"/>
    </mc:Choice>
    <mc:Fallback xmlns="">
      <p:transition spd="slow" advTm="23684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12654644" cy="369331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 smtClean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# echo </a:t>
            </a:r>
            <a:r>
              <a:rPr lang="en-GB" dirty="0" smtClean="0"/>
              <a:t>8196 </a:t>
            </a:r>
            <a:r>
              <a:rPr lang="en-GB" dirty="0"/>
              <a:t>&gt; /</a:t>
            </a:r>
            <a:r>
              <a:rPr lang="en-GB" dirty="0" smtClean="0"/>
              <a:t>sys/kernel/mm/</a:t>
            </a:r>
            <a:r>
              <a:rPr lang="en-GB" dirty="0" err="1" smtClean="0"/>
              <a:t>hugepages</a:t>
            </a:r>
            <a:r>
              <a:rPr lang="en-GB" dirty="0" smtClean="0"/>
              <a:t>/</a:t>
            </a:r>
            <a:r>
              <a:rPr lang="en-GB" dirty="0" err="1" smtClean="0"/>
              <a:t>hugepages</a:t>
            </a:r>
            <a:r>
              <a:rPr lang="en-GB" dirty="0" smtClean="0"/>
              <a:t>-</a:t>
            </a:r>
          </a:p>
          <a:p>
            <a:r>
              <a:rPr lang="en-GB" dirty="0" smtClean="0"/>
              <a:t>2048kB/</a:t>
            </a:r>
            <a:r>
              <a:rPr lang="en-GB" dirty="0" err="1" smtClean="0"/>
              <a:t>nr_hugepages</a:t>
            </a:r>
            <a:endParaRPr lang="en-GB" dirty="0"/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#</a:t>
            </a:r>
          </a:p>
          <a:p>
            <a:r>
              <a:rPr lang="en-GB" dirty="0" smtClean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# mount -t </a:t>
            </a:r>
            <a:r>
              <a:rPr lang="en-GB" dirty="0" err="1"/>
              <a:t>hugetlbfs</a:t>
            </a:r>
            <a:r>
              <a:rPr lang="en-GB" dirty="0"/>
              <a:t> </a:t>
            </a:r>
            <a:r>
              <a:rPr lang="en-GB" dirty="0" err="1"/>
              <a:t>nodev</a:t>
            </a:r>
            <a:r>
              <a:rPr lang="en-GB" dirty="0"/>
              <a:t> /</a:t>
            </a:r>
            <a:r>
              <a:rPr lang="en-GB" dirty="0" err="1" smtClean="0"/>
              <a:t>mnt</a:t>
            </a:r>
            <a:r>
              <a:rPr lang="en-GB" dirty="0" smtClean="0"/>
              <a:t>/huge</a:t>
            </a:r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#</a:t>
            </a:r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# cat /</a:t>
            </a:r>
            <a:r>
              <a:rPr lang="en-GB" dirty="0" err="1"/>
              <a:t>proc</a:t>
            </a:r>
            <a:r>
              <a:rPr lang="en-GB" dirty="0"/>
              <a:t>/</a:t>
            </a:r>
            <a:r>
              <a:rPr lang="en-GB" dirty="0" err="1"/>
              <a:t>meminfo</a:t>
            </a:r>
            <a:r>
              <a:rPr lang="en-GB" dirty="0"/>
              <a:t> | </a:t>
            </a:r>
            <a:r>
              <a:rPr lang="en-GB" dirty="0" err="1"/>
              <a:t>grep</a:t>
            </a:r>
            <a:r>
              <a:rPr lang="en-GB" dirty="0"/>
              <a:t> -</a:t>
            </a:r>
            <a:r>
              <a:rPr lang="en-GB" dirty="0" err="1"/>
              <a:t>i</a:t>
            </a:r>
            <a:r>
              <a:rPr lang="en-GB" dirty="0"/>
              <a:t> huge</a:t>
            </a:r>
          </a:p>
          <a:p>
            <a:r>
              <a:rPr lang="en-GB" dirty="0" err="1"/>
              <a:t>AnonHugePages</a:t>
            </a:r>
            <a:r>
              <a:rPr lang="en-GB" dirty="0"/>
              <a:t>:      4096 kB</a:t>
            </a:r>
          </a:p>
          <a:p>
            <a:r>
              <a:rPr lang="en-GB" dirty="0" err="1"/>
              <a:t>HugePages_Total</a:t>
            </a:r>
            <a:r>
              <a:rPr lang="en-GB" dirty="0"/>
              <a:t>:    8196</a:t>
            </a:r>
          </a:p>
          <a:p>
            <a:r>
              <a:rPr lang="en-GB" dirty="0" err="1"/>
              <a:t>HugePages_Free</a:t>
            </a:r>
            <a:r>
              <a:rPr lang="en-GB" dirty="0"/>
              <a:t>:     8196</a:t>
            </a:r>
          </a:p>
          <a:p>
            <a:r>
              <a:rPr lang="en-GB" dirty="0" err="1"/>
              <a:t>HugePages_Rsvd</a:t>
            </a:r>
            <a:r>
              <a:rPr lang="en-GB" dirty="0"/>
              <a:t>:        0</a:t>
            </a:r>
          </a:p>
          <a:p>
            <a:r>
              <a:rPr lang="en-GB" dirty="0" err="1"/>
              <a:t>HugePages_Surp</a:t>
            </a:r>
            <a:r>
              <a:rPr lang="en-GB" dirty="0"/>
              <a:t>:        0</a:t>
            </a:r>
          </a:p>
          <a:p>
            <a:r>
              <a:rPr lang="en-GB" dirty="0" err="1"/>
              <a:t>Hugepagesize</a:t>
            </a:r>
            <a:r>
              <a:rPr lang="en-GB" dirty="0"/>
              <a:t>:       2048 kB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334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081"/>
    </mc:Choice>
    <mc:Fallback xmlns="">
      <p:transition spd="slow" advTm="35081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12654644" cy="34163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# </a:t>
            </a:r>
            <a:r>
              <a:rPr lang="en-GB" dirty="0" err="1"/>
              <a:t>mkdir</a:t>
            </a:r>
            <a:r>
              <a:rPr lang="en-GB" dirty="0"/>
              <a:t> -p /</a:t>
            </a:r>
            <a:r>
              <a:rPr lang="en-GB" dirty="0" err="1"/>
              <a:t>usr</a:t>
            </a:r>
            <a:r>
              <a:rPr lang="en-GB" dirty="0"/>
              <a:t>/local/</a:t>
            </a:r>
            <a:r>
              <a:rPr lang="en-GB" dirty="0" err="1"/>
              <a:t>etc</a:t>
            </a:r>
            <a:r>
              <a:rPr lang="en-GB" dirty="0"/>
              <a:t>/</a:t>
            </a:r>
            <a:r>
              <a:rPr lang="en-GB" dirty="0" err="1"/>
              <a:t>openvswitch</a:t>
            </a:r>
            <a:endParaRPr lang="en-GB" dirty="0"/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# </a:t>
            </a:r>
            <a:r>
              <a:rPr lang="en-GB" dirty="0" err="1"/>
              <a:t>mkdir</a:t>
            </a:r>
            <a:r>
              <a:rPr lang="en-GB" dirty="0"/>
              <a:t> -p /</a:t>
            </a:r>
            <a:r>
              <a:rPr lang="en-GB" dirty="0" err="1" smtClean="0"/>
              <a:t>usr</a:t>
            </a:r>
            <a:r>
              <a:rPr lang="en-GB" dirty="0" smtClean="0"/>
              <a:t>/local/</a:t>
            </a:r>
            <a:r>
              <a:rPr lang="en-GB" dirty="0" err="1" smtClean="0"/>
              <a:t>var</a:t>
            </a:r>
            <a:r>
              <a:rPr lang="en-GB" dirty="0" smtClean="0"/>
              <a:t>/run/</a:t>
            </a:r>
            <a:r>
              <a:rPr lang="en-GB" dirty="0" err="1" smtClean="0"/>
              <a:t>openvswitch</a:t>
            </a:r>
            <a:endParaRPr lang="en-GB" dirty="0"/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#</a:t>
            </a:r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#</a:t>
            </a:r>
          </a:p>
          <a:p>
            <a:r>
              <a:rPr lang="en-GB" dirty="0" smtClean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# </a:t>
            </a:r>
            <a:r>
              <a:rPr lang="en-GB" dirty="0" err="1"/>
              <a:t>rm</a:t>
            </a:r>
            <a:r>
              <a:rPr lang="en-GB" dirty="0"/>
              <a:t> -f /</a:t>
            </a:r>
            <a:r>
              <a:rPr lang="en-GB" dirty="0" err="1"/>
              <a:t>usr</a:t>
            </a:r>
            <a:r>
              <a:rPr lang="en-GB" dirty="0"/>
              <a:t>/local/</a:t>
            </a:r>
            <a:r>
              <a:rPr lang="en-GB" dirty="0" err="1"/>
              <a:t>etc</a:t>
            </a:r>
            <a:r>
              <a:rPr lang="en-GB" dirty="0"/>
              <a:t>/</a:t>
            </a:r>
            <a:r>
              <a:rPr lang="en-GB" dirty="0" err="1"/>
              <a:t>openvswitch</a:t>
            </a:r>
            <a:r>
              <a:rPr lang="en-GB" dirty="0"/>
              <a:t>/</a:t>
            </a:r>
            <a:r>
              <a:rPr lang="en-GB" dirty="0" err="1"/>
              <a:t>conf.db</a:t>
            </a:r>
            <a:r>
              <a:rPr lang="en-GB" dirty="0"/>
              <a:t> /</a:t>
            </a:r>
            <a:r>
              <a:rPr lang="en-GB" dirty="0" err="1"/>
              <a:t>usr</a:t>
            </a:r>
            <a:r>
              <a:rPr lang="en-GB" dirty="0"/>
              <a:t>/local/</a:t>
            </a:r>
            <a:r>
              <a:rPr lang="en-GB" dirty="0" err="1"/>
              <a:t>etc</a:t>
            </a:r>
            <a:r>
              <a:rPr lang="en-GB" dirty="0"/>
              <a:t>/</a:t>
            </a:r>
            <a:r>
              <a:rPr lang="en-GB" dirty="0" err="1"/>
              <a:t>openvswitch</a:t>
            </a:r>
            <a:r>
              <a:rPr lang="en-GB" dirty="0"/>
              <a:t>/.</a:t>
            </a:r>
            <a:r>
              <a:rPr lang="en-GB" dirty="0" err="1"/>
              <a:t>conf.db~lock</a:t>
            </a:r>
            <a:r>
              <a:rPr lang="en-GB" dirty="0" smtClean="0"/>
              <a:t>~</a:t>
            </a:r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</a:t>
            </a:r>
            <a:r>
              <a:rPr lang="en-GB" dirty="0" smtClean="0"/>
              <a:t>#</a:t>
            </a:r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#</a:t>
            </a:r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# /</a:t>
            </a:r>
            <a:r>
              <a:rPr lang="en-GB" dirty="0" err="1"/>
              <a:t>usr</a:t>
            </a:r>
            <a:r>
              <a:rPr lang="en-GB" dirty="0"/>
              <a:t>/local/bin/</a:t>
            </a:r>
            <a:r>
              <a:rPr lang="en-GB" dirty="0" err="1"/>
              <a:t>ovsdb</a:t>
            </a:r>
            <a:r>
              <a:rPr lang="en-GB" dirty="0"/>
              <a:t>-tool create /</a:t>
            </a:r>
            <a:r>
              <a:rPr lang="en-GB" dirty="0" err="1" smtClean="0"/>
              <a:t>usr</a:t>
            </a:r>
            <a:r>
              <a:rPr lang="en-GB" dirty="0" smtClean="0"/>
              <a:t>/local/e</a:t>
            </a:r>
          </a:p>
          <a:p>
            <a:r>
              <a:rPr lang="en-GB" dirty="0" err="1" smtClean="0"/>
              <a:t>tc</a:t>
            </a:r>
            <a:r>
              <a:rPr lang="en-GB" dirty="0" smtClean="0"/>
              <a:t>/</a:t>
            </a:r>
            <a:r>
              <a:rPr lang="en-GB" dirty="0" err="1" smtClean="0"/>
              <a:t>openvswitch</a:t>
            </a:r>
            <a:r>
              <a:rPr lang="en-GB" dirty="0" smtClean="0"/>
              <a:t>/</a:t>
            </a:r>
            <a:r>
              <a:rPr lang="en-GB" dirty="0" err="1" smtClean="0"/>
              <a:t>conf.db</a:t>
            </a:r>
            <a:r>
              <a:rPr lang="en-GB" dirty="0" smtClean="0"/>
              <a:t> </a:t>
            </a:r>
            <a:r>
              <a:rPr lang="en-GB" dirty="0"/>
              <a:t>/</a:t>
            </a:r>
            <a:r>
              <a:rPr lang="en-GB" dirty="0" err="1" smtClean="0"/>
              <a:t>usr</a:t>
            </a:r>
            <a:r>
              <a:rPr lang="en-GB" dirty="0" smtClean="0"/>
              <a:t>/local/share/</a:t>
            </a:r>
            <a:r>
              <a:rPr lang="en-GB" dirty="0" err="1" smtClean="0"/>
              <a:t>openvswitch</a:t>
            </a:r>
            <a:r>
              <a:rPr lang="en-GB" dirty="0" smtClean="0"/>
              <a:t>/vswitch</a:t>
            </a:r>
          </a:p>
          <a:p>
            <a:r>
              <a:rPr lang="en-GB" dirty="0" smtClean="0"/>
              <a:t>.</a:t>
            </a:r>
            <a:r>
              <a:rPr lang="en-GB" dirty="0" err="1"/>
              <a:t>ovsschema</a:t>
            </a:r>
            <a:endParaRPr lang="en-GB" dirty="0"/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</a:t>
            </a:r>
            <a:r>
              <a:rPr lang="en-GB" dirty="0" smtClean="0"/>
              <a:t>#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75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752"/>
    </mc:Choice>
    <mc:Fallback xmlns="">
      <p:transition spd="slow" advTm="37752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12654644" cy="230832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>
              <a:defRPr/>
            </a:pPr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# </a:t>
            </a:r>
            <a:r>
              <a:rPr lang="en-GB" dirty="0" smtClean="0"/>
              <a:t>/</a:t>
            </a:r>
            <a:r>
              <a:rPr lang="en-GB" dirty="0" err="1"/>
              <a:t>usr</a:t>
            </a:r>
            <a:r>
              <a:rPr lang="en-GB" dirty="0"/>
              <a:t>/local/</a:t>
            </a:r>
            <a:r>
              <a:rPr lang="en-GB" dirty="0" err="1"/>
              <a:t>sbin</a:t>
            </a:r>
            <a:r>
              <a:rPr lang="en-GB" dirty="0"/>
              <a:t>/</a:t>
            </a:r>
            <a:r>
              <a:rPr lang="en-GB" dirty="0" err="1"/>
              <a:t>ovsdb</a:t>
            </a:r>
            <a:r>
              <a:rPr lang="en-GB" dirty="0"/>
              <a:t>-server --remote=</a:t>
            </a:r>
            <a:r>
              <a:rPr lang="en-GB" dirty="0" err="1"/>
              <a:t>punix</a:t>
            </a:r>
            <a:r>
              <a:rPr lang="en-GB" dirty="0"/>
              <a:t>:/</a:t>
            </a:r>
            <a:r>
              <a:rPr lang="en-GB" dirty="0" err="1" smtClean="0"/>
              <a:t>usr</a:t>
            </a:r>
            <a:r>
              <a:rPr lang="en-GB" dirty="0" smtClean="0"/>
              <a:t>/local/</a:t>
            </a:r>
            <a:r>
              <a:rPr lang="en-GB" dirty="0" err="1" smtClean="0"/>
              <a:t>var</a:t>
            </a:r>
            <a:r>
              <a:rPr lang="en-GB" dirty="0" smtClean="0"/>
              <a:t>/run/</a:t>
            </a:r>
            <a:r>
              <a:rPr lang="en-GB" dirty="0" err="1" smtClean="0"/>
              <a:t>openvswitch</a:t>
            </a:r>
            <a:r>
              <a:rPr lang="en-GB" dirty="0" smtClean="0"/>
              <a:t>/</a:t>
            </a:r>
            <a:r>
              <a:rPr lang="en-GB" dirty="0" err="1" smtClean="0"/>
              <a:t>db.sock</a:t>
            </a:r>
            <a:r>
              <a:rPr lang="en-GB" dirty="0"/>
              <a:t> </a:t>
            </a:r>
            <a:r>
              <a:rPr lang="en-GB" dirty="0" smtClean="0"/>
              <a:t>--</a:t>
            </a:r>
            <a:r>
              <a:rPr lang="en-GB" dirty="0"/>
              <a:t>remote=</a:t>
            </a:r>
            <a:r>
              <a:rPr lang="en-GB" dirty="0" err="1"/>
              <a:t>db:Open_vSwitch,Open_vSwitch,manager_options</a:t>
            </a:r>
            <a:r>
              <a:rPr lang="en-GB" dirty="0"/>
              <a:t> </a:t>
            </a:r>
            <a:r>
              <a:rPr lang="en-GB" dirty="0" smtClean="0"/>
              <a:t>–-</a:t>
            </a:r>
            <a:r>
              <a:rPr lang="en-GB" dirty="0" err="1" smtClean="0"/>
              <a:t>pidfile</a:t>
            </a:r>
            <a:endParaRPr lang="en-GB" dirty="0"/>
          </a:p>
          <a:p>
            <a:pPr>
              <a:defRPr/>
            </a:pPr>
            <a:r>
              <a:rPr lang="en-GB" dirty="0" smtClean="0"/>
              <a:t>--</a:t>
            </a:r>
            <a:r>
              <a:rPr lang="en-GB" dirty="0"/>
              <a:t>detach</a:t>
            </a:r>
          </a:p>
          <a:p>
            <a:r>
              <a:rPr lang="en-GB" dirty="0" smtClean="0"/>
              <a:t>2016-01-25T10:23:27Z|00001|ovsdb_server|INFO|ovsdb-server </a:t>
            </a:r>
            <a:r>
              <a:rPr lang="en-GB" dirty="0"/>
              <a:t>(Open </a:t>
            </a:r>
            <a:r>
              <a:rPr lang="en-GB" dirty="0" err="1"/>
              <a:t>vSwitch</a:t>
            </a:r>
            <a:r>
              <a:rPr lang="en-GB" dirty="0"/>
              <a:t>) 2.4.1</a:t>
            </a:r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#</a:t>
            </a:r>
          </a:p>
          <a:p>
            <a:r>
              <a:rPr lang="en-GB" dirty="0" smtClean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# /</a:t>
            </a:r>
            <a:r>
              <a:rPr lang="en-GB" dirty="0" err="1"/>
              <a:t>usr</a:t>
            </a:r>
            <a:r>
              <a:rPr lang="en-GB" dirty="0"/>
              <a:t>/local/bin/</a:t>
            </a:r>
            <a:r>
              <a:rPr lang="en-GB" dirty="0" err="1"/>
              <a:t>ovs-vsctl</a:t>
            </a:r>
            <a:r>
              <a:rPr lang="en-GB" dirty="0"/>
              <a:t> </a:t>
            </a:r>
            <a:r>
              <a:rPr lang="en-GB" dirty="0" smtClean="0"/>
              <a:t>--</a:t>
            </a:r>
            <a:r>
              <a:rPr lang="en-GB" dirty="0"/>
              <a:t>no-wait </a:t>
            </a:r>
            <a:r>
              <a:rPr lang="en-GB" dirty="0" err="1" smtClean="0"/>
              <a:t>init</a:t>
            </a:r>
            <a:endParaRPr lang="en-GB" dirty="0" smtClean="0"/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</a:t>
            </a:r>
            <a:r>
              <a:rPr lang="en-GB" dirty="0" smtClean="0"/>
              <a:t>#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93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41"/>
    </mc:Choice>
    <mc:Fallback xmlns="">
      <p:transition spd="slow" advTm="15041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12654644" cy="34163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 smtClean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# /</a:t>
            </a:r>
            <a:r>
              <a:rPr lang="en-GB" dirty="0" err="1"/>
              <a:t>usr</a:t>
            </a:r>
            <a:r>
              <a:rPr lang="en-GB" dirty="0"/>
              <a:t>/local/</a:t>
            </a:r>
            <a:r>
              <a:rPr lang="en-GB" dirty="0" err="1"/>
              <a:t>sbin</a:t>
            </a:r>
            <a:r>
              <a:rPr lang="en-GB" dirty="0"/>
              <a:t>/</a:t>
            </a:r>
            <a:r>
              <a:rPr lang="en-GB" dirty="0" err="1"/>
              <a:t>ovs-vswitchd</a:t>
            </a:r>
            <a:r>
              <a:rPr lang="en-GB" dirty="0"/>
              <a:t> --</a:t>
            </a:r>
            <a:r>
              <a:rPr lang="en-GB" dirty="0" err="1"/>
              <a:t>dpdk</a:t>
            </a:r>
            <a:r>
              <a:rPr lang="en-GB" dirty="0"/>
              <a:t> -c 0x1 -n </a:t>
            </a:r>
            <a:r>
              <a:rPr lang="en-GB" dirty="0" smtClean="0"/>
              <a:t>4</a:t>
            </a:r>
          </a:p>
          <a:p>
            <a:r>
              <a:rPr lang="en-GB" dirty="0" smtClean="0"/>
              <a:t>--</a:t>
            </a:r>
            <a:r>
              <a:rPr lang="en-GB" dirty="0"/>
              <a:t>socket-</a:t>
            </a:r>
            <a:r>
              <a:rPr lang="en-GB" dirty="0" err="1"/>
              <a:t>mem</a:t>
            </a:r>
            <a:r>
              <a:rPr lang="en-GB" dirty="0"/>
              <a:t> 1024,0 -- </a:t>
            </a:r>
            <a:r>
              <a:rPr lang="en-GB" dirty="0" err="1"/>
              <a:t>unix</a:t>
            </a:r>
            <a:r>
              <a:rPr lang="en-GB" dirty="0"/>
              <a:t>:/</a:t>
            </a:r>
            <a:r>
              <a:rPr lang="en-GB" dirty="0" err="1" smtClean="0"/>
              <a:t>usr</a:t>
            </a:r>
            <a:r>
              <a:rPr lang="en-GB" dirty="0" smtClean="0"/>
              <a:t>/local/</a:t>
            </a:r>
            <a:r>
              <a:rPr lang="en-GB" dirty="0" err="1" smtClean="0"/>
              <a:t>var</a:t>
            </a:r>
            <a:r>
              <a:rPr lang="en-GB" dirty="0" smtClean="0"/>
              <a:t>/run/</a:t>
            </a:r>
            <a:r>
              <a:rPr lang="en-GB" dirty="0" err="1" smtClean="0"/>
              <a:t>openvswitch</a:t>
            </a:r>
            <a:r>
              <a:rPr lang="en-GB" dirty="0" smtClean="0"/>
              <a:t>/</a:t>
            </a:r>
            <a:r>
              <a:rPr lang="en-GB" dirty="0" err="1" smtClean="0"/>
              <a:t>db</a:t>
            </a:r>
            <a:endParaRPr lang="en-GB" dirty="0" smtClean="0"/>
          </a:p>
          <a:p>
            <a:r>
              <a:rPr lang="en-GB" dirty="0"/>
              <a:t>.</a:t>
            </a:r>
            <a:r>
              <a:rPr lang="en-GB" dirty="0" smtClean="0"/>
              <a:t>sock </a:t>
            </a:r>
            <a:r>
              <a:rPr lang="en-GB" dirty="0"/>
              <a:t>--log-file=/</a:t>
            </a:r>
            <a:r>
              <a:rPr lang="en-GB" dirty="0" err="1"/>
              <a:t>tmp</a:t>
            </a:r>
            <a:r>
              <a:rPr lang="en-GB" dirty="0"/>
              <a:t>/vswitchd.log  --</a:t>
            </a:r>
            <a:r>
              <a:rPr lang="en-GB" dirty="0" err="1"/>
              <a:t>pidfile</a:t>
            </a:r>
            <a:r>
              <a:rPr lang="en-GB" dirty="0"/>
              <a:t> </a:t>
            </a:r>
            <a:r>
              <a:rPr lang="en-GB" dirty="0" smtClean="0"/>
              <a:t>--detach</a:t>
            </a:r>
            <a:endParaRPr lang="en-GB" dirty="0"/>
          </a:p>
          <a:p>
            <a:r>
              <a:rPr lang="en-GB" dirty="0"/>
              <a:t>2016-01-25T10:24:14Z|00001|dpdk|INFO|No -</a:t>
            </a:r>
            <a:r>
              <a:rPr lang="en-GB" dirty="0" err="1"/>
              <a:t>vhost_sock_dir</a:t>
            </a:r>
            <a:r>
              <a:rPr lang="en-GB" dirty="0"/>
              <a:t> provided - defaulting to /</a:t>
            </a:r>
            <a:r>
              <a:rPr lang="en-GB" dirty="0" err="1"/>
              <a:t>usr</a:t>
            </a:r>
            <a:r>
              <a:rPr lang="en-GB" dirty="0"/>
              <a:t>/local/</a:t>
            </a:r>
            <a:r>
              <a:rPr lang="en-GB" dirty="0" err="1"/>
              <a:t>var</a:t>
            </a:r>
            <a:r>
              <a:rPr lang="en-GB" dirty="0"/>
              <a:t>/run/</a:t>
            </a:r>
            <a:r>
              <a:rPr lang="en-GB" dirty="0" err="1"/>
              <a:t>openvswitch</a:t>
            </a:r>
            <a:endParaRPr lang="en-GB" dirty="0"/>
          </a:p>
          <a:p>
            <a:r>
              <a:rPr lang="en-GB" dirty="0"/>
              <a:t>EAL: Detected </a:t>
            </a:r>
            <a:r>
              <a:rPr lang="en-GB" dirty="0" err="1"/>
              <a:t>lcore</a:t>
            </a:r>
            <a:r>
              <a:rPr lang="en-GB" dirty="0"/>
              <a:t> 0 as core 0 on socket 0</a:t>
            </a:r>
          </a:p>
          <a:p>
            <a:r>
              <a:rPr lang="en-GB" dirty="0"/>
              <a:t>EAL: Detected </a:t>
            </a:r>
            <a:r>
              <a:rPr lang="en-GB" dirty="0" err="1"/>
              <a:t>lcore</a:t>
            </a:r>
            <a:r>
              <a:rPr lang="en-GB" dirty="0"/>
              <a:t> 1 as core 1 on socket 0</a:t>
            </a:r>
          </a:p>
          <a:p>
            <a:r>
              <a:rPr lang="en-GB" dirty="0"/>
              <a:t>EAL: Detected </a:t>
            </a:r>
            <a:r>
              <a:rPr lang="en-GB" dirty="0" err="1"/>
              <a:t>lcore</a:t>
            </a:r>
            <a:r>
              <a:rPr lang="en-GB" dirty="0"/>
              <a:t> 2 as core 2 on socket 0</a:t>
            </a:r>
          </a:p>
          <a:p>
            <a:r>
              <a:rPr lang="en-GB" dirty="0" smtClean="0"/>
              <a:t>&lt;SNIP&gt;</a:t>
            </a:r>
            <a:endParaRPr lang="en-GB" dirty="0"/>
          </a:p>
          <a:p>
            <a:r>
              <a:rPr lang="en-GB" dirty="0" smtClean="0"/>
              <a:t>EAL</a:t>
            </a:r>
            <a:r>
              <a:rPr lang="en-GB" dirty="0"/>
              <a:t>: Support maximum 128 logical core(s) by configuration.</a:t>
            </a:r>
          </a:p>
          <a:p>
            <a:r>
              <a:rPr lang="en-GB" dirty="0"/>
              <a:t>EAL: Detected 20 </a:t>
            </a:r>
            <a:r>
              <a:rPr lang="en-GB" dirty="0" err="1"/>
              <a:t>lcore</a:t>
            </a:r>
            <a:r>
              <a:rPr lang="en-GB" dirty="0"/>
              <a:t>(s)</a:t>
            </a:r>
          </a:p>
          <a:p>
            <a:r>
              <a:rPr lang="en-GB" dirty="0" smtClean="0"/>
              <a:t>&lt;SNIP&gt;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57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293"/>
    </mc:Choice>
    <mc:Fallback xmlns="">
      <p:transition spd="slow" advTm="26293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12654644" cy="3859518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 smtClean="0"/>
              <a:t>EAL</a:t>
            </a:r>
            <a:r>
              <a:rPr lang="en-GB" dirty="0"/>
              <a:t>: Setting up memory...</a:t>
            </a:r>
          </a:p>
          <a:p>
            <a:r>
              <a:rPr lang="en-GB" dirty="0"/>
              <a:t>EAL: Ask a virtual area of 0x200000 bytes</a:t>
            </a:r>
          </a:p>
          <a:p>
            <a:r>
              <a:rPr lang="en-GB" dirty="0"/>
              <a:t>EAL: Virtual area found at 0x7f89cba00000 (size = 0x200000)</a:t>
            </a:r>
          </a:p>
          <a:p>
            <a:r>
              <a:rPr lang="en-GB" dirty="0"/>
              <a:t>EAL: Ask a virtual area of 0x2e000000 bytes</a:t>
            </a:r>
          </a:p>
          <a:p>
            <a:r>
              <a:rPr lang="en-GB" dirty="0"/>
              <a:t>EAL: Virtual area found at 0x7f899d800000 (size = 0x2e000000)</a:t>
            </a:r>
          </a:p>
          <a:p>
            <a:r>
              <a:rPr lang="en-GB" dirty="0"/>
              <a:t>EAL: Ask a virtual area of 0x200000 bytes</a:t>
            </a:r>
          </a:p>
          <a:p>
            <a:r>
              <a:rPr lang="en-GB" dirty="0"/>
              <a:t>EAL: Virtual area found at 0x7f899d400000 (size = 0x200000)</a:t>
            </a:r>
          </a:p>
          <a:p>
            <a:r>
              <a:rPr lang="en-GB" dirty="0"/>
              <a:t>EAL: Ask a virtual area of 0x200000 bytes</a:t>
            </a:r>
          </a:p>
          <a:p>
            <a:r>
              <a:rPr lang="en-GB" dirty="0"/>
              <a:t>EAL: Virtual area found at 0x7f899d000000 (size = 0x200000)</a:t>
            </a:r>
          </a:p>
          <a:p>
            <a:r>
              <a:rPr lang="en-GB" dirty="0"/>
              <a:t>EAL: Ask a virtual area of 0x1cfc00000 bytes</a:t>
            </a:r>
          </a:p>
          <a:p>
            <a:r>
              <a:rPr lang="en-GB" dirty="0"/>
              <a:t>EAL: Virtual area found at 0x7f87cd200000 (size = 0x1cfc00000)</a:t>
            </a:r>
          </a:p>
          <a:p>
            <a:r>
              <a:rPr lang="en-GB" dirty="0"/>
              <a:t>EAL: Ask a virtual area of 0x600000 bytes</a:t>
            </a:r>
          </a:p>
          <a:p>
            <a:r>
              <a:rPr lang="en-GB" dirty="0"/>
              <a:t>EAL: Virtual area found at 0x7f87cca00000 (size = 0x600000)</a:t>
            </a:r>
          </a:p>
          <a:p>
            <a:r>
              <a:rPr lang="en-GB" dirty="0"/>
              <a:t>EAL: Ask a virtual area of 0x1000000 bytes</a:t>
            </a:r>
          </a:p>
          <a:p>
            <a:r>
              <a:rPr lang="en-GB" dirty="0"/>
              <a:t>EAL: Virtual area found at 0x7f87cb800000 (size = 0x1000000)</a:t>
            </a:r>
          </a:p>
          <a:p>
            <a:r>
              <a:rPr lang="en-GB" dirty="0"/>
              <a:t>EAL: Ask a virtual area of 0x200000 bytes</a:t>
            </a:r>
          </a:p>
          <a:p>
            <a:r>
              <a:rPr lang="en-GB" dirty="0"/>
              <a:t>EAL: Virtual area found at 0x7f87cb400000 (size = 0x200000)</a:t>
            </a:r>
          </a:p>
          <a:p>
            <a:r>
              <a:rPr lang="en-GB" dirty="0"/>
              <a:t>EAL: Ask a virtual area of 0x400000 bytes</a:t>
            </a:r>
          </a:p>
          <a:p>
            <a:r>
              <a:rPr lang="en-GB" dirty="0"/>
              <a:t>EAL: Virtual area found at 0x7f87cae00000 (size = 0x400000</a:t>
            </a:r>
            <a:r>
              <a:rPr lang="en-GB" dirty="0" smtClean="0"/>
              <a:t>)</a:t>
            </a:r>
          </a:p>
          <a:p>
            <a:r>
              <a:rPr lang="en-GB" dirty="0"/>
              <a:t>EAL: Ask a virtual area of 0x400000 bytes</a:t>
            </a:r>
          </a:p>
          <a:p>
            <a:r>
              <a:rPr lang="en-GB" dirty="0"/>
              <a:t>EAL: Virtual area found at 0x7f87ca800000 (size = 0x400000)</a:t>
            </a:r>
          </a:p>
          <a:p>
            <a:r>
              <a:rPr lang="en-GB" dirty="0"/>
              <a:t>EAL: Ask a virtual area of 0x200000 bytes</a:t>
            </a:r>
          </a:p>
          <a:p>
            <a:r>
              <a:rPr lang="en-GB" dirty="0"/>
              <a:t>EAL: Virtual area found at 0x7f87ca400000 (size = 0x200000)</a:t>
            </a:r>
          </a:p>
          <a:p>
            <a:r>
              <a:rPr lang="en-GB" dirty="0"/>
              <a:t>EAL: Ask a virtual area of 0x200000 bytes</a:t>
            </a:r>
          </a:p>
          <a:p>
            <a:r>
              <a:rPr lang="en-GB" dirty="0"/>
              <a:t>EAL: Virtual area found at 0x7f87ca000000 (size = 0x200000)</a:t>
            </a:r>
          </a:p>
          <a:p>
            <a:r>
              <a:rPr lang="en-GB" dirty="0"/>
              <a:t>EAL: Ask a virtual area of 0x1f2400000 bytes</a:t>
            </a:r>
          </a:p>
          <a:p>
            <a:r>
              <a:rPr lang="en-GB" dirty="0"/>
              <a:t>EAL: Virtual area found at 0x7f85d7a00000 (size = 0x1f2400000)</a:t>
            </a:r>
          </a:p>
          <a:p>
            <a:r>
              <a:rPr lang="en-GB" dirty="0"/>
              <a:t>EAL: Ask a virtual area of 0x800000 bytes</a:t>
            </a:r>
          </a:p>
          <a:p>
            <a:r>
              <a:rPr lang="en-GB" dirty="0"/>
              <a:t>EAL: Virtual area found at 0x7f85d7000000 (size = 0x800000)</a:t>
            </a:r>
          </a:p>
          <a:p>
            <a:r>
              <a:rPr lang="en-GB" dirty="0"/>
              <a:t>EAL: Ask a virtual area of 0x400000 bytes</a:t>
            </a:r>
          </a:p>
          <a:p>
            <a:r>
              <a:rPr lang="en-GB" dirty="0"/>
              <a:t>EAL: Virtual area found at 0x7f85d6a00000 (size = 0x400000)</a:t>
            </a:r>
          </a:p>
          <a:p>
            <a:r>
              <a:rPr lang="en-GB" dirty="0"/>
              <a:t>EAL: Ask a virtual area of 0x2c00000 bytes</a:t>
            </a:r>
          </a:p>
          <a:p>
            <a:r>
              <a:rPr lang="en-GB" dirty="0"/>
              <a:t>EAL: Virtual area found at 0x7f85d3c00000 (size = 0x2c00000)</a:t>
            </a:r>
          </a:p>
          <a:p>
            <a:r>
              <a:rPr lang="en-GB" dirty="0"/>
              <a:t>EAL: Ask a virtual area of 0x400000 bytes</a:t>
            </a:r>
          </a:p>
          <a:p>
            <a:r>
              <a:rPr lang="en-GB" dirty="0"/>
              <a:t>EAL: Virtual area found at 0x7f85d3600000 (size = 0x400000)</a:t>
            </a:r>
          </a:p>
          <a:p>
            <a:r>
              <a:rPr lang="en-GB" dirty="0"/>
              <a:t>EAL: Ask a virtual area of 0x400000 bytes</a:t>
            </a:r>
          </a:p>
          <a:p>
            <a:r>
              <a:rPr lang="en-GB" dirty="0"/>
              <a:t>EAL: Virtual area found at 0x7f85d3000000 (size = 0x400000)</a:t>
            </a:r>
          </a:p>
          <a:p>
            <a:r>
              <a:rPr lang="en-GB" dirty="0"/>
              <a:t>EAL: Ask a virtual area of 0x1000000 bytes</a:t>
            </a:r>
          </a:p>
          <a:p>
            <a:r>
              <a:rPr lang="en-GB" dirty="0"/>
              <a:t>EAL: Virtual area found at 0x7f85d1e00000 (size = 0x1000000)</a:t>
            </a:r>
          </a:p>
          <a:p>
            <a:r>
              <a:rPr lang="en-GB" dirty="0"/>
              <a:t>EAL: Ask a virtual area of 0x200000 bytes</a:t>
            </a:r>
          </a:p>
          <a:p>
            <a:r>
              <a:rPr lang="en-GB" dirty="0"/>
              <a:t>EAL: Virtual area found at 0x7f85d1a00000 (size = 0x200000)</a:t>
            </a:r>
          </a:p>
          <a:p>
            <a:r>
              <a:rPr lang="en-GB" dirty="0"/>
              <a:t>EAL: Ask a virtual area of 0x200000 bytes</a:t>
            </a:r>
          </a:p>
          <a:p>
            <a:r>
              <a:rPr lang="en-GB" dirty="0"/>
              <a:t>EAL: Virtual area found at 0x7f85d1600000 (size = 0x200000)</a:t>
            </a:r>
          </a:p>
          <a:p>
            <a:r>
              <a:rPr lang="en-GB" dirty="0"/>
              <a:t>EAL: Ask a virtual area of 0x200000 bytes</a:t>
            </a:r>
          </a:p>
          <a:p>
            <a:r>
              <a:rPr lang="en-GB" dirty="0"/>
              <a:t>EAL: Virtual area found at 0x7f85d1200000 (size = 0x200000)</a:t>
            </a:r>
          </a:p>
          <a:p>
            <a:r>
              <a:rPr lang="en-GB" dirty="0"/>
              <a:t>EAL: Ask a virtual area of 0x1200000 bytes</a:t>
            </a:r>
          </a:p>
          <a:p>
            <a:r>
              <a:rPr lang="en-GB" dirty="0"/>
              <a:t>EAL: Virtual area found at 0x7f85cfe00000 (size = 0x1200000)</a:t>
            </a:r>
          </a:p>
          <a:p>
            <a:r>
              <a:rPr lang="en-GB" dirty="0"/>
              <a:t>EAL: Ask a virtual area of 0xc00000 bytes</a:t>
            </a:r>
          </a:p>
          <a:p>
            <a:r>
              <a:rPr lang="en-GB" dirty="0"/>
              <a:t>EAL: Virtual area found at 0x7f85cf000000 (size = 0xc00000)</a:t>
            </a:r>
          </a:p>
          <a:p>
            <a:r>
              <a:rPr lang="en-GB" dirty="0"/>
              <a:t>EAL: Ask a virtual area of 0x400000 bytes</a:t>
            </a:r>
          </a:p>
          <a:p>
            <a:r>
              <a:rPr lang="en-GB" dirty="0"/>
              <a:t>EAL: Virtual area found at 0x7f85cea00000 (size = 0x400000)</a:t>
            </a:r>
          </a:p>
          <a:p>
            <a:r>
              <a:rPr lang="en-GB" dirty="0"/>
              <a:t>EAL: Ask a virtual area of 0x3000000 bytes</a:t>
            </a:r>
          </a:p>
          <a:p>
            <a:r>
              <a:rPr lang="en-GB" dirty="0"/>
              <a:t>EAL: Virtual area found at 0x7f85cb800000 (size = 0x3000000)</a:t>
            </a:r>
          </a:p>
          <a:p>
            <a:r>
              <a:rPr lang="en-GB" dirty="0"/>
              <a:t>EAL: Ask a virtual area of 0x2c00000 bytes</a:t>
            </a:r>
          </a:p>
          <a:p>
            <a:r>
              <a:rPr lang="en-GB" dirty="0"/>
              <a:t>EAL: Virtual area found at 0x7f85c8a00000 (size = 0x2c00000)</a:t>
            </a:r>
          </a:p>
          <a:p>
            <a:r>
              <a:rPr lang="en-GB" dirty="0"/>
              <a:t>EAL: Ask a virtual area of 0x200000 bytes</a:t>
            </a:r>
          </a:p>
          <a:p>
            <a:r>
              <a:rPr lang="en-GB" dirty="0"/>
              <a:t>EAL: Virtual area found at 0x7f85c8600000 (size = 0x200000)</a:t>
            </a:r>
          </a:p>
          <a:p>
            <a:r>
              <a:rPr lang="en-GB" dirty="0"/>
              <a:t>EAL: Ask a virtual area of 0x400000 bytes</a:t>
            </a:r>
          </a:p>
          <a:p>
            <a:r>
              <a:rPr lang="en-GB" dirty="0"/>
              <a:t>EAL: Virtual area found at 0x7f85c8000000 (size = 0x400000)</a:t>
            </a:r>
          </a:p>
          <a:p>
            <a:r>
              <a:rPr lang="en-GB" dirty="0"/>
              <a:t>EAL: Ask a virtual area of 0x200000 bytes</a:t>
            </a:r>
          </a:p>
          <a:p>
            <a:r>
              <a:rPr lang="en-GB" dirty="0"/>
              <a:t>EAL: Virtual area found at 0x7f85c7c00000 (size = 0x200000)</a:t>
            </a:r>
          </a:p>
          <a:p>
            <a:r>
              <a:rPr lang="en-GB" dirty="0"/>
              <a:t>EAL: Ask a virtual area of 0x200000 bytes</a:t>
            </a:r>
          </a:p>
          <a:p>
            <a:r>
              <a:rPr lang="en-GB" dirty="0"/>
              <a:t>EAL: Virtual area found at 0x7f85c7800000 (size = 0x200000)</a:t>
            </a:r>
          </a:p>
          <a:p>
            <a:r>
              <a:rPr lang="en-GB" dirty="0"/>
              <a:t>EAL: Requesting 512 pages of size 2MB from socket 0</a:t>
            </a:r>
          </a:p>
          <a:p>
            <a:r>
              <a:rPr lang="en-GB" dirty="0"/>
              <a:t>EAL: TSC frequency is ~2793249 KHz</a:t>
            </a:r>
          </a:p>
          <a:p>
            <a:r>
              <a:rPr lang="en-GB" dirty="0"/>
              <a:t>EAL: Master </a:t>
            </a:r>
            <a:r>
              <a:rPr lang="en-GB" dirty="0" err="1"/>
              <a:t>lcore</a:t>
            </a:r>
            <a:r>
              <a:rPr lang="en-GB" dirty="0"/>
              <a:t> 0 is ready (</a:t>
            </a:r>
            <a:r>
              <a:rPr lang="en-GB" dirty="0" err="1"/>
              <a:t>tid</a:t>
            </a:r>
            <a:r>
              <a:rPr lang="en-GB" dirty="0"/>
              <a:t>=ced19700;cpuset=[0])</a:t>
            </a:r>
          </a:p>
          <a:p>
            <a:r>
              <a:rPr lang="en-GB" dirty="0"/>
              <a:t>PMD: ENICPMD trace: </a:t>
            </a:r>
            <a:r>
              <a:rPr lang="en-GB" dirty="0" err="1"/>
              <a:t>rte_enic_pmd_init</a:t>
            </a:r>
            <a:endParaRPr lang="en-GB" dirty="0"/>
          </a:p>
          <a:p>
            <a:r>
              <a:rPr lang="en-GB" dirty="0"/>
              <a:t>EAL: PCI device 0000:05:00.0 on NUMA socket 0</a:t>
            </a:r>
          </a:p>
          <a:p>
            <a:r>
              <a:rPr lang="en-GB" dirty="0"/>
              <a:t>EAL:   probe driver: 8086:10fb </a:t>
            </a:r>
            <a:r>
              <a:rPr lang="en-GB" dirty="0" err="1"/>
              <a:t>rte_ixgbe_pmd</a:t>
            </a:r>
            <a:endParaRPr lang="en-GB" dirty="0"/>
          </a:p>
          <a:p>
            <a:r>
              <a:rPr lang="en-GB" dirty="0"/>
              <a:t>EAL:   PCI memory mapped at 0x7f89cbc00000</a:t>
            </a:r>
          </a:p>
          <a:p>
            <a:r>
              <a:rPr lang="en-GB" dirty="0"/>
              <a:t>EAL:   PCI memory mapped at 0x7f89cbc80000</a:t>
            </a:r>
          </a:p>
          <a:p>
            <a:r>
              <a:rPr lang="en-GB" dirty="0"/>
              <a:t>PMD: </a:t>
            </a:r>
            <a:r>
              <a:rPr lang="en-GB" dirty="0" err="1"/>
              <a:t>eth_ixgbe_dev_init</a:t>
            </a:r>
            <a:r>
              <a:rPr lang="en-GB" dirty="0"/>
              <a:t>(): MAC: 2, PHY: 17, SFP+: 5</a:t>
            </a:r>
          </a:p>
          <a:p>
            <a:r>
              <a:rPr lang="en-GB" dirty="0"/>
              <a:t>PMD: </a:t>
            </a:r>
            <a:r>
              <a:rPr lang="en-GB" dirty="0" err="1"/>
              <a:t>eth_ixgbe_dev_init</a:t>
            </a:r>
            <a:r>
              <a:rPr lang="en-GB" dirty="0"/>
              <a:t>(): port 0 </a:t>
            </a:r>
            <a:r>
              <a:rPr lang="en-GB" dirty="0" err="1"/>
              <a:t>vendorID</a:t>
            </a:r>
            <a:r>
              <a:rPr lang="en-GB" dirty="0"/>
              <a:t>=0x8086 </a:t>
            </a:r>
            <a:r>
              <a:rPr lang="en-GB" dirty="0" err="1"/>
              <a:t>deviceID</a:t>
            </a:r>
            <a:r>
              <a:rPr lang="en-GB" dirty="0"/>
              <a:t>=0x10fb</a:t>
            </a:r>
          </a:p>
          <a:p>
            <a:r>
              <a:rPr lang="en-GB" dirty="0"/>
              <a:t>EAL: PCI device 0000:05:00.1 on NUMA socket 0</a:t>
            </a:r>
          </a:p>
          <a:p>
            <a:r>
              <a:rPr lang="en-GB" dirty="0"/>
              <a:t>EAL:   probe driver: 8086:10fb </a:t>
            </a:r>
            <a:r>
              <a:rPr lang="en-GB" dirty="0" err="1"/>
              <a:t>rte_ixgbe_pmd</a:t>
            </a:r>
            <a:endParaRPr lang="en-GB" dirty="0"/>
          </a:p>
          <a:p>
            <a:r>
              <a:rPr lang="en-GB" dirty="0"/>
              <a:t>EAL:   PCI memory mapped at 0x7f89cbc84000</a:t>
            </a:r>
          </a:p>
          <a:p>
            <a:r>
              <a:rPr lang="en-GB" dirty="0"/>
              <a:t>EAL:   PCI memory mapped at 0x7f89cbd04000</a:t>
            </a:r>
          </a:p>
          <a:p>
            <a:r>
              <a:rPr lang="en-GB" dirty="0"/>
              <a:t>PMD: </a:t>
            </a:r>
            <a:r>
              <a:rPr lang="en-GB" dirty="0" err="1"/>
              <a:t>eth_ixgbe_dev_init</a:t>
            </a:r>
            <a:r>
              <a:rPr lang="en-GB" dirty="0"/>
              <a:t>(): MAC: 2, PHY: 17, SFP+: 6</a:t>
            </a:r>
          </a:p>
          <a:p>
            <a:r>
              <a:rPr lang="en-GB" dirty="0"/>
              <a:t>PMD: </a:t>
            </a:r>
            <a:r>
              <a:rPr lang="en-GB" dirty="0" err="1"/>
              <a:t>eth_ixgbe_dev_init</a:t>
            </a:r>
            <a:r>
              <a:rPr lang="en-GB" dirty="0"/>
              <a:t>(): port 1 </a:t>
            </a:r>
            <a:r>
              <a:rPr lang="en-GB" dirty="0" err="1"/>
              <a:t>vendorID</a:t>
            </a:r>
            <a:r>
              <a:rPr lang="en-GB" dirty="0"/>
              <a:t>=0x8086 </a:t>
            </a:r>
            <a:r>
              <a:rPr lang="en-GB" dirty="0" err="1"/>
              <a:t>deviceID</a:t>
            </a:r>
            <a:r>
              <a:rPr lang="en-GB" dirty="0"/>
              <a:t>=0x10fb</a:t>
            </a:r>
          </a:p>
          <a:p>
            <a:r>
              <a:rPr lang="en-GB" dirty="0"/>
              <a:t>EAL: PCI device 0000:07:00.0 on NUMA socket 0</a:t>
            </a:r>
          </a:p>
          <a:p>
            <a:r>
              <a:rPr lang="en-GB" dirty="0"/>
              <a:t>EAL:   probe driver: 8086:1572 rte_i40e_pmd</a:t>
            </a:r>
          </a:p>
          <a:p>
            <a:r>
              <a:rPr lang="en-GB" dirty="0"/>
              <a:t>EAL:   Not managed by a supported kernel driver, skipped</a:t>
            </a:r>
          </a:p>
          <a:p>
            <a:r>
              <a:rPr lang="en-GB" dirty="0"/>
              <a:t>EAL: PCI device 0000:07:00.1 on NUMA socket 0</a:t>
            </a:r>
          </a:p>
          <a:p>
            <a:r>
              <a:rPr lang="en-GB" dirty="0"/>
              <a:t>EAL:   probe driver: 8086:1572 rte_i40e_pmd</a:t>
            </a:r>
          </a:p>
          <a:p>
            <a:r>
              <a:rPr lang="en-GB" dirty="0"/>
              <a:t>EAL:   Not managed by a supported kernel driver, skipped</a:t>
            </a:r>
          </a:p>
          <a:p>
            <a:r>
              <a:rPr lang="en-GB" dirty="0"/>
              <a:t>EAL: PCI device 0000:07:00.2 on NUMA socket 0</a:t>
            </a:r>
          </a:p>
          <a:p>
            <a:r>
              <a:rPr lang="en-GB" dirty="0"/>
              <a:t>EAL:   probe driver: 8086:1572 rte_i40e_pmd</a:t>
            </a:r>
          </a:p>
          <a:p>
            <a:r>
              <a:rPr lang="en-GB" dirty="0"/>
              <a:t>EAL:   Not managed by a supported kernel driver, skipped</a:t>
            </a:r>
          </a:p>
          <a:p>
            <a:r>
              <a:rPr lang="en-GB" dirty="0"/>
              <a:t>EAL: PCI device 0000:07:00.3 on NUMA socket 0</a:t>
            </a:r>
          </a:p>
          <a:p>
            <a:r>
              <a:rPr lang="en-GB" dirty="0"/>
              <a:t>EAL:   probe driver: 8086:1572 rte_i40e_pmd</a:t>
            </a:r>
          </a:p>
          <a:p>
            <a:r>
              <a:rPr lang="en-GB" dirty="0"/>
              <a:t>EAL:   Not managed by a supported kernel driver, skipped</a:t>
            </a:r>
          </a:p>
          <a:p>
            <a:r>
              <a:rPr lang="en-GB" dirty="0"/>
              <a:t>EAL: PCI device 0000:09:00.0 on NUMA socket 0</a:t>
            </a:r>
          </a:p>
          <a:p>
            <a:r>
              <a:rPr lang="en-GB" dirty="0"/>
              <a:t>EAL:   probe driver: 8086:10fb </a:t>
            </a:r>
            <a:r>
              <a:rPr lang="en-GB" dirty="0" err="1"/>
              <a:t>rte_ixgbe_pmd</a:t>
            </a:r>
            <a:endParaRPr lang="en-GB" dirty="0"/>
          </a:p>
          <a:p>
            <a:r>
              <a:rPr lang="en-GB" dirty="0"/>
              <a:t>EAL:   Not managed by a supported kernel driver, skipped</a:t>
            </a:r>
          </a:p>
          <a:p>
            <a:r>
              <a:rPr lang="en-GB" dirty="0"/>
              <a:t>EAL: PCI device 0000:09:00.1 on NUMA socket 0</a:t>
            </a:r>
          </a:p>
          <a:p>
            <a:r>
              <a:rPr lang="en-GB" dirty="0"/>
              <a:t>EAL:   probe driver: 8086:10fb </a:t>
            </a:r>
            <a:r>
              <a:rPr lang="en-GB" dirty="0" err="1"/>
              <a:t>rte_ixgbe_pmd</a:t>
            </a:r>
            <a:endParaRPr lang="en-GB" dirty="0"/>
          </a:p>
          <a:p>
            <a:r>
              <a:rPr lang="en-GB" dirty="0"/>
              <a:t>EAL:   Not managed by a supported kernel driver, skipped</a:t>
            </a:r>
          </a:p>
          <a:p>
            <a:r>
              <a:rPr lang="en-GB" dirty="0"/>
              <a:t>EAL: PCI device 0000:0c:00.0 on NUMA socket 0</a:t>
            </a:r>
          </a:p>
          <a:p>
            <a:r>
              <a:rPr lang="en-GB" dirty="0"/>
              <a:t>EAL:   probe driver: 8086:1521 </a:t>
            </a:r>
            <a:r>
              <a:rPr lang="en-GB" dirty="0" err="1"/>
              <a:t>rte_igb_pmd</a:t>
            </a:r>
            <a:endParaRPr lang="en-GB" dirty="0"/>
          </a:p>
          <a:p>
            <a:r>
              <a:rPr lang="en-GB" dirty="0"/>
              <a:t>EAL:   Not managed by a supported kernel driver, skipped</a:t>
            </a:r>
          </a:p>
          <a:p>
            <a:r>
              <a:rPr lang="en-GB" dirty="0"/>
              <a:t>EAL: PCI device 0000:0c:00.1 on NUMA socket 0</a:t>
            </a:r>
          </a:p>
          <a:p>
            <a:r>
              <a:rPr lang="en-GB" dirty="0"/>
              <a:t>EAL:   probe driver: 8086:1521 </a:t>
            </a:r>
            <a:r>
              <a:rPr lang="en-GB" dirty="0" err="1"/>
              <a:t>rte_igb_pmd</a:t>
            </a:r>
            <a:endParaRPr lang="en-GB" dirty="0"/>
          </a:p>
          <a:p>
            <a:r>
              <a:rPr lang="en-GB" dirty="0"/>
              <a:t>EAL:   Not managed by a supported kernel driver, skipped</a:t>
            </a:r>
          </a:p>
          <a:p>
            <a:r>
              <a:rPr lang="en-GB" dirty="0"/>
              <a:t>EAL: PCI device 0000:0c:00.2 on NUMA socket 0</a:t>
            </a:r>
          </a:p>
          <a:p>
            <a:r>
              <a:rPr lang="en-GB" dirty="0"/>
              <a:t>EAL:   probe driver: 8086:1521 </a:t>
            </a:r>
            <a:r>
              <a:rPr lang="en-GB" dirty="0" err="1"/>
              <a:t>rte_igb_pmd</a:t>
            </a:r>
            <a:endParaRPr lang="en-GB" dirty="0"/>
          </a:p>
          <a:p>
            <a:r>
              <a:rPr lang="en-GB" dirty="0"/>
              <a:t>EAL:   Not managed by a supported kernel driver, skipped</a:t>
            </a:r>
          </a:p>
          <a:p>
            <a:r>
              <a:rPr lang="en-GB" dirty="0"/>
              <a:t>EAL: PCI device 0000:0c:00.3 on NUMA socket 0</a:t>
            </a:r>
          </a:p>
          <a:p>
            <a:r>
              <a:rPr lang="en-GB" dirty="0"/>
              <a:t>EAL:   probe driver: 8086:1521 </a:t>
            </a:r>
            <a:r>
              <a:rPr lang="en-GB" dirty="0" err="1"/>
              <a:t>rte_igb_pmd</a:t>
            </a:r>
            <a:endParaRPr lang="en-GB" dirty="0"/>
          </a:p>
          <a:p>
            <a:r>
              <a:rPr lang="en-GB" dirty="0"/>
              <a:t>EAL:   Not managed by a supported kernel driver, skipped</a:t>
            </a:r>
          </a:p>
          <a:p>
            <a:r>
              <a:rPr lang="en-GB" dirty="0"/>
              <a:t>EAL: PCI device 0000:81:00.0 on NUMA socket 1</a:t>
            </a:r>
          </a:p>
          <a:p>
            <a:r>
              <a:rPr lang="en-GB" dirty="0"/>
              <a:t>EAL:   probe driver: 8086:1572 rte_i40e_pmd</a:t>
            </a:r>
          </a:p>
          <a:p>
            <a:r>
              <a:rPr lang="en-GB" dirty="0"/>
              <a:t>EAL:   Not managed by a supported kernel driver, skipped</a:t>
            </a:r>
          </a:p>
          <a:p>
            <a:r>
              <a:rPr lang="en-GB" dirty="0"/>
              <a:t>EAL: PCI device 0000:81:00.1 on NUMA socket 1</a:t>
            </a:r>
          </a:p>
          <a:p>
            <a:r>
              <a:rPr lang="en-GB" dirty="0"/>
              <a:t>EAL:   probe driver: 8086:1572 rte_i40e_pmd</a:t>
            </a:r>
          </a:p>
          <a:p>
            <a:r>
              <a:rPr lang="en-GB" dirty="0"/>
              <a:t>EAL:   Not managed by a supported kernel driver, skipped</a:t>
            </a:r>
          </a:p>
          <a:p>
            <a:r>
              <a:rPr lang="en-GB" dirty="0"/>
              <a:t>EAL: PCI device 0000:81:00.2 on NUMA socket 1</a:t>
            </a:r>
          </a:p>
          <a:p>
            <a:r>
              <a:rPr lang="en-GB" dirty="0"/>
              <a:t>EAL:   probe driver: 8086:1572 rte_i40e_pmd</a:t>
            </a:r>
          </a:p>
          <a:p>
            <a:r>
              <a:rPr lang="en-GB" dirty="0"/>
              <a:t>EAL:   Not managed by a supported kernel driver, skipped</a:t>
            </a:r>
          </a:p>
          <a:p>
            <a:r>
              <a:rPr lang="en-GB" dirty="0"/>
              <a:t>EAL: PCI device 0000:81:00.3 on NUMA socket 1</a:t>
            </a:r>
          </a:p>
          <a:p>
            <a:r>
              <a:rPr lang="en-GB" dirty="0"/>
              <a:t>EAL:   probe driver: 8086:1572 rte_i40e_pmd</a:t>
            </a:r>
          </a:p>
          <a:p>
            <a:r>
              <a:rPr lang="en-GB" dirty="0"/>
              <a:t>EAL:   Not managed by a supported kernel driver, skipped</a:t>
            </a:r>
          </a:p>
          <a:p>
            <a:r>
              <a:rPr lang="en-GB" dirty="0"/>
              <a:t>Zone 0: name:&lt;MALLOC_S0_HEAP_0&gt;, phys:0x62c800000, len:0xb00000, virt:0x7f87cd200000, socket_id:0, flags:0</a:t>
            </a:r>
          </a:p>
          <a:p>
            <a:r>
              <a:rPr lang="en-GB" dirty="0"/>
              <a:t>Zone 1: name:&lt;</a:t>
            </a:r>
            <a:r>
              <a:rPr lang="en-GB" dirty="0" err="1"/>
              <a:t>RG_MP_log_history</a:t>
            </a:r>
            <a:r>
              <a:rPr lang="en-GB" dirty="0"/>
              <a:t>&gt;, phys:0x87800000, len:0x2080, virt:0x7f89cba00000, socket_id:0, flags:0</a:t>
            </a:r>
          </a:p>
          <a:p>
            <a:r>
              <a:rPr lang="en-GB" dirty="0"/>
              <a:t>Zone 2: name:&lt;</a:t>
            </a:r>
            <a:r>
              <a:rPr lang="en-GB" dirty="0" err="1"/>
              <a:t>MP_log_history</a:t>
            </a:r>
            <a:r>
              <a:rPr lang="en-GB" dirty="0"/>
              <a:t>&gt;, phys:0x62d300000, len:0x28a0c0, virt:0x7f87cdd00000, socket_id:0, flags:0</a:t>
            </a:r>
          </a:p>
          <a:p>
            <a:r>
              <a:rPr lang="en-GB" dirty="0"/>
              <a:t>Zone 3: name:&lt;</a:t>
            </a:r>
            <a:r>
              <a:rPr lang="en-GB" dirty="0" err="1"/>
              <a:t>rte_eth_dev_data</a:t>
            </a:r>
            <a:r>
              <a:rPr lang="en-GB" dirty="0"/>
              <a:t>&gt;, phys:0x87802080, len:0x1f400, virt:0x7f89cba02080, socket_id:0, flags:0</a:t>
            </a:r>
          </a:p>
          <a:p>
            <a:r>
              <a:rPr lang="en-GB" dirty="0"/>
              <a:t>2016-01-25T10:24:22Z|00002|vlog|INFO|opened log file /</a:t>
            </a:r>
            <a:r>
              <a:rPr lang="en-GB" dirty="0" err="1"/>
              <a:t>tmp</a:t>
            </a:r>
            <a:r>
              <a:rPr lang="en-GB" dirty="0"/>
              <a:t>/vswitchd.log</a:t>
            </a:r>
          </a:p>
          <a:p>
            <a:r>
              <a:rPr lang="en-GB" dirty="0"/>
              <a:t>2016-01-25T10:24:22Z|00003|ovs_numa|INFO|Discovered 10 CPU cores on NUMA node 0</a:t>
            </a:r>
          </a:p>
          <a:p>
            <a:r>
              <a:rPr lang="en-GB" dirty="0"/>
              <a:t>2016-01-25T10:24:22Z|00004|ovs_numa|INFO|Discovered 10 CPU cores on NUMA node 1</a:t>
            </a:r>
          </a:p>
          <a:p>
            <a:r>
              <a:rPr lang="en-GB" dirty="0"/>
              <a:t>2016-01-25T10:24:22Z|00005|ovs_numa|INFO|Discovered 2 NUMA nodes and 20 CPU cores</a:t>
            </a:r>
          </a:p>
          <a:p>
            <a:r>
              <a:rPr lang="en-GB" dirty="0"/>
              <a:t>2016-01-25T10:24:22Z|00006|reconnect|INFO|unix:/</a:t>
            </a:r>
            <a:r>
              <a:rPr lang="en-GB" dirty="0" err="1"/>
              <a:t>usr</a:t>
            </a:r>
            <a:r>
              <a:rPr lang="en-GB" dirty="0"/>
              <a:t>/local/</a:t>
            </a:r>
            <a:r>
              <a:rPr lang="en-GB" dirty="0" err="1"/>
              <a:t>var</a:t>
            </a:r>
            <a:r>
              <a:rPr lang="en-GB" dirty="0"/>
              <a:t>/run/</a:t>
            </a:r>
            <a:r>
              <a:rPr lang="en-GB" dirty="0" err="1"/>
              <a:t>openvswitch</a:t>
            </a:r>
            <a:r>
              <a:rPr lang="en-GB" dirty="0"/>
              <a:t>/</a:t>
            </a:r>
            <a:r>
              <a:rPr lang="en-GB" dirty="0" err="1"/>
              <a:t>db.sock</a:t>
            </a:r>
            <a:r>
              <a:rPr lang="en-GB" dirty="0"/>
              <a:t>: connecting...</a:t>
            </a:r>
          </a:p>
          <a:p>
            <a:r>
              <a:rPr lang="en-GB" dirty="0"/>
              <a:t>2016-01-25T10:24:22Z|00007|reconnect|INFO|unix:/</a:t>
            </a:r>
            <a:r>
              <a:rPr lang="en-GB" dirty="0" err="1"/>
              <a:t>usr</a:t>
            </a:r>
            <a:r>
              <a:rPr lang="en-GB" dirty="0"/>
              <a:t>/local/</a:t>
            </a:r>
            <a:r>
              <a:rPr lang="en-GB" dirty="0" err="1"/>
              <a:t>var</a:t>
            </a:r>
            <a:r>
              <a:rPr lang="en-GB" dirty="0"/>
              <a:t>/run/</a:t>
            </a:r>
            <a:r>
              <a:rPr lang="en-GB" dirty="0" err="1"/>
              <a:t>openvswitch</a:t>
            </a:r>
            <a:r>
              <a:rPr lang="en-GB" dirty="0"/>
              <a:t>/</a:t>
            </a:r>
            <a:r>
              <a:rPr lang="en-GB" dirty="0" err="1"/>
              <a:t>db.sock</a:t>
            </a:r>
            <a:r>
              <a:rPr lang="en-GB" dirty="0"/>
              <a:t>: connected</a:t>
            </a:r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#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168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84"/>
    </mc:Choice>
    <mc:Fallback xmlns="">
      <p:transition spd="slow" advTm="1784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8180615" cy="369331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GB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fosdem</a:t>
            </a:r>
            <a:r>
              <a:rPr lang="en-GB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 git clone http://dpdk.org/git/dpdk</a:t>
            </a:r>
          </a:p>
          <a:p>
            <a:r>
              <a:rPr lang="en-GB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Cloning into '</a:t>
            </a:r>
            <a:r>
              <a:rPr lang="en-GB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dpdk</a:t>
            </a:r>
            <a:r>
              <a:rPr lang="en-GB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'...</a:t>
            </a:r>
          </a:p>
          <a:p>
            <a:r>
              <a:rPr lang="en-GB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remote: Counting objects: 37650, done.</a:t>
            </a:r>
          </a:p>
          <a:p>
            <a:r>
              <a:rPr lang="en-GB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remote: Compressing objects: 100% (7810/7810), done.</a:t>
            </a:r>
          </a:p>
          <a:p>
            <a:r>
              <a:rPr lang="en-GB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remote: Total 37650 (delta 29652), reused 37579 (delta 29605)</a:t>
            </a:r>
          </a:p>
          <a:p>
            <a:r>
              <a:rPr lang="en-GB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Receiving objects: 100% (37650/37650), 23.27 </a:t>
            </a:r>
            <a:r>
              <a:rPr lang="en-GB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MiB</a:t>
            </a:r>
            <a:r>
              <a:rPr lang="en-GB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| 3.60 </a:t>
            </a:r>
            <a:r>
              <a:rPr lang="en-GB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MiB</a:t>
            </a:r>
            <a:r>
              <a:rPr lang="en-GB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/s, done.</a:t>
            </a:r>
          </a:p>
          <a:p>
            <a:r>
              <a:rPr lang="en-GB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Resolving deltas: 100% (29652/29652), done.</a:t>
            </a:r>
          </a:p>
          <a:p>
            <a:r>
              <a:rPr lang="en-GB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Checking connectivity... done.</a:t>
            </a:r>
          </a:p>
          <a:p>
            <a:r>
              <a:rPr lang="en-GB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GB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fosdem</a:t>
            </a:r>
            <a:r>
              <a:rPr lang="en-GB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</a:t>
            </a:r>
          </a:p>
          <a:p>
            <a:r>
              <a:rPr lang="en-GB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GB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fosdem</a:t>
            </a:r>
            <a:r>
              <a:rPr lang="en-GB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</a:t>
            </a:r>
          </a:p>
          <a:p>
            <a:r>
              <a:rPr lang="en-GB" b="1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GB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fosdem</a:t>
            </a:r>
            <a:r>
              <a:rPr lang="en-GB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endParaRPr lang="en-GB" b="1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157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75"/>
    </mc:Choice>
    <mc:Fallback xmlns="">
      <p:transition spd="slow" advTm="7875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12654644" cy="729430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 smtClean="0"/>
              <a:t>&lt;SNIP&gt;</a:t>
            </a:r>
          </a:p>
          <a:p>
            <a:r>
              <a:rPr lang="en-GB" dirty="0" smtClean="0"/>
              <a:t>EAL</a:t>
            </a:r>
            <a:r>
              <a:rPr lang="en-GB" dirty="0"/>
              <a:t>: PCI device 0000:05:00.0 on NUMA socket 0</a:t>
            </a:r>
          </a:p>
          <a:p>
            <a:r>
              <a:rPr lang="en-GB" dirty="0"/>
              <a:t>EAL:   probe driver: 8086:10fb </a:t>
            </a:r>
            <a:r>
              <a:rPr lang="en-GB" dirty="0" err="1"/>
              <a:t>rte_ixgbe_pmd</a:t>
            </a:r>
            <a:endParaRPr lang="en-GB" dirty="0"/>
          </a:p>
          <a:p>
            <a:r>
              <a:rPr lang="en-GB" dirty="0"/>
              <a:t>EAL:   PCI memory mapped at 0x7f89cbc00000</a:t>
            </a:r>
          </a:p>
          <a:p>
            <a:r>
              <a:rPr lang="en-GB" dirty="0"/>
              <a:t>EAL:   PCI memory mapped at 0x7f89cbc80000</a:t>
            </a:r>
          </a:p>
          <a:p>
            <a:r>
              <a:rPr lang="en-GB" dirty="0"/>
              <a:t>PMD: </a:t>
            </a:r>
            <a:r>
              <a:rPr lang="en-GB" dirty="0" err="1"/>
              <a:t>eth_ixgbe_dev_init</a:t>
            </a:r>
            <a:r>
              <a:rPr lang="en-GB" dirty="0"/>
              <a:t>(): MAC: 2, PHY: 17, SFP+: 5</a:t>
            </a:r>
          </a:p>
          <a:p>
            <a:r>
              <a:rPr lang="en-GB" dirty="0"/>
              <a:t>PMD: </a:t>
            </a:r>
            <a:r>
              <a:rPr lang="en-GB" dirty="0" err="1"/>
              <a:t>eth_ixgbe_dev_init</a:t>
            </a:r>
            <a:r>
              <a:rPr lang="en-GB" dirty="0"/>
              <a:t>(): port 0 </a:t>
            </a:r>
            <a:r>
              <a:rPr lang="en-GB" dirty="0" err="1"/>
              <a:t>vendorID</a:t>
            </a:r>
            <a:r>
              <a:rPr lang="en-GB" dirty="0"/>
              <a:t>=0x8086 </a:t>
            </a:r>
            <a:r>
              <a:rPr lang="en-GB" dirty="0" err="1"/>
              <a:t>deviceID</a:t>
            </a:r>
            <a:r>
              <a:rPr lang="en-GB" dirty="0"/>
              <a:t>=0x10fb</a:t>
            </a:r>
          </a:p>
          <a:p>
            <a:r>
              <a:rPr lang="en-GB" dirty="0"/>
              <a:t>EAL: PCI device 0000:05:00.1 on NUMA socket 0</a:t>
            </a:r>
          </a:p>
          <a:p>
            <a:r>
              <a:rPr lang="en-GB" dirty="0"/>
              <a:t>EAL:   probe driver: 8086:10fb </a:t>
            </a:r>
            <a:r>
              <a:rPr lang="en-GB" dirty="0" err="1"/>
              <a:t>rte_ixgbe_pmd</a:t>
            </a:r>
            <a:endParaRPr lang="en-GB" dirty="0"/>
          </a:p>
          <a:p>
            <a:r>
              <a:rPr lang="en-GB" dirty="0"/>
              <a:t>EAL:   PCI memory mapped at 0x7f89cbc84000</a:t>
            </a:r>
          </a:p>
          <a:p>
            <a:r>
              <a:rPr lang="en-GB" dirty="0"/>
              <a:t>EAL:   PCI memory mapped at 0x7f89cbd04000</a:t>
            </a:r>
          </a:p>
          <a:p>
            <a:r>
              <a:rPr lang="en-GB" dirty="0"/>
              <a:t>PMD: </a:t>
            </a:r>
            <a:r>
              <a:rPr lang="en-GB" dirty="0" err="1"/>
              <a:t>eth_ixgbe_dev_init</a:t>
            </a:r>
            <a:r>
              <a:rPr lang="en-GB" dirty="0"/>
              <a:t>(): MAC: 2, PHY: 17, SFP+: 6</a:t>
            </a:r>
          </a:p>
          <a:p>
            <a:r>
              <a:rPr lang="en-GB" dirty="0"/>
              <a:t>PMD: </a:t>
            </a:r>
            <a:r>
              <a:rPr lang="en-GB" dirty="0" err="1"/>
              <a:t>eth_ixgbe_dev_init</a:t>
            </a:r>
            <a:r>
              <a:rPr lang="en-GB" dirty="0"/>
              <a:t>(): port 1 </a:t>
            </a:r>
            <a:r>
              <a:rPr lang="en-GB" dirty="0" err="1"/>
              <a:t>vendorID</a:t>
            </a:r>
            <a:r>
              <a:rPr lang="en-GB" dirty="0"/>
              <a:t>=0x8086 </a:t>
            </a:r>
            <a:r>
              <a:rPr lang="en-GB" dirty="0" err="1"/>
              <a:t>deviceID</a:t>
            </a:r>
            <a:r>
              <a:rPr lang="en-GB" dirty="0"/>
              <a:t>=0x10fb</a:t>
            </a:r>
          </a:p>
          <a:p>
            <a:r>
              <a:rPr lang="en-GB" dirty="0"/>
              <a:t>EAL: PCI device 0000:07:00.0 on NUMA socket 0</a:t>
            </a:r>
          </a:p>
          <a:p>
            <a:r>
              <a:rPr lang="en-GB" dirty="0"/>
              <a:t>EAL:   probe driver: 8086:1572 rte_i40e_pmd</a:t>
            </a:r>
          </a:p>
          <a:p>
            <a:r>
              <a:rPr lang="en-GB" dirty="0"/>
              <a:t>EAL:   Not managed by a supported kernel driver, skipped</a:t>
            </a:r>
          </a:p>
          <a:p>
            <a:endParaRPr lang="en-GB" dirty="0" smtClean="0"/>
          </a:p>
          <a:p>
            <a:r>
              <a:rPr lang="en-GB" dirty="0" smtClean="0"/>
              <a:t>&lt;SNIP&gt;</a:t>
            </a:r>
          </a:p>
          <a:p>
            <a:endParaRPr lang="en-GB" dirty="0"/>
          </a:p>
          <a:p>
            <a:r>
              <a:rPr lang="en-GB" dirty="0" smtClean="0"/>
              <a:t>Zone </a:t>
            </a:r>
            <a:r>
              <a:rPr lang="en-GB" dirty="0"/>
              <a:t>3: name:&lt;</a:t>
            </a:r>
            <a:r>
              <a:rPr lang="en-GB" dirty="0" err="1"/>
              <a:t>rte_eth_dev_data</a:t>
            </a:r>
            <a:r>
              <a:rPr lang="en-GB" dirty="0"/>
              <a:t>&gt;, phys:0x87802080, len:0x1f400, virt:0x7f89cba02080, socket_id:0, flags:0</a:t>
            </a:r>
          </a:p>
          <a:p>
            <a:r>
              <a:rPr lang="en-GB" dirty="0"/>
              <a:t>2016-01-25T10:24:22Z|00002|vlog|INFO|opened log file /</a:t>
            </a:r>
            <a:r>
              <a:rPr lang="en-GB" dirty="0" err="1"/>
              <a:t>tmp</a:t>
            </a:r>
            <a:r>
              <a:rPr lang="en-GB" dirty="0"/>
              <a:t>/vswitchd.log</a:t>
            </a:r>
          </a:p>
          <a:p>
            <a:r>
              <a:rPr lang="en-GB" dirty="0"/>
              <a:t>2016-01-25T10:24:22Z|00003|ovs_numa|INFO|Discovered 10 CPU cores on NUMA node 0</a:t>
            </a:r>
          </a:p>
          <a:p>
            <a:r>
              <a:rPr lang="en-GB" dirty="0"/>
              <a:t>2016-01-25T10:24:22Z|00004|ovs_numa|INFO|Discovered 10 CPU cores on NUMA node 1</a:t>
            </a:r>
          </a:p>
          <a:p>
            <a:r>
              <a:rPr lang="en-GB" dirty="0"/>
              <a:t>2016-01-25T10:24:22Z|00005|ovs_numa|INFO|Discovered 2 NUMA nodes and 20 CPU cores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972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62"/>
    </mc:Choice>
    <mc:Fallback xmlns="">
      <p:transition spd="slow" advTm="1762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12654644" cy="175432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 smtClean="0"/>
              <a:t>2016-01-25T10:24:22Z|00006|reconnect|INFO|unix</a:t>
            </a:r>
            <a:r>
              <a:rPr lang="en-GB" dirty="0"/>
              <a:t>:/</a:t>
            </a:r>
            <a:r>
              <a:rPr lang="en-GB" dirty="0" err="1"/>
              <a:t>usr</a:t>
            </a:r>
            <a:r>
              <a:rPr lang="en-GB" dirty="0"/>
              <a:t>/local/</a:t>
            </a:r>
            <a:r>
              <a:rPr lang="en-GB" dirty="0" err="1"/>
              <a:t>var</a:t>
            </a:r>
            <a:r>
              <a:rPr lang="en-GB" dirty="0"/>
              <a:t>/run/</a:t>
            </a:r>
            <a:r>
              <a:rPr lang="en-GB" dirty="0" err="1"/>
              <a:t>openvswitch</a:t>
            </a:r>
            <a:r>
              <a:rPr lang="en-GB" dirty="0"/>
              <a:t>/</a:t>
            </a:r>
            <a:r>
              <a:rPr lang="en-GB" dirty="0" err="1"/>
              <a:t>db.sock</a:t>
            </a:r>
            <a:r>
              <a:rPr lang="en-GB" dirty="0"/>
              <a:t>: connecting...</a:t>
            </a:r>
          </a:p>
          <a:p>
            <a:r>
              <a:rPr lang="en-GB" dirty="0"/>
              <a:t>2016-01-25T10:24:22Z|00007|reconnect|INFO|unix:/</a:t>
            </a:r>
            <a:r>
              <a:rPr lang="en-GB" dirty="0" err="1"/>
              <a:t>usr</a:t>
            </a:r>
            <a:r>
              <a:rPr lang="en-GB" dirty="0"/>
              <a:t>/local/</a:t>
            </a:r>
            <a:r>
              <a:rPr lang="en-GB" dirty="0" err="1"/>
              <a:t>var</a:t>
            </a:r>
            <a:r>
              <a:rPr lang="en-GB" dirty="0"/>
              <a:t>/run/</a:t>
            </a:r>
            <a:r>
              <a:rPr lang="en-GB" dirty="0" err="1"/>
              <a:t>openvswitch</a:t>
            </a:r>
            <a:r>
              <a:rPr lang="en-GB" dirty="0"/>
              <a:t>/</a:t>
            </a:r>
            <a:r>
              <a:rPr lang="en-GB" dirty="0" err="1"/>
              <a:t>db.sock</a:t>
            </a:r>
            <a:r>
              <a:rPr lang="en-GB" dirty="0"/>
              <a:t>: connected</a:t>
            </a:r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#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617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93"/>
    </mc:Choice>
    <mc:Fallback xmlns="">
      <p:transition spd="slow" advTm="1793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12654644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# /</a:t>
            </a:r>
            <a:r>
              <a:rPr lang="en-GB" dirty="0" err="1"/>
              <a:t>usr</a:t>
            </a:r>
            <a:r>
              <a:rPr lang="en-GB" dirty="0"/>
              <a:t>/local/bin/</a:t>
            </a:r>
            <a:r>
              <a:rPr lang="en-GB" dirty="0" err="1"/>
              <a:t>ovs-vsctl</a:t>
            </a:r>
            <a:r>
              <a:rPr lang="en-GB" dirty="0"/>
              <a:t> add-</a:t>
            </a:r>
            <a:r>
              <a:rPr lang="en-GB" dirty="0" err="1"/>
              <a:t>br</a:t>
            </a:r>
            <a:r>
              <a:rPr lang="en-GB" dirty="0"/>
              <a:t> br0 </a:t>
            </a:r>
            <a:r>
              <a:rPr lang="en-GB" dirty="0" smtClean="0"/>
              <a:t>-- set</a:t>
            </a:r>
          </a:p>
          <a:p>
            <a:r>
              <a:rPr lang="en-GB" dirty="0" smtClean="0"/>
              <a:t>bridge </a:t>
            </a:r>
            <a:r>
              <a:rPr lang="en-GB" dirty="0"/>
              <a:t>br0 </a:t>
            </a:r>
            <a:r>
              <a:rPr lang="en-GB" dirty="0" err="1"/>
              <a:t>datapath_type</a:t>
            </a:r>
            <a:r>
              <a:rPr lang="en-GB" dirty="0"/>
              <a:t>=</a:t>
            </a:r>
            <a:r>
              <a:rPr lang="en-GB" dirty="0" err="1"/>
              <a:t>netdev</a:t>
            </a:r>
            <a:endParaRPr lang="en-GB" dirty="0"/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#</a:t>
            </a:r>
            <a:endParaRPr lang="en-GB" dirty="0" smtClean="0"/>
          </a:p>
          <a:p>
            <a:r>
              <a:rPr lang="en-GB" dirty="0" smtClean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</a:t>
            </a:r>
            <a:r>
              <a:rPr lang="en-GB" dirty="0" smtClean="0"/>
              <a:t>#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921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848"/>
    </mc:Choice>
    <mc:Fallback xmlns="">
      <p:transition spd="slow" advTm="31848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12654644" cy="230832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# /</a:t>
            </a:r>
            <a:r>
              <a:rPr lang="en-GB" dirty="0" err="1"/>
              <a:t>usr</a:t>
            </a:r>
            <a:r>
              <a:rPr lang="en-GB" dirty="0"/>
              <a:t>/local/bin/</a:t>
            </a:r>
            <a:r>
              <a:rPr lang="en-GB" dirty="0" err="1"/>
              <a:t>ovs-vsctl</a:t>
            </a:r>
            <a:r>
              <a:rPr lang="en-GB" dirty="0"/>
              <a:t> add-</a:t>
            </a:r>
            <a:r>
              <a:rPr lang="en-GB" dirty="0" err="1"/>
              <a:t>br</a:t>
            </a:r>
            <a:r>
              <a:rPr lang="en-GB" dirty="0"/>
              <a:t> br0 </a:t>
            </a:r>
            <a:r>
              <a:rPr lang="en-GB" dirty="0" smtClean="0"/>
              <a:t>–- </a:t>
            </a:r>
            <a:r>
              <a:rPr lang="en-GB" dirty="0" smtClean="0"/>
              <a:t>set</a:t>
            </a:r>
          </a:p>
          <a:p>
            <a:r>
              <a:rPr lang="en-GB" dirty="0" smtClean="0"/>
              <a:t>bridge </a:t>
            </a:r>
            <a:r>
              <a:rPr lang="en-GB" dirty="0"/>
              <a:t>br0 </a:t>
            </a:r>
            <a:r>
              <a:rPr lang="en-GB" dirty="0" err="1"/>
              <a:t>datapath_type</a:t>
            </a:r>
            <a:r>
              <a:rPr lang="en-GB" dirty="0"/>
              <a:t>=</a:t>
            </a:r>
            <a:r>
              <a:rPr lang="en-GB" dirty="0" err="1"/>
              <a:t>netdev</a:t>
            </a:r>
            <a:endParaRPr lang="en-GB" dirty="0"/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#</a:t>
            </a:r>
            <a:endParaRPr lang="en-GB" dirty="0" smtClean="0"/>
          </a:p>
          <a:p>
            <a:r>
              <a:rPr lang="en-GB" dirty="0" smtClean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# /</a:t>
            </a:r>
            <a:r>
              <a:rPr lang="en-GB" dirty="0" err="1" smtClean="0"/>
              <a:t>usr</a:t>
            </a:r>
            <a:r>
              <a:rPr lang="en-GB" dirty="0" smtClean="0"/>
              <a:t>/local/bin/</a:t>
            </a:r>
            <a:r>
              <a:rPr lang="en-GB" dirty="0" err="1" smtClean="0"/>
              <a:t>ovs-vsctl</a:t>
            </a:r>
            <a:r>
              <a:rPr lang="en-GB" dirty="0" smtClean="0"/>
              <a:t> add-port </a:t>
            </a:r>
            <a:r>
              <a:rPr lang="en-GB" dirty="0"/>
              <a:t>br0 </a:t>
            </a:r>
            <a:r>
              <a:rPr lang="en-GB" dirty="0" smtClean="0"/>
              <a:t>dpdk0</a:t>
            </a:r>
          </a:p>
          <a:p>
            <a:r>
              <a:rPr lang="en-GB" dirty="0" smtClean="0"/>
              <a:t> -- set </a:t>
            </a:r>
            <a:r>
              <a:rPr lang="en-GB" dirty="0"/>
              <a:t>I</a:t>
            </a:r>
            <a:r>
              <a:rPr lang="en-GB" dirty="0" smtClean="0"/>
              <a:t>nterface </a:t>
            </a:r>
            <a:r>
              <a:rPr lang="en-GB" dirty="0"/>
              <a:t>dpdk0 type=</a:t>
            </a:r>
            <a:r>
              <a:rPr lang="en-GB" dirty="0" err="1"/>
              <a:t>dpdk</a:t>
            </a:r>
            <a:endParaRPr lang="en-GB" dirty="0"/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# /</a:t>
            </a:r>
            <a:r>
              <a:rPr lang="en-GB" dirty="0" err="1"/>
              <a:t>usr</a:t>
            </a:r>
            <a:r>
              <a:rPr lang="en-GB" dirty="0"/>
              <a:t>/local/bin/</a:t>
            </a:r>
            <a:r>
              <a:rPr lang="en-GB" dirty="0" err="1"/>
              <a:t>ovs-vsctl</a:t>
            </a:r>
            <a:r>
              <a:rPr lang="en-GB" dirty="0"/>
              <a:t> add-port br0 </a:t>
            </a:r>
            <a:r>
              <a:rPr lang="en-GB" dirty="0" smtClean="0"/>
              <a:t>dpdk1</a:t>
            </a:r>
          </a:p>
          <a:p>
            <a:r>
              <a:rPr lang="en-GB" dirty="0" smtClean="0"/>
              <a:t> -- </a:t>
            </a:r>
            <a:r>
              <a:rPr lang="en-GB" dirty="0"/>
              <a:t>set </a:t>
            </a:r>
            <a:r>
              <a:rPr lang="en-GB" dirty="0" smtClean="0"/>
              <a:t>Interface dpdk1 type=</a:t>
            </a:r>
            <a:r>
              <a:rPr lang="en-GB" dirty="0" err="1" smtClean="0"/>
              <a:t>dpdk</a:t>
            </a:r>
            <a:endParaRPr lang="en-GB" dirty="0"/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</a:t>
            </a:r>
            <a:r>
              <a:rPr lang="en-GB" dirty="0" smtClean="0"/>
              <a:t>#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660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435"/>
    </mc:Choice>
    <mc:Fallback xmlns="">
      <p:transition spd="slow" advTm="13435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12654644" cy="369331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# /</a:t>
            </a:r>
            <a:r>
              <a:rPr lang="en-GB" dirty="0" err="1"/>
              <a:t>usr</a:t>
            </a:r>
            <a:r>
              <a:rPr lang="en-GB" dirty="0"/>
              <a:t>/local/bin/</a:t>
            </a:r>
            <a:r>
              <a:rPr lang="en-GB" dirty="0" err="1"/>
              <a:t>ovs-vsctl</a:t>
            </a:r>
            <a:r>
              <a:rPr lang="en-GB" dirty="0"/>
              <a:t> add-</a:t>
            </a:r>
            <a:r>
              <a:rPr lang="en-GB" dirty="0" err="1"/>
              <a:t>br</a:t>
            </a:r>
            <a:r>
              <a:rPr lang="en-GB" dirty="0"/>
              <a:t> br0 </a:t>
            </a:r>
            <a:r>
              <a:rPr lang="en-GB" dirty="0" smtClean="0"/>
              <a:t>–- </a:t>
            </a:r>
            <a:r>
              <a:rPr lang="en-GB" dirty="0" smtClean="0"/>
              <a:t>set</a:t>
            </a:r>
          </a:p>
          <a:p>
            <a:r>
              <a:rPr lang="en-GB" dirty="0" smtClean="0"/>
              <a:t>bridge </a:t>
            </a:r>
            <a:r>
              <a:rPr lang="en-GB" dirty="0"/>
              <a:t>br0 </a:t>
            </a:r>
            <a:r>
              <a:rPr lang="en-GB" dirty="0" err="1"/>
              <a:t>datapath_type</a:t>
            </a:r>
            <a:r>
              <a:rPr lang="en-GB" dirty="0"/>
              <a:t>=</a:t>
            </a:r>
            <a:r>
              <a:rPr lang="en-GB" dirty="0" err="1"/>
              <a:t>netdev</a:t>
            </a:r>
            <a:endParaRPr lang="en-GB" dirty="0"/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#</a:t>
            </a:r>
            <a:endParaRPr lang="en-GB" dirty="0" smtClean="0"/>
          </a:p>
          <a:p>
            <a:r>
              <a:rPr lang="en-GB" dirty="0" smtClean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# /</a:t>
            </a:r>
            <a:r>
              <a:rPr lang="en-GB" dirty="0" err="1" smtClean="0"/>
              <a:t>usr</a:t>
            </a:r>
            <a:r>
              <a:rPr lang="en-GB" dirty="0" smtClean="0"/>
              <a:t>/local/bin/</a:t>
            </a:r>
            <a:r>
              <a:rPr lang="en-GB" dirty="0" err="1" smtClean="0"/>
              <a:t>ovs-vsctl</a:t>
            </a:r>
            <a:r>
              <a:rPr lang="en-GB" dirty="0" smtClean="0"/>
              <a:t> add-port </a:t>
            </a:r>
            <a:r>
              <a:rPr lang="en-GB" dirty="0"/>
              <a:t>br0 </a:t>
            </a:r>
            <a:r>
              <a:rPr lang="en-GB" dirty="0" smtClean="0"/>
              <a:t>dpdk0</a:t>
            </a:r>
          </a:p>
          <a:p>
            <a:r>
              <a:rPr lang="en-GB" dirty="0" smtClean="0"/>
              <a:t> -- set </a:t>
            </a:r>
            <a:r>
              <a:rPr lang="en-GB" dirty="0"/>
              <a:t>interface dpdk0 type=</a:t>
            </a:r>
            <a:r>
              <a:rPr lang="en-GB" dirty="0" err="1"/>
              <a:t>dpdk</a:t>
            </a:r>
            <a:endParaRPr lang="en-GB" dirty="0"/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# /</a:t>
            </a:r>
            <a:r>
              <a:rPr lang="en-GB" dirty="0" err="1"/>
              <a:t>usr</a:t>
            </a:r>
            <a:r>
              <a:rPr lang="en-GB" dirty="0"/>
              <a:t>/local/bin/</a:t>
            </a:r>
            <a:r>
              <a:rPr lang="en-GB" dirty="0" err="1"/>
              <a:t>ovs-vsctl</a:t>
            </a:r>
            <a:r>
              <a:rPr lang="en-GB" dirty="0"/>
              <a:t> add-port br0 </a:t>
            </a:r>
            <a:r>
              <a:rPr lang="en-GB" dirty="0" smtClean="0"/>
              <a:t>dpdk1</a:t>
            </a:r>
          </a:p>
          <a:p>
            <a:r>
              <a:rPr lang="en-GB" dirty="0" smtClean="0"/>
              <a:t> -- </a:t>
            </a:r>
            <a:r>
              <a:rPr lang="en-GB" dirty="0"/>
              <a:t>set interface </a:t>
            </a:r>
            <a:r>
              <a:rPr lang="en-GB" dirty="0" smtClean="0"/>
              <a:t>dpdk1 type=</a:t>
            </a:r>
            <a:r>
              <a:rPr lang="en-GB" dirty="0" err="1" smtClean="0"/>
              <a:t>dpdk</a:t>
            </a:r>
            <a:endParaRPr lang="en-GB" dirty="0"/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# /</a:t>
            </a:r>
            <a:r>
              <a:rPr lang="en-GB" dirty="0" err="1"/>
              <a:t>usr</a:t>
            </a:r>
            <a:r>
              <a:rPr lang="en-GB" dirty="0"/>
              <a:t>/local/bin/</a:t>
            </a:r>
            <a:r>
              <a:rPr lang="en-GB" dirty="0" err="1"/>
              <a:t>ovs-vsctl</a:t>
            </a:r>
            <a:r>
              <a:rPr lang="en-GB" dirty="0"/>
              <a:t> add-port br0 </a:t>
            </a:r>
            <a:r>
              <a:rPr lang="en-GB" dirty="0" err="1" smtClean="0"/>
              <a:t>vhost</a:t>
            </a:r>
            <a:endParaRPr lang="en-GB" dirty="0" smtClean="0"/>
          </a:p>
          <a:p>
            <a:r>
              <a:rPr lang="en-GB" dirty="0" smtClean="0"/>
              <a:t>-user-0 </a:t>
            </a:r>
            <a:r>
              <a:rPr lang="en-GB" dirty="0"/>
              <a:t>-- set I</a:t>
            </a:r>
            <a:r>
              <a:rPr lang="en-GB" dirty="0" smtClean="0"/>
              <a:t>nterface vhost-user-0 type=</a:t>
            </a:r>
            <a:r>
              <a:rPr lang="en-GB" dirty="0" err="1" smtClean="0"/>
              <a:t>dpdkvhostuser</a:t>
            </a:r>
            <a:endParaRPr lang="en-GB" dirty="0" smtClean="0"/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# /</a:t>
            </a:r>
            <a:r>
              <a:rPr lang="en-GB" dirty="0" err="1"/>
              <a:t>usr</a:t>
            </a:r>
            <a:r>
              <a:rPr lang="en-GB" dirty="0"/>
              <a:t>/local/bin/</a:t>
            </a:r>
            <a:r>
              <a:rPr lang="en-GB" dirty="0" err="1"/>
              <a:t>ovs-vsctl</a:t>
            </a:r>
            <a:r>
              <a:rPr lang="en-GB" dirty="0"/>
              <a:t> add-port br0 </a:t>
            </a:r>
            <a:r>
              <a:rPr lang="en-GB" dirty="0" err="1" smtClean="0"/>
              <a:t>vhost</a:t>
            </a:r>
            <a:endParaRPr lang="en-GB" dirty="0" smtClean="0"/>
          </a:p>
          <a:p>
            <a:r>
              <a:rPr lang="en-GB" dirty="0" smtClean="0"/>
              <a:t>-user-1 </a:t>
            </a:r>
            <a:r>
              <a:rPr lang="en-GB" dirty="0"/>
              <a:t>-- set </a:t>
            </a:r>
            <a:r>
              <a:rPr lang="en-GB" dirty="0" smtClean="0"/>
              <a:t>interface vhost-user-1 </a:t>
            </a:r>
            <a:r>
              <a:rPr lang="en-GB" dirty="0"/>
              <a:t>type=</a:t>
            </a:r>
            <a:r>
              <a:rPr lang="en-GB" dirty="0" err="1"/>
              <a:t>dpdkvhostuser</a:t>
            </a:r>
            <a:endParaRPr lang="en-GB" dirty="0"/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# </a:t>
            </a:r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</a:t>
            </a:r>
            <a:r>
              <a:rPr lang="en-GB" dirty="0" smtClean="0"/>
              <a:t>#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3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067"/>
    </mc:Choice>
    <mc:Fallback xmlns="">
      <p:transition spd="slow" advTm="21067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12654644" cy="563231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# /</a:t>
            </a:r>
            <a:r>
              <a:rPr lang="en-GB" dirty="0" err="1"/>
              <a:t>usr</a:t>
            </a:r>
            <a:r>
              <a:rPr lang="en-GB" dirty="0"/>
              <a:t>/local/bin/</a:t>
            </a:r>
            <a:r>
              <a:rPr lang="en-GB" dirty="0" err="1"/>
              <a:t>ovs-vsctl</a:t>
            </a:r>
            <a:r>
              <a:rPr lang="en-GB" dirty="0"/>
              <a:t> add-</a:t>
            </a:r>
            <a:r>
              <a:rPr lang="en-GB" dirty="0" err="1"/>
              <a:t>br</a:t>
            </a:r>
            <a:r>
              <a:rPr lang="en-GB" dirty="0"/>
              <a:t> br0 </a:t>
            </a:r>
            <a:r>
              <a:rPr lang="en-GB" dirty="0" smtClean="0"/>
              <a:t>–- </a:t>
            </a:r>
            <a:r>
              <a:rPr lang="en-GB" dirty="0" smtClean="0"/>
              <a:t>set</a:t>
            </a:r>
          </a:p>
          <a:p>
            <a:r>
              <a:rPr lang="en-GB" dirty="0" smtClean="0"/>
              <a:t>bridge </a:t>
            </a:r>
            <a:r>
              <a:rPr lang="en-GB" dirty="0"/>
              <a:t>br0 </a:t>
            </a:r>
            <a:r>
              <a:rPr lang="en-GB" dirty="0" err="1"/>
              <a:t>datapath_type</a:t>
            </a:r>
            <a:r>
              <a:rPr lang="en-GB" dirty="0"/>
              <a:t>=</a:t>
            </a:r>
            <a:r>
              <a:rPr lang="en-GB" dirty="0" err="1"/>
              <a:t>netdev</a:t>
            </a:r>
            <a:endParaRPr lang="en-GB" dirty="0"/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#</a:t>
            </a:r>
            <a:endParaRPr lang="en-GB" dirty="0" smtClean="0"/>
          </a:p>
          <a:p>
            <a:r>
              <a:rPr lang="en-GB" dirty="0" smtClean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# /</a:t>
            </a:r>
            <a:r>
              <a:rPr lang="en-GB" dirty="0" err="1" smtClean="0"/>
              <a:t>usr</a:t>
            </a:r>
            <a:r>
              <a:rPr lang="en-GB" dirty="0" smtClean="0"/>
              <a:t>/local/bin/</a:t>
            </a:r>
            <a:r>
              <a:rPr lang="en-GB" dirty="0" err="1" smtClean="0"/>
              <a:t>ovs-vsctl</a:t>
            </a:r>
            <a:r>
              <a:rPr lang="en-GB" dirty="0" smtClean="0"/>
              <a:t> add-port </a:t>
            </a:r>
            <a:r>
              <a:rPr lang="en-GB" dirty="0"/>
              <a:t>br0 </a:t>
            </a:r>
            <a:r>
              <a:rPr lang="en-GB" dirty="0" smtClean="0"/>
              <a:t>dpdk0</a:t>
            </a:r>
          </a:p>
          <a:p>
            <a:r>
              <a:rPr lang="en-GB" dirty="0" smtClean="0"/>
              <a:t> -- set </a:t>
            </a:r>
            <a:r>
              <a:rPr lang="en-GB" dirty="0"/>
              <a:t>interface dpdk0 type=</a:t>
            </a:r>
            <a:r>
              <a:rPr lang="en-GB" dirty="0" err="1"/>
              <a:t>dpdk</a:t>
            </a:r>
            <a:endParaRPr lang="en-GB" dirty="0"/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# /</a:t>
            </a:r>
            <a:r>
              <a:rPr lang="en-GB" dirty="0" err="1"/>
              <a:t>usr</a:t>
            </a:r>
            <a:r>
              <a:rPr lang="en-GB" dirty="0"/>
              <a:t>/local/bin/</a:t>
            </a:r>
            <a:r>
              <a:rPr lang="en-GB" dirty="0" err="1"/>
              <a:t>ovs-vsctl</a:t>
            </a:r>
            <a:r>
              <a:rPr lang="en-GB" dirty="0"/>
              <a:t> add-port br0 </a:t>
            </a:r>
            <a:r>
              <a:rPr lang="en-GB" dirty="0" smtClean="0"/>
              <a:t>dpdk1</a:t>
            </a:r>
          </a:p>
          <a:p>
            <a:r>
              <a:rPr lang="en-GB" dirty="0" smtClean="0"/>
              <a:t> -- </a:t>
            </a:r>
            <a:r>
              <a:rPr lang="en-GB" dirty="0"/>
              <a:t>set interface </a:t>
            </a:r>
            <a:r>
              <a:rPr lang="en-GB" dirty="0" smtClean="0"/>
              <a:t>dpdk1 type=</a:t>
            </a:r>
            <a:r>
              <a:rPr lang="en-GB" dirty="0" err="1" smtClean="0"/>
              <a:t>dpdk</a:t>
            </a:r>
            <a:endParaRPr lang="en-GB" dirty="0"/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# /</a:t>
            </a:r>
            <a:r>
              <a:rPr lang="en-GB" dirty="0" err="1"/>
              <a:t>usr</a:t>
            </a:r>
            <a:r>
              <a:rPr lang="en-GB" dirty="0"/>
              <a:t>/local/bin/</a:t>
            </a:r>
            <a:r>
              <a:rPr lang="en-GB" dirty="0" err="1"/>
              <a:t>ovs-vsctl</a:t>
            </a:r>
            <a:r>
              <a:rPr lang="en-GB" dirty="0"/>
              <a:t> add-port br0 </a:t>
            </a:r>
            <a:r>
              <a:rPr lang="en-GB" dirty="0" err="1" smtClean="0"/>
              <a:t>vhost</a:t>
            </a:r>
            <a:endParaRPr lang="en-GB" dirty="0" smtClean="0"/>
          </a:p>
          <a:p>
            <a:r>
              <a:rPr lang="en-GB" dirty="0" smtClean="0"/>
              <a:t>-user-0 </a:t>
            </a:r>
            <a:r>
              <a:rPr lang="en-GB" dirty="0"/>
              <a:t>-- set </a:t>
            </a:r>
            <a:r>
              <a:rPr lang="en-GB" dirty="0" smtClean="0"/>
              <a:t>interface vhost-user-0 type=</a:t>
            </a:r>
            <a:r>
              <a:rPr lang="en-GB" dirty="0" err="1" smtClean="0"/>
              <a:t>dpdkvhostuser</a:t>
            </a:r>
            <a:endParaRPr lang="en-GB" dirty="0" smtClean="0"/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# /</a:t>
            </a:r>
            <a:r>
              <a:rPr lang="en-GB" dirty="0" err="1"/>
              <a:t>usr</a:t>
            </a:r>
            <a:r>
              <a:rPr lang="en-GB" dirty="0"/>
              <a:t>/local/bin/</a:t>
            </a:r>
            <a:r>
              <a:rPr lang="en-GB" dirty="0" err="1"/>
              <a:t>ovs-vsctl</a:t>
            </a:r>
            <a:r>
              <a:rPr lang="en-GB" dirty="0"/>
              <a:t> add-port br0 </a:t>
            </a:r>
            <a:r>
              <a:rPr lang="en-GB" dirty="0" err="1" smtClean="0"/>
              <a:t>vhost</a:t>
            </a:r>
            <a:endParaRPr lang="en-GB" dirty="0" smtClean="0"/>
          </a:p>
          <a:p>
            <a:r>
              <a:rPr lang="en-GB" dirty="0" smtClean="0"/>
              <a:t>-user-1 </a:t>
            </a:r>
            <a:r>
              <a:rPr lang="en-GB" dirty="0"/>
              <a:t>-- set interface </a:t>
            </a:r>
            <a:r>
              <a:rPr lang="en-GB" dirty="0" smtClean="0"/>
              <a:t>vhost-user-1 </a:t>
            </a:r>
            <a:r>
              <a:rPr lang="en-GB" dirty="0"/>
              <a:t>type=</a:t>
            </a:r>
            <a:r>
              <a:rPr lang="en-GB" dirty="0" err="1"/>
              <a:t>dpdkvhostuser</a:t>
            </a:r>
            <a:endParaRPr lang="en-GB" dirty="0"/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# </a:t>
            </a:r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# </a:t>
            </a:r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# </a:t>
            </a:r>
          </a:p>
          <a:p>
            <a:r>
              <a:rPr lang="en-GB" dirty="0" smtClean="0"/>
              <a:t>/</a:t>
            </a:r>
            <a:r>
              <a:rPr lang="en-GB" dirty="0" err="1" smtClean="0"/>
              <a:t>fosdem</a:t>
            </a:r>
            <a:r>
              <a:rPr lang="en-GB" dirty="0" smtClean="0"/>
              <a:t>/</a:t>
            </a:r>
            <a:r>
              <a:rPr lang="en-GB" dirty="0" err="1" smtClean="0"/>
              <a:t>ovs</a:t>
            </a:r>
            <a:r>
              <a:rPr lang="en-GB" dirty="0" smtClean="0"/>
              <a:t> </a:t>
            </a:r>
            <a:r>
              <a:rPr lang="en-GB" dirty="0"/>
              <a:t># </a:t>
            </a:r>
            <a:r>
              <a:rPr lang="en-GB" dirty="0" err="1"/>
              <a:t>ls</a:t>
            </a:r>
            <a:r>
              <a:rPr lang="en-GB" dirty="0"/>
              <a:t> -al /</a:t>
            </a:r>
            <a:r>
              <a:rPr lang="en-GB" dirty="0" err="1" smtClean="0"/>
              <a:t>usr</a:t>
            </a:r>
            <a:r>
              <a:rPr lang="en-GB" dirty="0" smtClean="0"/>
              <a:t>/local/</a:t>
            </a:r>
            <a:r>
              <a:rPr lang="en-GB" dirty="0" err="1" smtClean="0"/>
              <a:t>var</a:t>
            </a:r>
            <a:r>
              <a:rPr lang="en-GB" dirty="0" smtClean="0"/>
              <a:t>/run/</a:t>
            </a:r>
            <a:r>
              <a:rPr lang="en-GB" dirty="0" err="1" smtClean="0"/>
              <a:t>openvswitch</a:t>
            </a:r>
            <a:r>
              <a:rPr lang="en-GB" dirty="0" smtClean="0"/>
              <a:t>/</a:t>
            </a:r>
            <a:r>
              <a:rPr lang="en-GB" dirty="0" err="1" smtClean="0"/>
              <a:t>vhost</a:t>
            </a:r>
            <a:endParaRPr lang="en-GB" dirty="0" smtClean="0"/>
          </a:p>
          <a:p>
            <a:r>
              <a:rPr lang="en-GB" dirty="0" smtClean="0"/>
              <a:t>-</a:t>
            </a:r>
            <a:r>
              <a:rPr lang="en-GB" dirty="0"/>
              <a:t>user*</a:t>
            </a:r>
          </a:p>
          <a:p>
            <a:r>
              <a:rPr lang="en-GB" dirty="0" err="1"/>
              <a:t>srwxr</a:t>
            </a:r>
            <a:r>
              <a:rPr lang="en-GB" dirty="0"/>
              <a:t>-</a:t>
            </a:r>
            <a:r>
              <a:rPr lang="en-GB" dirty="0" err="1"/>
              <a:t>xr-x</a:t>
            </a:r>
            <a:r>
              <a:rPr lang="en-GB" dirty="0"/>
              <a:t> 1 root </a:t>
            </a:r>
            <a:r>
              <a:rPr lang="en-GB" dirty="0" err="1"/>
              <a:t>root</a:t>
            </a:r>
            <a:r>
              <a:rPr lang="en-GB" dirty="0"/>
              <a:t> 0 Jan 25 10:26 /</a:t>
            </a:r>
            <a:r>
              <a:rPr lang="en-GB" dirty="0" err="1" smtClean="0"/>
              <a:t>usr</a:t>
            </a:r>
            <a:r>
              <a:rPr lang="en-GB" dirty="0" smtClean="0"/>
              <a:t>/local/</a:t>
            </a:r>
            <a:r>
              <a:rPr lang="en-GB" dirty="0" err="1" smtClean="0"/>
              <a:t>var</a:t>
            </a:r>
            <a:r>
              <a:rPr lang="en-GB" dirty="0" smtClean="0"/>
              <a:t>/run/</a:t>
            </a:r>
          </a:p>
          <a:p>
            <a:r>
              <a:rPr lang="en-GB" dirty="0" err="1" smtClean="0"/>
              <a:t>openvswitch</a:t>
            </a:r>
            <a:r>
              <a:rPr lang="en-GB" dirty="0" smtClean="0"/>
              <a:t>/vhost-user-0</a:t>
            </a:r>
            <a:endParaRPr lang="en-GB" dirty="0"/>
          </a:p>
          <a:p>
            <a:r>
              <a:rPr lang="en-GB" dirty="0" err="1"/>
              <a:t>srwxr</a:t>
            </a:r>
            <a:r>
              <a:rPr lang="en-GB" dirty="0"/>
              <a:t>-</a:t>
            </a:r>
            <a:r>
              <a:rPr lang="en-GB" dirty="0" err="1"/>
              <a:t>xr-x</a:t>
            </a:r>
            <a:r>
              <a:rPr lang="en-GB" dirty="0"/>
              <a:t> 1 root </a:t>
            </a:r>
            <a:r>
              <a:rPr lang="en-GB" dirty="0" err="1"/>
              <a:t>root</a:t>
            </a:r>
            <a:r>
              <a:rPr lang="en-GB" dirty="0"/>
              <a:t> 0 Jan 25 10:26 /</a:t>
            </a:r>
            <a:r>
              <a:rPr lang="en-GB" dirty="0" err="1"/>
              <a:t>usr</a:t>
            </a:r>
            <a:r>
              <a:rPr lang="en-GB" dirty="0"/>
              <a:t>/local/</a:t>
            </a:r>
            <a:r>
              <a:rPr lang="en-GB" dirty="0" err="1"/>
              <a:t>var</a:t>
            </a:r>
            <a:r>
              <a:rPr lang="en-GB" dirty="0"/>
              <a:t>/run</a:t>
            </a:r>
            <a:r>
              <a:rPr lang="en-GB" dirty="0" smtClean="0"/>
              <a:t>/</a:t>
            </a:r>
          </a:p>
          <a:p>
            <a:r>
              <a:rPr lang="en-GB" dirty="0" err="1" smtClean="0"/>
              <a:t>openvswitch</a:t>
            </a:r>
            <a:r>
              <a:rPr lang="en-GB" dirty="0" smtClean="0"/>
              <a:t>/vhost-user-1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25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073"/>
    </mc:Choice>
    <mc:Fallback xmlns="">
      <p:transition spd="slow" advTm="16073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12654644" cy="34163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# cd ..</a:t>
            </a:r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 # </a:t>
            </a:r>
            <a:r>
              <a:rPr lang="en-GB" dirty="0" err="1"/>
              <a:t>wget</a:t>
            </a:r>
            <a:r>
              <a:rPr lang="en-GB" dirty="0"/>
              <a:t> http://wiki.qemu-project.org/download/qemu-2.3.1.tar.bz2</a:t>
            </a:r>
          </a:p>
          <a:p>
            <a:r>
              <a:rPr lang="en-GB" dirty="0"/>
              <a:t>--2016-01-25 10:27:06--  http://wiki.qemu-project.org/download/qemu-2.3.1.tar.bz2</a:t>
            </a:r>
          </a:p>
          <a:p>
            <a:r>
              <a:rPr lang="en-GB" dirty="0" smtClean="0"/>
              <a:t>Length</a:t>
            </a:r>
            <a:r>
              <a:rPr lang="en-GB" dirty="0"/>
              <a:t>: 24692020 (24M) [application/x-bzip2]</a:t>
            </a:r>
          </a:p>
          <a:p>
            <a:r>
              <a:rPr lang="en-GB" dirty="0"/>
              <a:t>Saving to: ‘qemu-2.3.1.tar.bz2’</a:t>
            </a:r>
          </a:p>
          <a:p>
            <a:endParaRPr lang="en-GB" dirty="0"/>
          </a:p>
          <a:p>
            <a:r>
              <a:rPr lang="en-GB" dirty="0"/>
              <a:t>100%[=====================================================================================================================&gt;] 24,692,020   244KB/s   in 45s</a:t>
            </a:r>
          </a:p>
          <a:p>
            <a:endParaRPr lang="en-GB" dirty="0"/>
          </a:p>
          <a:p>
            <a:r>
              <a:rPr lang="en-GB" dirty="0"/>
              <a:t>2016-01-25 10:27:52 (535 KB/s) - ‘qemu-2.3.1.tar.bz2’ saved [24692020/24692020]</a:t>
            </a:r>
          </a:p>
          <a:p>
            <a:endParaRPr lang="en-GB" dirty="0"/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 </a:t>
            </a:r>
            <a:r>
              <a:rPr lang="en-GB" dirty="0" smtClean="0"/>
              <a:t>#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887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62"/>
    </mc:Choice>
    <mc:Fallback xmlns="">
      <p:transition spd="slow" advTm="3562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12654644" cy="369331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# cd ..</a:t>
            </a:r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 # </a:t>
            </a:r>
            <a:r>
              <a:rPr lang="en-GB" dirty="0" err="1"/>
              <a:t>wget</a:t>
            </a:r>
            <a:r>
              <a:rPr lang="en-GB" dirty="0"/>
              <a:t> http://wiki.qemu-project.org/download/qemu-2.3.1.tar.bz2</a:t>
            </a:r>
          </a:p>
          <a:p>
            <a:r>
              <a:rPr lang="en-GB" dirty="0"/>
              <a:t>--2016-01-25 10:27:06--  http://wiki.qemu-project.org/download/qemu-2.3.1.tar.bz2</a:t>
            </a:r>
          </a:p>
          <a:p>
            <a:r>
              <a:rPr lang="en-GB" dirty="0" smtClean="0"/>
              <a:t>Length</a:t>
            </a:r>
            <a:r>
              <a:rPr lang="en-GB" dirty="0"/>
              <a:t>: 24692020 (24M) [application/x-bzip2]</a:t>
            </a:r>
          </a:p>
          <a:p>
            <a:r>
              <a:rPr lang="en-GB" dirty="0"/>
              <a:t>Saving to: ‘qemu-2.3.1.tar.bz2’</a:t>
            </a:r>
          </a:p>
          <a:p>
            <a:endParaRPr lang="en-GB" dirty="0"/>
          </a:p>
          <a:p>
            <a:r>
              <a:rPr lang="en-GB" dirty="0"/>
              <a:t>100%[=====================================================================================================================&gt;] 24,692,020   244KB/s   in 45s</a:t>
            </a:r>
          </a:p>
          <a:p>
            <a:endParaRPr lang="en-GB" dirty="0"/>
          </a:p>
          <a:p>
            <a:r>
              <a:rPr lang="en-GB" dirty="0"/>
              <a:t>2016-01-25 10:27:52 (535 KB/s) - ‘qemu-2.3.1.tar.bz2’ saved [24692020/24692020]</a:t>
            </a:r>
          </a:p>
          <a:p>
            <a:endParaRPr lang="en-GB" dirty="0"/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 # tar -</a:t>
            </a:r>
            <a:r>
              <a:rPr lang="en-GB" dirty="0" err="1"/>
              <a:t>xf</a:t>
            </a:r>
            <a:r>
              <a:rPr lang="en-GB" dirty="0"/>
              <a:t> qemu-2.3.1.tar.bz2</a:t>
            </a:r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 </a:t>
            </a:r>
            <a:r>
              <a:rPr lang="en-GB" dirty="0" smtClean="0"/>
              <a:t>#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076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"/>
    </mc:Choice>
    <mc:Fallback xmlns="">
      <p:transition spd="slow" advTm="17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12654644" cy="424731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# cd ..</a:t>
            </a:r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 # </a:t>
            </a:r>
            <a:r>
              <a:rPr lang="en-GB" dirty="0" err="1"/>
              <a:t>wget</a:t>
            </a:r>
            <a:r>
              <a:rPr lang="en-GB" dirty="0"/>
              <a:t> http://wiki.qemu-project.org/download/qemu-2.3.1.tar.bz2</a:t>
            </a:r>
          </a:p>
          <a:p>
            <a:r>
              <a:rPr lang="en-GB" dirty="0"/>
              <a:t>--2016-01-25 10:27:06--  http://wiki.qemu-project.org/download/qemu-2.3.1.tar.bz2</a:t>
            </a:r>
          </a:p>
          <a:p>
            <a:r>
              <a:rPr lang="en-GB" dirty="0" smtClean="0"/>
              <a:t>Length</a:t>
            </a:r>
            <a:r>
              <a:rPr lang="en-GB" dirty="0"/>
              <a:t>: 24692020 (24M) [application/x-bzip2]</a:t>
            </a:r>
          </a:p>
          <a:p>
            <a:r>
              <a:rPr lang="en-GB" dirty="0"/>
              <a:t>Saving to: ‘qemu-2.3.1.tar.bz2’</a:t>
            </a:r>
          </a:p>
          <a:p>
            <a:endParaRPr lang="en-GB" dirty="0"/>
          </a:p>
          <a:p>
            <a:r>
              <a:rPr lang="en-GB" dirty="0"/>
              <a:t>100%[=====================================================================================================================&gt;] 24,692,020   244KB/s   in 45s</a:t>
            </a:r>
          </a:p>
          <a:p>
            <a:endParaRPr lang="en-GB" dirty="0"/>
          </a:p>
          <a:p>
            <a:r>
              <a:rPr lang="en-GB" dirty="0"/>
              <a:t>2016-01-25 10:27:52 (535 KB/s) - ‘qemu-2.3.1.tar.bz2’ saved [24692020/24692020]</a:t>
            </a:r>
          </a:p>
          <a:p>
            <a:endParaRPr lang="en-GB" dirty="0"/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 # tar -</a:t>
            </a:r>
            <a:r>
              <a:rPr lang="en-GB" dirty="0" err="1"/>
              <a:t>xf</a:t>
            </a:r>
            <a:r>
              <a:rPr lang="en-GB" dirty="0"/>
              <a:t> qemu-2.3.1.tar.bz2</a:t>
            </a:r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 # cd </a:t>
            </a:r>
            <a:r>
              <a:rPr lang="en-GB" dirty="0" smtClean="0"/>
              <a:t>qemu-2.3.1</a:t>
            </a:r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/qemu-2.3.1 #</a:t>
            </a:r>
          </a:p>
          <a:p>
            <a:r>
              <a:rPr lang="en-GB" dirty="0" smtClean="0"/>
              <a:t>/</a:t>
            </a:r>
            <a:r>
              <a:rPr lang="en-GB" dirty="0" err="1"/>
              <a:t>fosdem</a:t>
            </a:r>
            <a:r>
              <a:rPr lang="en-GB" dirty="0"/>
              <a:t>/qemu-2.3.1 </a:t>
            </a:r>
            <a:r>
              <a:rPr lang="en-GB" dirty="0" smtClean="0"/>
              <a:t>#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528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"/>
    </mc:Choice>
    <mc:Fallback xmlns="">
      <p:transition spd="slow" advTm="13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12654644" cy="563231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ovs</a:t>
            </a:r>
            <a:r>
              <a:rPr lang="en-GB" dirty="0"/>
              <a:t> # cd ..</a:t>
            </a:r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 # </a:t>
            </a:r>
            <a:r>
              <a:rPr lang="en-GB" dirty="0" err="1"/>
              <a:t>wget</a:t>
            </a:r>
            <a:r>
              <a:rPr lang="en-GB" dirty="0"/>
              <a:t> http://wiki.qemu-project.org/download/qemu-2.3.1.tar.bz2</a:t>
            </a:r>
          </a:p>
          <a:p>
            <a:r>
              <a:rPr lang="en-GB" dirty="0"/>
              <a:t>--2016-01-25 10:27:06--  http://wiki.qemu-project.org/download/qemu-2.3.1.tar.bz2</a:t>
            </a:r>
          </a:p>
          <a:p>
            <a:r>
              <a:rPr lang="en-GB" dirty="0" smtClean="0"/>
              <a:t>Length</a:t>
            </a:r>
            <a:r>
              <a:rPr lang="en-GB" dirty="0"/>
              <a:t>: 24692020 (24M) [application/x-bzip2]</a:t>
            </a:r>
          </a:p>
          <a:p>
            <a:r>
              <a:rPr lang="en-GB" dirty="0"/>
              <a:t>Saving to: ‘qemu-2.3.1.tar.bz2’</a:t>
            </a:r>
          </a:p>
          <a:p>
            <a:endParaRPr lang="en-GB" dirty="0"/>
          </a:p>
          <a:p>
            <a:r>
              <a:rPr lang="en-GB" dirty="0"/>
              <a:t>100%[=====================================================================================================================&gt;] 24,692,020   244KB/s   in 45s</a:t>
            </a:r>
          </a:p>
          <a:p>
            <a:endParaRPr lang="en-GB" dirty="0"/>
          </a:p>
          <a:p>
            <a:r>
              <a:rPr lang="en-GB" dirty="0"/>
              <a:t>2016-01-25 10:27:52 (535 KB/s) - ‘qemu-2.3.1.tar.bz2’ saved [24692020/24692020]</a:t>
            </a:r>
          </a:p>
          <a:p>
            <a:endParaRPr lang="en-GB" dirty="0"/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 # tar -</a:t>
            </a:r>
            <a:r>
              <a:rPr lang="en-GB" dirty="0" err="1"/>
              <a:t>xf</a:t>
            </a:r>
            <a:r>
              <a:rPr lang="en-GB" dirty="0"/>
              <a:t> qemu-2.3.1.tar.bz2</a:t>
            </a:r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 # cd </a:t>
            </a:r>
            <a:r>
              <a:rPr lang="en-GB" dirty="0" smtClean="0"/>
              <a:t>qemu-2.3.1</a:t>
            </a:r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/qemu-2.3.1 #</a:t>
            </a:r>
          </a:p>
          <a:p>
            <a:r>
              <a:rPr lang="en-GB" dirty="0" smtClean="0"/>
              <a:t>/</a:t>
            </a:r>
            <a:r>
              <a:rPr lang="en-GB" dirty="0" err="1"/>
              <a:t>fosdem</a:t>
            </a:r>
            <a:r>
              <a:rPr lang="en-GB" dirty="0"/>
              <a:t>/qemu-2.3.1 # ./configure --enable-</a:t>
            </a:r>
            <a:r>
              <a:rPr lang="en-GB" dirty="0" err="1"/>
              <a:t>kvm</a:t>
            </a:r>
            <a:r>
              <a:rPr lang="en-GB" dirty="0"/>
              <a:t> --</a:t>
            </a:r>
            <a:r>
              <a:rPr lang="en-GB" dirty="0" smtClean="0"/>
              <a:t>target-list=x8</a:t>
            </a:r>
            <a:r>
              <a:rPr lang="en-GB" dirty="0"/>
              <a:t>6_64-softmmu</a:t>
            </a:r>
          </a:p>
          <a:p>
            <a:r>
              <a:rPr lang="en-GB" dirty="0" smtClean="0"/>
              <a:t>Install </a:t>
            </a:r>
            <a:r>
              <a:rPr lang="en-GB" dirty="0"/>
              <a:t>prefix    /</a:t>
            </a:r>
            <a:r>
              <a:rPr lang="en-GB" dirty="0" err="1"/>
              <a:t>usr</a:t>
            </a:r>
            <a:r>
              <a:rPr lang="en-GB" dirty="0"/>
              <a:t>/local</a:t>
            </a:r>
          </a:p>
          <a:p>
            <a:r>
              <a:rPr lang="en-GB" dirty="0"/>
              <a:t>BIOS directory    /</a:t>
            </a:r>
            <a:r>
              <a:rPr lang="en-GB" dirty="0" err="1"/>
              <a:t>usr</a:t>
            </a:r>
            <a:r>
              <a:rPr lang="en-GB" dirty="0"/>
              <a:t>/local/share/</a:t>
            </a:r>
            <a:r>
              <a:rPr lang="en-GB" dirty="0" err="1"/>
              <a:t>qemu</a:t>
            </a:r>
            <a:endParaRPr lang="en-GB" dirty="0"/>
          </a:p>
          <a:p>
            <a:r>
              <a:rPr lang="en-GB" dirty="0"/>
              <a:t>binary directory  /</a:t>
            </a:r>
            <a:r>
              <a:rPr lang="en-GB" dirty="0" err="1"/>
              <a:t>usr</a:t>
            </a:r>
            <a:r>
              <a:rPr lang="en-GB" dirty="0"/>
              <a:t>/local/bin</a:t>
            </a:r>
          </a:p>
          <a:p>
            <a:r>
              <a:rPr lang="en-GB" dirty="0"/>
              <a:t>library directory /</a:t>
            </a:r>
            <a:r>
              <a:rPr lang="en-GB" dirty="0" err="1"/>
              <a:t>usr</a:t>
            </a:r>
            <a:r>
              <a:rPr lang="en-GB" dirty="0"/>
              <a:t>/local/lib</a:t>
            </a:r>
          </a:p>
          <a:p>
            <a:r>
              <a:rPr lang="en-GB" dirty="0" smtClean="0"/>
              <a:t>&lt;SNIP&gt;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81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809"/>
    </mc:Choice>
    <mc:Fallback xmlns="">
      <p:transition spd="slow" advTm="16809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8180615" cy="563231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 # cd </a:t>
            </a:r>
            <a:r>
              <a:rPr lang="en-GB" dirty="0" err="1"/>
              <a:t>dpdk</a:t>
            </a:r>
            <a:r>
              <a:rPr lang="en-GB" dirty="0"/>
              <a:t>/</a:t>
            </a:r>
          </a:p>
          <a:p>
            <a:r>
              <a:rPr lang="en-GB" dirty="0"/>
              <a:t>/</a:t>
            </a:r>
            <a:r>
              <a:rPr lang="en-GB" dirty="0" err="1" smtClean="0"/>
              <a:t>fosdem</a:t>
            </a:r>
            <a:r>
              <a:rPr lang="en-GB" dirty="0" smtClean="0"/>
              <a:t>/</a:t>
            </a:r>
            <a:r>
              <a:rPr lang="en-GB" dirty="0" err="1" smtClean="0"/>
              <a:t>dpdk</a:t>
            </a:r>
            <a:r>
              <a:rPr lang="en-GB" dirty="0" smtClean="0"/>
              <a:t> # </a:t>
            </a:r>
            <a:r>
              <a:rPr lang="en-GB" dirty="0"/>
              <a:t>git checkout v2.0.0</a:t>
            </a:r>
          </a:p>
          <a:p>
            <a:r>
              <a:rPr lang="en-GB" dirty="0"/>
              <a:t>Note: checking out 'v2.0.0'.</a:t>
            </a:r>
          </a:p>
          <a:p>
            <a:endParaRPr lang="en-GB" dirty="0"/>
          </a:p>
          <a:p>
            <a:r>
              <a:rPr lang="en-GB" dirty="0"/>
              <a:t>You are in 'detached HEAD' state. You can look around, make experimental</a:t>
            </a:r>
          </a:p>
          <a:p>
            <a:r>
              <a:rPr lang="en-GB" dirty="0"/>
              <a:t>changes and commit them, and you can discard any commits you make in this</a:t>
            </a:r>
          </a:p>
          <a:p>
            <a:r>
              <a:rPr lang="en-GB" dirty="0"/>
              <a:t>state without impacting any branches by performing another checkout.</a:t>
            </a:r>
          </a:p>
          <a:p>
            <a:endParaRPr lang="en-GB" dirty="0"/>
          </a:p>
          <a:p>
            <a:r>
              <a:rPr lang="en-GB" dirty="0"/>
              <a:t>If you want to create a new branch to retain commits you create, you may</a:t>
            </a:r>
          </a:p>
          <a:p>
            <a:r>
              <a:rPr lang="en-GB" dirty="0"/>
              <a:t>do so (now or later) by using -b with the checkout command again. Example:</a:t>
            </a:r>
          </a:p>
          <a:p>
            <a:endParaRPr lang="en-GB" dirty="0"/>
          </a:p>
          <a:p>
            <a:r>
              <a:rPr lang="en-GB" dirty="0"/>
              <a:t>  git checkout -b </a:t>
            </a:r>
            <a:r>
              <a:rPr lang="en-GB" dirty="0" err="1"/>
              <a:t>new_branch_name</a:t>
            </a:r>
            <a:endParaRPr lang="en-GB" dirty="0"/>
          </a:p>
          <a:p>
            <a:endParaRPr lang="en-GB" dirty="0"/>
          </a:p>
          <a:p>
            <a:r>
              <a:rPr lang="en-GB" dirty="0"/>
              <a:t>HEAD is now at 493db80... version: 2.0.0</a:t>
            </a:r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dpdk</a:t>
            </a:r>
            <a:r>
              <a:rPr lang="en-GB" dirty="0"/>
              <a:t> #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264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298"/>
    </mc:Choice>
    <mc:Fallback xmlns="">
      <p:transition spd="slow" advTm="12298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12654644" cy="563231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 err="1"/>
              <a:t>lzo</a:t>
            </a:r>
            <a:r>
              <a:rPr lang="en-GB" dirty="0"/>
              <a:t> support       no</a:t>
            </a:r>
          </a:p>
          <a:p>
            <a:r>
              <a:rPr lang="en-GB" dirty="0"/>
              <a:t>snappy support    no</a:t>
            </a:r>
          </a:p>
          <a:p>
            <a:r>
              <a:rPr lang="en-GB" dirty="0"/>
              <a:t>bzip2 support     no</a:t>
            </a:r>
          </a:p>
          <a:p>
            <a:r>
              <a:rPr lang="en-GB" dirty="0"/>
              <a:t>NUMA host support no</a:t>
            </a:r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/qemu-2.3.1 </a:t>
            </a:r>
            <a:r>
              <a:rPr lang="en-GB" dirty="0" smtClean="0"/>
              <a:t>#</a:t>
            </a:r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/qemu-2.3.1 #</a:t>
            </a:r>
            <a:endParaRPr lang="en-GB" dirty="0" smtClean="0"/>
          </a:p>
          <a:p>
            <a:r>
              <a:rPr lang="en-GB" dirty="0" smtClean="0"/>
              <a:t>/</a:t>
            </a:r>
            <a:r>
              <a:rPr lang="en-GB" dirty="0" err="1"/>
              <a:t>fosdem</a:t>
            </a:r>
            <a:r>
              <a:rPr lang="en-GB" dirty="0"/>
              <a:t>/qemu-2.3.1 # make</a:t>
            </a:r>
          </a:p>
          <a:p>
            <a:r>
              <a:rPr lang="en-GB" dirty="0"/>
              <a:t>  GEN   x86_64-softmmu/</a:t>
            </a:r>
            <a:r>
              <a:rPr lang="en-GB" dirty="0" err="1"/>
              <a:t>config-devices.mak.tmp</a:t>
            </a:r>
            <a:endParaRPr lang="en-GB" dirty="0"/>
          </a:p>
          <a:p>
            <a:r>
              <a:rPr lang="en-GB" dirty="0"/>
              <a:t>  GEN  x86_64-softmmu/config-devices.mak</a:t>
            </a:r>
          </a:p>
          <a:p>
            <a:r>
              <a:rPr lang="en-GB" dirty="0"/>
              <a:t>  GEN   config-all-devices.mak</a:t>
            </a:r>
          </a:p>
          <a:p>
            <a:r>
              <a:rPr lang="en-GB" dirty="0"/>
              <a:t>  GEN   </a:t>
            </a:r>
            <a:r>
              <a:rPr lang="en-GB" dirty="0" err="1"/>
              <a:t>config-host.h</a:t>
            </a:r>
            <a:endParaRPr lang="en-GB" dirty="0"/>
          </a:p>
          <a:p>
            <a:r>
              <a:rPr lang="en-GB" dirty="0"/>
              <a:t>(cd /</a:t>
            </a:r>
            <a:r>
              <a:rPr lang="en-GB" dirty="0" err="1"/>
              <a:t>fosdem</a:t>
            </a:r>
            <a:r>
              <a:rPr lang="en-GB" dirty="0"/>
              <a:t>/qemu-2.3.1/</a:t>
            </a:r>
            <a:r>
              <a:rPr lang="en-GB" dirty="0" err="1"/>
              <a:t>pixman</a:t>
            </a:r>
            <a:r>
              <a:rPr lang="en-GB" dirty="0"/>
              <a:t>; </a:t>
            </a:r>
            <a:r>
              <a:rPr lang="en-GB" dirty="0" err="1"/>
              <a:t>autoreconf</a:t>
            </a:r>
            <a:r>
              <a:rPr lang="en-GB" dirty="0"/>
              <a:t> -v --install)</a:t>
            </a:r>
          </a:p>
          <a:p>
            <a:r>
              <a:rPr lang="en-GB" dirty="0" err="1"/>
              <a:t>autoreconf</a:t>
            </a:r>
            <a:r>
              <a:rPr lang="en-GB" dirty="0"/>
              <a:t>: Entering directory `.'</a:t>
            </a:r>
          </a:p>
          <a:p>
            <a:r>
              <a:rPr lang="en-GB" dirty="0" err="1"/>
              <a:t>autoreconf</a:t>
            </a:r>
            <a:r>
              <a:rPr lang="en-GB" dirty="0"/>
              <a:t>: configure.ac: not using </a:t>
            </a:r>
            <a:r>
              <a:rPr lang="en-GB" dirty="0" err="1"/>
              <a:t>Gettext</a:t>
            </a:r>
            <a:endParaRPr lang="en-GB" dirty="0"/>
          </a:p>
          <a:p>
            <a:r>
              <a:rPr lang="en-GB" dirty="0" err="1"/>
              <a:t>autoreconf</a:t>
            </a:r>
            <a:r>
              <a:rPr lang="en-GB" dirty="0"/>
              <a:t>: running: </a:t>
            </a:r>
            <a:r>
              <a:rPr lang="en-GB" dirty="0" err="1"/>
              <a:t>aclocal</a:t>
            </a:r>
            <a:endParaRPr lang="en-GB" dirty="0"/>
          </a:p>
          <a:p>
            <a:r>
              <a:rPr lang="en-GB" dirty="0" err="1"/>
              <a:t>autoreconf</a:t>
            </a:r>
            <a:r>
              <a:rPr lang="en-GB" dirty="0"/>
              <a:t>: configure.ac: tracing</a:t>
            </a:r>
          </a:p>
          <a:p>
            <a:r>
              <a:rPr lang="en-GB" dirty="0" err="1"/>
              <a:t>autoreconf</a:t>
            </a:r>
            <a:r>
              <a:rPr lang="en-GB" dirty="0"/>
              <a:t>: running: </a:t>
            </a:r>
            <a:r>
              <a:rPr lang="en-GB" dirty="0" err="1"/>
              <a:t>libtoolize</a:t>
            </a:r>
            <a:r>
              <a:rPr lang="en-GB" dirty="0"/>
              <a:t> --copy</a:t>
            </a:r>
          </a:p>
          <a:p>
            <a:r>
              <a:rPr lang="en-GB" dirty="0" err="1"/>
              <a:t>libtoolize</a:t>
            </a:r>
            <a:r>
              <a:rPr lang="en-GB" dirty="0"/>
              <a:t>: putting auxiliary files in `.'.</a:t>
            </a:r>
          </a:p>
          <a:p>
            <a:r>
              <a:rPr lang="en-GB" dirty="0" err="1"/>
              <a:t>libtoolize</a:t>
            </a:r>
            <a:r>
              <a:rPr lang="en-GB" dirty="0"/>
              <a:t>: copying file `./</a:t>
            </a:r>
            <a:r>
              <a:rPr lang="en-GB" dirty="0" smtClean="0"/>
              <a:t>ltmain.sh‘</a:t>
            </a:r>
          </a:p>
          <a:p>
            <a:r>
              <a:rPr lang="en-GB" dirty="0" smtClean="0"/>
              <a:t>&lt;SNIP&gt;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55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26"/>
    </mc:Choice>
    <mc:Fallback xmlns="">
      <p:transition spd="slow" advTm="926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12654644" cy="67403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 CPP   </a:t>
            </a:r>
            <a:r>
              <a:rPr lang="en-GB" dirty="0" err="1"/>
              <a:t>optionrom</a:t>
            </a:r>
            <a:r>
              <a:rPr lang="en-GB" dirty="0"/>
              <a:t>/linuxboot.asm</a:t>
            </a:r>
          </a:p>
          <a:p>
            <a:r>
              <a:rPr lang="en-GB" dirty="0"/>
              <a:t>  AS    </a:t>
            </a:r>
            <a:r>
              <a:rPr lang="en-GB" dirty="0" err="1"/>
              <a:t>optionrom</a:t>
            </a:r>
            <a:r>
              <a:rPr lang="en-GB" dirty="0"/>
              <a:t>/</a:t>
            </a:r>
            <a:r>
              <a:rPr lang="en-GB" dirty="0" err="1"/>
              <a:t>linuxboot.o</a:t>
            </a:r>
            <a:endParaRPr lang="en-GB" dirty="0"/>
          </a:p>
          <a:p>
            <a:r>
              <a:rPr lang="en-GB" dirty="0"/>
              <a:t>  Building </a:t>
            </a:r>
            <a:r>
              <a:rPr lang="en-GB" dirty="0" err="1"/>
              <a:t>optionrom</a:t>
            </a:r>
            <a:r>
              <a:rPr lang="en-GB" dirty="0"/>
              <a:t>/</a:t>
            </a:r>
            <a:r>
              <a:rPr lang="en-GB" dirty="0" err="1"/>
              <a:t>linuxboot.img</a:t>
            </a:r>
            <a:endParaRPr lang="en-GB" dirty="0"/>
          </a:p>
          <a:p>
            <a:r>
              <a:rPr lang="en-GB" dirty="0"/>
              <a:t>  Building </a:t>
            </a:r>
            <a:r>
              <a:rPr lang="en-GB" dirty="0" err="1"/>
              <a:t>optionrom</a:t>
            </a:r>
            <a:r>
              <a:rPr lang="en-GB" dirty="0"/>
              <a:t>/</a:t>
            </a:r>
            <a:r>
              <a:rPr lang="en-GB" dirty="0" err="1"/>
              <a:t>linuxboot.raw</a:t>
            </a:r>
            <a:endParaRPr lang="en-GB" dirty="0"/>
          </a:p>
          <a:p>
            <a:r>
              <a:rPr lang="en-GB" dirty="0"/>
              <a:t>  Signing </a:t>
            </a:r>
            <a:r>
              <a:rPr lang="en-GB" dirty="0" err="1"/>
              <a:t>optionrom</a:t>
            </a:r>
            <a:r>
              <a:rPr lang="en-GB" dirty="0"/>
              <a:t>/</a:t>
            </a:r>
            <a:r>
              <a:rPr lang="en-GB" dirty="0" err="1"/>
              <a:t>linuxboot.bin</a:t>
            </a:r>
            <a:endParaRPr lang="en-GB" dirty="0"/>
          </a:p>
          <a:p>
            <a:r>
              <a:rPr lang="en-GB" dirty="0"/>
              <a:t>  CPP   </a:t>
            </a:r>
            <a:r>
              <a:rPr lang="en-GB" dirty="0" err="1"/>
              <a:t>optionrom</a:t>
            </a:r>
            <a:r>
              <a:rPr lang="en-GB" dirty="0"/>
              <a:t>/kvmvapic.asm</a:t>
            </a:r>
          </a:p>
          <a:p>
            <a:r>
              <a:rPr lang="en-GB" dirty="0"/>
              <a:t>  AS    </a:t>
            </a:r>
            <a:r>
              <a:rPr lang="en-GB" dirty="0" err="1"/>
              <a:t>optionrom</a:t>
            </a:r>
            <a:r>
              <a:rPr lang="en-GB" dirty="0"/>
              <a:t>/</a:t>
            </a:r>
            <a:r>
              <a:rPr lang="en-GB" dirty="0" err="1"/>
              <a:t>kvmvapic.o</a:t>
            </a:r>
            <a:endParaRPr lang="en-GB" dirty="0"/>
          </a:p>
          <a:p>
            <a:r>
              <a:rPr lang="en-GB" dirty="0"/>
              <a:t>  Building </a:t>
            </a:r>
            <a:r>
              <a:rPr lang="en-GB" dirty="0" err="1"/>
              <a:t>optionrom</a:t>
            </a:r>
            <a:r>
              <a:rPr lang="en-GB" dirty="0"/>
              <a:t>/</a:t>
            </a:r>
            <a:r>
              <a:rPr lang="en-GB" dirty="0" err="1"/>
              <a:t>kvmvapic.img</a:t>
            </a:r>
            <a:endParaRPr lang="en-GB" dirty="0"/>
          </a:p>
          <a:p>
            <a:r>
              <a:rPr lang="en-GB" dirty="0"/>
              <a:t>  Building </a:t>
            </a:r>
            <a:r>
              <a:rPr lang="en-GB" dirty="0" err="1"/>
              <a:t>optionrom</a:t>
            </a:r>
            <a:r>
              <a:rPr lang="en-GB" dirty="0"/>
              <a:t>/</a:t>
            </a:r>
            <a:r>
              <a:rPr lang="en-GB" dirty="0" err="1"/>
              <a:t>kvmvapic.raw</a:t>
            </a:r>
            <a:endParaRPr lang="en-GB" dirty="0"/>
          </a:p>
          <a:p>
            <a:r>
              <a:rPr lang="en-GB" dirty="0"/>
              <a:t>  Signing </a:t>
            </a:r>
            <a:r>
              <a:rPr lang="en-GB" dirty="0" err="1"/>
              <a:t>optionrom</a:t>
            </a:r>
            <a:r>
              <a:rPr lang="en-GB" dirty="0"/>
              <a:t>/</a:t>
            </a:r>
            <a:r>
              <a:rPr lang="en-GB" dirty="0" err="1"/>
              <a:t>kvmvapic.bin</a:t>
            </a:r>
            <a:endParaRPr lang="en-GB" dirty="0"/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/qemu-2.3.1 #</a:t>
            </a:r>
            <a:endParaRPr lang="en-GB" dirty="0" smtClean="0"/>
          </a:p>
          <a:p>
            <a:r>
              <a:rPr lang="en-GB" dirty="0" smtClean="0"/>
              <a:t>/</a:t>
            </a:r>
            <a:r>
              <a:rPr lang="en-GB" dirty="0" err="1"/>
              <a:t>fosdem</a:t>
            </a:r>
            <a:r>
              <a:rPr lang="en-GB" dirty="0"/>
              <a:t>/qemu-2.3.1 # make install</a:t>
            </a:r>
          </a:p>
          <a:p>
            <a:r>
              <a:rPr lang="en-GB" dirty="0"/>
              <a:t>make  all-recursive</a:t>
            </a:r>
          </a:p>
          <a:p>
            <a:r>
              <a:rPr lang="en-GB" dirty="0"/>
              <a:t>Making all in </a:t>
            </a:r>
            <a:r>
              <a:rPr lang="en-GB" dirty="0" err="1"/>
              <a:t>pixman</a:t>
            </a:r>
            <a:endParaRPr lang="en-GB" dirty="0"/>
          </a:p>
          <a:p>
            <a:r>
              <a:rPr lang="en-GB" dirty="0"/>
              <a:t>make[3]: Nothing to be done for `all'.</a:t>
            </a:r>
          </a:p>
          <a:p>
            <a:r>
              <a:rPr lang="en-GB" dirty="0"/>
              <a:t>Making all in demos</a:t>
            </a:r>
          </a:p>
          <a:p>
            <a:r>
              <a:rPr lang="en-GB" dirty="0"/>
              <a:t>make[3]: Nothing to be done for `all'.</a:t>
            </a:r>
          </a:p>
          <a:p>
            <a:r>
              <a:rPr lang="en-GB" dirty="0"/>
              <a:t>Making all in test</a:t>
            </a:r>
          </a:p>
          <a:p>
            <a:r>
              <a:rPr lang="en-GB" dirty="0"/>
              <a:t>make[3]: Nothing to be done for `all'.</a:t>
            </a:r>
          </a:p>
          <a:p>
            <a:r>
              <a:rPr lang="en-GB" dirty="0"/>
              <a:t>         LEX convert-dtsv0-lexer.lex.c</a:t>
            </a:r>
          </a:p>
          <a:p>
            <a:r>
              <a:rPr lang="en-GB" dirty="0"/>
              <a:t>make[1]: flex: Command not found</a:t>
            </a:r>
          </a:p>
          <a:p>
            <a:r>
              <a:rPr lang="en-GB" dirty="0"/>
              <a:t>         BISON </a:t>
            </a:r>
            <a:r>
              <a:rPr lang="en-GB" dirty="0" err="1"/>
              <a:t>dtc-parser.tab.c</a:t>
            </a:r>
            <a:endParaRPr lang="en-GB" dirty="0"/>
          </a:p>
          <a:p>
            <a:r>
              <a:rPr lang="en-GB" dirty="0"/>
              <a:t>make[1]: bison: Command not found</a:t>
            </a:r>
          </a:p>
          <a:p>
            <a:r>
              <a:rPr lang="en-GB" dirty="0"/>
              <a:t>install -d -m 0755 "/</a:t>
            </a:r>
            <a:r>
              <a:rPr lang="en-GB" dirty="0" err="1"/>
              <a:t>usr</a:t>
            </a:r>
            <a:r>
              <a:rPr lang="en-GB" dirty="0"/>
              <a:t>/local/</a:t>
            </a:r>
            <a:r>
              <a:rPr lang="en-GB" dirty="0" err="1"/>
              <a:t>libexec</a:t>
            </a:r>
            <a:r>
              <a:rPr lang="en-GB" dirty="0"/>
              <a:t>"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81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"/>
    </mc:Choice>
    <mc:Fallback xmlns="">
      <p:transition spd="slow" advTm="12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8629477" cy="39703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/qemu-2.3.1 </a:t>
            </a:r>
            <a:r>
              <a:rPr lang="en-GB" dirty="0" smtClean="0"/>
              <a:t># cd ..</a:t>
            </a:r>
            <a:endParaRPr lang="en-GB" dirty="0"/>
          </a:p>
          <a:p>
            <a:r>
              <a:rPr lang="en-GB" dirty="0" smtClean="0"/>
              <a:t>/</a:t>
            </a:r>
            <a:r>
              <a:rPr lang="en-GB" dirty="0" err="1" smtClean="0"/>
              <a:t>fosdem</a:t>
            </a:r>
            <a:r>
              <a:rPr lang="en-GB" dirty="0" smtClean="0"/>
              <a:t> </a:t>
            </a:r>
            <a:r>
              <a:rPr lang="en-GB" dirty="0"/>
              <a:t># /</a:t>
            </a:r>
            <a:r>
              <a:rPr lang="en-GB" dirty="0" err="1"/>
              <a:t>usr</a:t>
            </a:r>
            <a:r>
              <a:rPr lang="en-GB" dirty="0"/>
              <a:t>/local/bin/qemu-system-x86_64 -</a:t>
            </a:r>
            <a:r>
              <a:rPr lang="en-GB" dirty="0" err="1"/>
              <a:t>cpu</a:t>
            </a:r>
            <a:r>
              <a:rPr lang="en-GB" dirty="0"/>
              <a:t> host -boot c -</a:t>
            </a:r>
            <a:r>
              <a:rPr lang="en-GB" dirty="0" err="1"/>
              <a:t>hda</a:t>
            </a:r>
            <a:r>
              <a:rPr lang="en-GB" dirty="0"/>
              <a:t> 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tmp</a:t>
            </a:r>
            <a:r>
              <a:rPr lang="en-GB" dirty="0"/>
              <a:t>/fedora-21.img -m 4096M -</a:t>
            </a:r>
            <a:r>
              <a:rPr lang="en-GB" dirty="0" err="1"/>
              <a:t>smp</a:t>
            </a:r>
            <a:r>
              <a:rPr lang="en-GB" dirty="0"/>
              <a:t> 2 --enable-</a:t>
            </a:r>
            <a:r>
              <a:rPr lang="en-GB" dirty="0" err="1"/>
              <a:t>kvm</a:t>
            </a:r>
            <a:r>
              <a:rPr lang="en-GB" dirty="0"/>
              <a:t> -</a:t>
            </a:r>
            <a:r>
              <a:rPr lang="en-GB" dirty="0" err="1"/>
              <a:t>vnc</a:t>
            </a:r>
            <a:r>
              <a:rPr lang="en-GB" dirty="0"/>
              <a:t> :1 -net </a:t>
            </a:r>
            <a:r>
              <a:rPr lang="en-GB" dirty="0" err="1"/>
              <a:t>user,hostfwd</a:t>
            </a:r>
            <a:r>
              <a:rPr lang="en-GB" dirty="0"/>
              <a:t>=</a:t>
            </a:r>
            <a:r>
              <a:rPr lang="en-GB" dirty="0" err="1"/>
              <a:t>tcp</a:t>
            </a:r>
            <a:r>
              <a:rPr lang="en-GB" dirty="0"/>
              <a:t>::10022-:22 -net </a:t>
            </a:r>
            <a:r>
              <a:rPr lang="en-GB" dirty="0" err="1"/>
              <a:t>nic</a:t>
            </a:r>
            <a:r>
              <a:rPr lang="en-GB" dirty="0"/>
              <a:t> -</a:t>
            </a:r>
            <a:r>
              <a:rPr lang="en-GB" dirty="0" err="1"/>
              <a:t>chardev</a:t>
            </a:r>
            <a:r>
              <a:rPr lang="en-GB" dirty="0"/>
              <a:t> </a:t>
            </a:r>
            <a:r>
              <a:rPr lang="en-GB" dirty="0" err="1"/>
              <a:t>socket,id</a:t>
            </a:r>
            <a:r>
              <a:rPr lang="en-GB" dirty="0"/>
              <a:t>=char0,path=/</a:t>
            </a:r>
            <a:r>
              <a:rPr lang="en-GB" dirty="0" err="1"/>
              <a:t>usr</a:t>
            </a:r>
            <a:r>
              <a:rPr lang="en-GB" dirty="0"/>
              <a:t>/local/</a:t>
            </a:r>
            <a:r>
              <a:rPr lang="en-GB" dirty="0" err="1"/>
              <a:t>var</a:t>
            </a:r>
            <a:r>
              <a:rPr lang="en-GB" dirty="0"/>
              <a:t>/run/</a:t>
            </a:r>
            <a:r>
              <a:rPr lang="en-GB" dirty="0" err="1"/>
              <a:t>openvswitch</a:t>
            </a:r>
            <a:r>
              <a:rPr lang="en-GB" dirty="0"/>
              <a:t>/vhost-user-0 -</a:t>
            </a:r>
            <a:r>
              <a:rPr lang="en-GB" dirty="0" err="1"/>
              <a:t>netdev</a:t>
            </a:r>
            <a:r>
              <a:rPr lang="en-GB" dirty="0"/>
              <a:t> type=</a:t>
            </a:r>
            <a:r>
              <a:rPr lang="en-GB" dirty="0" err="1"/>
              <a:t>vhost-user,id</a:t>
            </a:r>
            <a:r>
              <a:rPr lang="en-GB" dirty="0"/>
              <a:t>=mynet1,chardev=char0,vhostforce -device </a:t>
            </a:r>
            <a:r>
              <a:rPr lang="en-GB" dirty="0" err="1"/>
              <a:t>virtio</a:t>
            </a:r>
            <a:r>
              <a:rPr lang="en-GB" dirty="0"/>
              <a:t>-net-</a:t>
            </a:r>
            <a:r>
              <a:rPr lang="en-GB" dirty="0" err="1"/>
              <a:t>pci,mac</a:t>
            </a:r>
            <a:r>
              <a:rPr lang="en-GB" dirty="0"/>
              <a:t>=00:00:00:00:00:01,netdev=mynet1 -</a:t>
            </a:r>
            <a:r>
              <a:rPr lang="en-GB" dirty="0" err="1"/>
              <a:t>chardev</a:t>
            </a:r>
            <a:r>
              <a:rPr lang="en-GB" dirty="0"/>
              <a:t> </a:t>
            </a:r>
            <a:r>
              <a:rPr lang="en-GB" dirty="0" err="1"/>
              <a:t>socket,id</a:t>
            </a:r>
            <a:r>
              <a:rPr lang="en-GB" dirty="0"/>
              <a:t>=char1,path=/</a:t>
            </a:r>
            <a:r>
              <a:rPr lang="en-GB" dirty="0" err="1"/>
              <a:t>usr</a:t>
            </a:r>
            <a:r>
              <a:rPr lang="en-GB" dirty="0"/>
              <a:t>/local/</a:t>
            </a:r>
            <a:r>
              <a:rPr lang="en-GB" dirty="0" err="1"/>
              <a:t>var</a:t>
            </a:r>
            <a:r>
              <a:rPr lang="en-GB" dirty="0"/>
              <a:t>/run/</a:t>
            </a:r>
            <a:r>
              <a:rPr lang="en-GB" dirty="0" err="1"/>
              <a:t>openvswitch</a:t>
            </a:r>
            <a:r>
              <a:rPr lang="en-GB" dirty="0"/>
              <a:t>/vhost-user-1 -</a:t>
            </a:r>
            <a:r>
              <a:rPr lang="en-GB" dirty="0" err="1"/>
              <a:t>netdev</a:t>
            </a:r>
            <a:r>
              <a:rPr lang="en-GB" dirty="0"/>
              <a:t> type=</a:t>
            </a:r>
            <a:r>
              <a:rPr lang="en-GB" dirty="0" err="1"/>
              <a:t>vhost-user,id</a:t>
            </a:r>
            <a:r>
              <a:rPr lang="en-GB" dirty="0"/>
              <a:t>=mynet2,chardev=char1,vhostforce -device </a:t>
            </a:r>
            <a:r>
              <a:rPr lang="en-GB" dirty="0" err="1"/>
              <a:t>virtio</a:t>
            </a:r>
            <a:r>
              <a:rPr lang="en-GB" dirty="0"/>
              <a:t>-net-</a:t>
            </a:r>
            <a:r>
              <a:rPr lang="en-GB" dirty="0" err="1"/>
              <a:t>pci,mac</a:t>
            </a:r>
            <a:r>
              <a:rPr lang="en-GB" dirty="0"/>
              <a:t>=00:00:00:00:00:02,netdev=mynet2 -object memory-backend-</a:t>
            </a:r>
            <a:r>
              <a:rPr lang="en-GB" dirty="0" err="1"/>
              <a:t>file,id</a:t>
            </a:r>
            <a:r>
              <a:rPr lang="en-GB" dirty="0"/>
              <a:t>=</a:t>
            </a:r>
            <a:r>
              <a:rPr lang="en-GB" dirty="0" err="1"/>
              <a:t>mem,size</a:t>
            </a:r>
            <a:r>
              <a:rPr lang="en-GB" dirty="0"/>
              <a:t>=4096M,mem-path=/</a:t>
            </a:r>
            <a:r>
              <a:rPr lang="en-GB" dirty="0" err="1"/>
              <a:t>mnt</a:t>
            </a:r>
            <a:r>
              <a:rPr lang="en-GB" dirty="0"/>
              <a:t>/</a:t>
            </a:r>
            <a:r>
              <a:rPr lang="en-GB" dirty="0" err="1"/>
              <a:t>huge,share</a:t>
            </a:r>
            <a:r>
              <a:rPr lang="en-GB" dirty="0"/>
              <a:t>=on -</a:t>
            </a:r>
            <a:r>
              <a:rPr lang="en-GB" dirty="0" err="1"/>
              <a:t>numa</a:t>
            </a:r>
            <a:r>
              <a:rPr lang="en-GB" dirty="0"/>
              <a:t> </a:t>
            </a:r>
            <a:r>
              <a:rPr lang="en-GB" dirty="0" err="1"/>
              <a:t>node,memdev</a:t>
            </a:r>
            <a:r>
              <a:rPr lang="en-GB" dirty="0"/>
              <a:t>=</a:t>
            </a:r>
            <a:r>
              <a:rPr lang="en-GB" dirty="0" err="1"/>
              <a:t>mem</a:t>
            </a:r>
            <a:r>
              <a:rPr lang="en-GB" dirty="0"/>
              <a:t> -</a:t>
            </a:r>
            <a:r>
              <a:rPr lang="en-GB" dirty="0" err="1"/>
              <a:t>mem-prealloc</a:t>
            </a:r>
            <a:r>
              <a:rPr lang="en-GB" dirty="0"/>
              <a:t> </a:t>
            </a:r>
            <a:r>
              <a:rPr lang="en-GB" dirty="0" smtClean="0"/>
              <a:t>&amp;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10242" y="1021320"/>
            <a:ext cx="6478866" cy="456751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32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113"/>
    </mc:Choice>
    <mc:Fallback xmlns="">
      <p:transition spd="slow" advTm="57113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8629477" cy="39703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/qemu-2.3.1 </a:t>
            </a:r>
            <a:r>
              <a:rPr lang="en-GB" dirty="0" smtClean="0"/>
              <a:t># cd ..</a:t>
            </a:r>
            <a:endParaRPr lang="en-GB" dirty="0"/>
          </a:p>
          <a:p>
            <a:r>
              <a:rPr lang="en-GB" dirty="0" smtClean="0"/>
              <a:t>/</a:t>
            </a:r>
            <a:r>
              <a:rPr lang="en-GB" dirty="0" err="1" smtClean="0"/>
              <a:t>fosdem</a:t>
            </a:r>
            <a:r>
              <a:rPr lang="en-GB" dirty="0" smtClean="0"/>
              <a:t> </a:t>
            </a:r>
            <a:r>
              <a:rPr lang="en-GB" dirty="0"/>
              <a:t># /</a:t>
            </a:r>
            <a:r>
              <a:rPr lang="en-GB" dirty="0" err="1"/>
              <a:t>usr</a:t>
            </a:r>
            <a:r>
              <a:rPr lang="en-GB" dirty="0"/>
              <a:t>/local/bin/qemu-system-x86_64 -</a:t>
            </a:r>
            <a:r>
              <a:rPr lang="en-GB" dirty="0" err="1"/>
              <a:t>cpu</a:t>
            </a:r>
            <a:r>
              <a:rPr lang="en-GB" dirty="0"/>
              <a:t> host -boot c -</a:t>
            </a:r>
            <a:r>
              <a:rPr lang="en-GB" dirty="0" err="1"/>
              <a:t>hda</a:t>
            </a:r>
            <a:r>
              <a:rPr lang="en-GB" dirty="0"/>
              <a:t> 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tmp</a:t>
            </a:r>
            <a:r>
              <a:rPr lang="en-GB" dirty="0"/>
              <a:t>/fedora-21.img -m 4096M -</a:t>
            </a:r>
            <a:r>
              <a:rPr lang="en-GB" dirty="0" err="1"/>
              <a:t>smp</a:t>
            </a:r>
            <a:r>
              <a:rPr lang="en-GB" dirty="0"/>
              <a:t> 2 --enable-</a:t>
            </a:r>
            <a:r>
              <a:rPr lang="en-GB" dirty="0" err="1"/>
              <a:t>kvm</a:t>
            </a:r>
            <a:r>
              <a:rPr lang="en-GB" dirty="0"/>
              <a:t> -</a:t>
            </a:r>
            <a:r>
              <a:rPr lang="en-GB" dirty="0" err="1"/>
              <a:t>vnc</a:t>
            </a:r>
            <a:r>
              <a:rPr lang="en-GB" dirty="0"/>
              <a:t> :1 -net </a:t>
            </a:r>
            <a:r>
              <a:rPr lang="en-GB" dirty="0" err="1"/>
              <a:t>user,hostfwd</a:t>
            </a:r>
            <a:r>
              <a:rPr lang="en-GB" dirty="0"/>
              <a:t>=</a:t>
            </a:r>
            <a:r>
              <a:rPr lang="en-GB" dirty="0" err="1"/>
              <a:t>tcp</a:t>
            </a:r>
            <a:r>
              <a:rPr lang="en-GB" dirty="0"/>
              <a:t>::10022-:22 -net </a:t>
            </a:r>
            <a:r>
              <a:rPr lang="en-GB" dirty="0" err="1"/>
              <a:t>nic</a:t>
            </a:r>
            <a:r>
              <a:rPr lang="en-GB" dirty="0"/>
              <a:t> -</a:t>
            </a:r>
            <a:r>
              <a:rPr lang="en-GB" dirty="0" err="1"/>
              <a:t>chardev</a:t>
            </a:r>
            <a:r>
              <a:rPr lang="en-GB" dirty="0"/>
              <a:t> </a:t>
            </a:r>
            <a:r>
              <a:rPr lang="en-GB" dirty="0" err="1"/>
              <a:t>socket,id</a:t>
            </a:r>
            <a:r>
              <a:rPr lang="en-GB" dirty="0"/>
              <a:t>=char0,path=/</a:t>
            </a:r>
            <a:r>
              <a:rPr lang="en-GB" dirty="0" err="1"/>
              <a:t>usr</a:t>
            </a:r>
            <a:r>
              <a:rPr lang="en-GB" dirty="0"/>
              <a:t>/local/</a:t>
            </a:r>
            <a:r>
              <a:rPr lang="en-GB" dirty="0" err="1"/>
              <a:t>var</a:t>
            </a:r>
            <a:r>
              <a:rPr lang="en-GB" dirty="0"/>
              <a:t>/run/</a:t>
            </a:r>
            <a:r>
              <a:rPr lang="en-GB" dirty="0" err="1"/>
              <a:t>openvswitch</a:t>
            </a:r>
            <a:r>
              <a:rPr lang="en-GB" dirty="0"/>
              <a:t>/vhost-user-0 -</a:t>
            </a:r>
            <a:r>
              <a:rPr lang="en-GB" dirty="0" err="1"/>
              <a:t>netdev</a:t>
            </a:r>
            <a:r>
              <a:rPr lang="en-GB" dirty="0"/>
              <a:t> type=</a:t>
            </a:r>
            <a:r>
              <a:rPr lang="en-GB" dirty="0" err="1"/>
              <a:t>vhost-user,id</a:t>
            </a:r>
            <a:r>
              <a:rPr lang="en-GB" dirty="0"/>
              <a:t>=mynet1,chardev=char0,vhostforce -device </a:t>
            </a:r>
            <a:r>
              <a:rPr lang="en-GB" dirty="0" err="1"/>
              <a:t>virtio</a:t>
            </a:r>
            <a:r>
              <a:rPr lang="en-GB" dirty="0"/>
              <a:t>-net-</a:t>
            </a:r>
            <a:r>
              <a:rPr lang="en-GB" dirty="0" err="1"/>
              <a:t>pci,mac</a:t>
            </a:r>
            <a:r>
              <a:rPr lang="en-GB" dirty="0"/>
              <a:t>=00:00:00:00:00:01,netdev=mynet1 -</a:t>
            </a:r>
            <a:r>
              <a:rPr lang="en-GB" dirty="0" err="1"/>
              <a:t>chardev</a:t>
            </a:r>
            <a:r>
              <a:rPr lang="en-GB" dirty="0"/>
              <a:t> </a:t>
            </a:r>
            <a:r>
              <a:rPr lang="en-GB" dirty="0" err="1"/>
              <a:t>socket,id</a:t>
            </a:r>
            <a:r>
              <a:rPr lang="en-GB" dirty="0"/>
              <a:t>=char1,path=/</a:t>
            </a:r>
            <a:r>
              <a:rPr lang="en-GB" dirty="0" err="1"/>
              <a:t>usr</a:t>
            </a:r>
            <a:r>
              <a:rPr lang="en-GB" dirty="0"/>
              <a:t>/local/</a:t>
            </a:r>
            <a:r>
              <a:rPr lang="en-GB" dirty="0" err="1"/>
              <a:t>var</a:t>
            </a:r>
            <a:r>
              <a:rPr lang="en-GB" dirty="0"/>
              <a:t>/run/</a:t>
            </a:r>
            <a:r>
              <a:rPr lang="en-GB" dirty="0" err="1"/>
              <a:t>openvswitch</a:t>
            </a:r>
            <a:r>
              <a:rPr lang="en-GB" dirty="0"/>
              <a:t>/vhost-user-1 -</a:t>
            </a:r>
            <a:r>
              <a:rPr lang="en-GB" dirty="0" err="1"/>
              <a:t>netdev</a:t>
            </a:r>
            <a:r>
              <a:rPr lang="en-GB" dirty="0"/>
              <a:t> type=</a:t>
            </a:r>
            <a:r>
              <a:rPr lang="en-GB" dirty="0" err="1"/>
              <a:t>vhost-user,id</a:t>
            </a:r>
            <a:r>
              <a:rPr lang="en-GB" dirty="0"/>
              <a:t>=mynet2,chardev=char1,vhostforce -device </a:t>
            </a:r>
            <a:r>
              <a:rPr lang="en-GB" dirty="0" err="1"/>
              <a:t>virtio</a:t>
            </a:r>
            <a:r>
              <a:rPr lang="en-GB" dirty="0"/>
              <a:t>-net-</a:t>
            </a:r>
            <a:r>
              <a:rPr lang="en-GB" dirty="0" err="1"/>
              <a:t>pci,mac</a:t>
            </a:r>
            <a:r>
              <a:rPr lang="en-GB" dirty="0"/>
              <a:t>=00:00:00:00:00:02,netdev=mynet2 -object memory-backend-</a:t>
            </a:r>
            <a:r>
              <a:rPr lang="en-GB" dirty="0" err="1"/>
              <a:t>file,id</a:t>
            </a:r>
            <a:r>
              <a:rPr lang="en-GB" dirty="0"/>
              <a:t>=</a:t>
            </a:r>
            <a:r>
              <a:rPr lang="en-GB" dirty="0" err="1"/>
              <a:t>mem,size</a:t>
            </a:r>
            <a:r>
              <a:rPr lang="en-GB" dirty="0"/>
              <a:t>=4096M,mem-path=/</a:t>
            </a:r>
            <a:r>
              <a:rPr lang="en-GB" dirty="0" err="1"/>
              <a:t>mnt</a:t>
            </a:r>
            <a:r>
              <a:rPr lang="en-GB" dirty="0"/>
              <a:t>/</a:t>
            </a:r>
            <a:r>
              <a:rPr lang="en-GB" dirty="0" err="1"/>
              <a:t>huge,share</a:t>
            </a:r>
            <a:r>
              <a:rPr lang="en-GB" dirty="0"/>
              <a:t>=on -</a:t>
            </a:r>
            <a:r>
              <a:rPr lang="en-GB" dirty="0" err="1"/>
              <a:t>numa</a:t>
            </a:r>
            <a:r>
              <a:rPr lang="en-GB" dirty="0"/>
              <a:t> </a:t>
            </a:r>
            <a:r>
              <a:rPr lang="en-GB" dirty="0" err="1"/>
              <a:t>node,memdev</a:t>
            </a:r>
            <a:r>
              <a:rPr lang="en-GB" dirty="0"/>
              <a:t>=</a:t>
            </a:r>
            <a:r>
              <a:rPr lang="en-GB" dirty="0" err="1"/>
              <a:t>mem</a:t>
            </a:r>
            <a:r>
              <a:rPr lang="en-GB" dirty="0"/>
              <a:t> -</a:t>
            </a:r>
            <a:r>
              <a:rPr lang="en-GB" dirty="0" err="1"/>
              <a:t>mem-prealloc</a:t>
            </a:r>
            <a:r>
              <a:rPr lang="en-GB" dirty="0"/>
              <a:t> </a:t>
            </a:r>
            <a:r>
              <a:rPr lang="en-GB" dirty="0" smtClean="0"/>
              <a:t>&amp;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10242" y="1296893"/>
            <a:ext cx="6478866" cy="456751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41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7113"/>
    </mc:Choice>
    <mc:Fallback>
      <p:transition spd="slow" advTm="57113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8629477" cy="39703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/qemu-2.3.1 </a:t>
            </a:r>
            <a:r>
              <a:rPr lang="en-GB" dirty="0" smtClean="0"/>
              <a:t># cd ..</a:t>
            </a:r>
            <a:endParaRPr lang="en-GB" dirty="0"/>
          </a:p>
          <a:p>
            <a:r>
              <a:rPr lang="en-GB" dirty="0" smtClean="0"/>
              <a:t>/</a:t>
            </a:r>
            <a:r>
              <a:rPr lang="en-GB" dirty="0" err="1" smtClean="0"/>
              <a:t>fosdem</a:t>
            </a:r>
            <a:r>
              <a:rPr lang="en-GB" dirty="0" smtClean="0"/>
              <a:t> </a:t>
            </a:r>
            <a:r>
              <a:rPr lang="en-GB" dirty="0"/>
              <a:t># /</a:t>
            </a:r>
            <a:r>
              <a:rPr lang="en-GB" dirty="0" err="1"/>
              <a:t>usr</a:t>
            </a:r>
            <a:r>
              <a:rPr lang="en-GB" dirty="0"/>
              <a:t>/local/bin/qemu-system-x86_64 -</a:t>
            </a:r>
            <a:r>
              <a:rPr lang="en-GB" dirty="0" err="1"/>
              <a:t>cpu</a:t>
            </a:r>
            <a:r>
              <a:rPr lang="en-GB" dirty="0"/>
              <a:t> host -boot c -</a:t>
            </a:r>
            <a:r>
              <a:rPr lang="en-GB" dirty="0" err="1"/>
              <a:t>hda</a:t>
            </a:r>
            <a:r>
              <a:rPr lang="en-GB" dirty="0"/>
              <a:t> 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tmp</a:t>
            </a:r>
            <a:r>
              <a:rPr lang="en-GB" dirty="0"/>
              <a:t>/fedora-21.img -m 4096M -</a:t>
            </a:r>
            <a:r>
              <a:rPr lang="en-GB" dirty="0" err="1"/>
              <a:t>smp</a:t>
            </a:r>
            <a:r>
              <a:rPr lang="en-GB" dirty="0"/>
              <a:t> 2 --enable-</a:t>
            </a:r>
            <a:r>
              <a:rPr lang="en-GB" dirty="0" err="1"/>
              <a:t>kvm</a:t>
            </a:r>
            <a:r>
              <a:rPr lang="en-GB" dirty="0"/>
              <a:t> -</a:t>
            </a:r>
            <a:r>
              <a:rPr lang="en-GB" dirty="0" err="1"/>
              <a:t>vnc</a:t>
            </a:r>
            <a:r>
              <a:rPr lang="en-GB" dirty="0"/>
              <a:t> :1 -net </a:t>
            </a:r>
            <a:r>
              <a:rPr lang="en-GB" dirty="0" err="1"/>
              <a:t>user,hostfwd</a:t>
            </a:r>
            <a:r>
              <a:rPr lang="en-GB" dirty="0"/>
              <a:t>=</a:t>
            </a:r>
            <a:r>
              <a:rPr lang="en-GB" dirty="0" err="1"/>
              <a:t>tcp</a:t>
            </a:r>
            <a:r>
              <a:rPr lang="en-GB" dirty="0"/>
              <a:t>::10022-:22 -net </a:t>
            </a:r>
            <a:r>
              <a:rPr lang="en-GB" dirty="0" err="1"/>
              <a:t>nic</a:t>
            </a:r>
            <a:r>
              <a:rPr lang="en-GB" dirty="0"/>
              <a:t> -</a:t>
            </a:r>
            <a:r>
              <a:rPr lang="en-GB" dirty="0" err="1"/>
              <a:t>chardev</a:t>
            </a:r>
            <a:r>
              <a:rPr lang="en-GB" dirty="0"/>
              <a:t> </a:t>
            </a:r>
            <a:r>
              <a:rPr lang="en-GB" dirty="0" err="1"/>
              <a:t>socket,id</a:t>
            </a:r>
            <a:r>
              <a:rPr lang="en-GB" dirty="0"/>
              <a:t>=char0,path=/</a:t>
            </a:r>
            <a:r>
              <a:rPr lang="en-GB" dirty="0" err="1"/>
              <a:t>usr</a:t>
            </a:r>
            <a:r>
              <a:rPr lang="en-GB" dirty="0"/>
              <a:t>/local/</a:t>
            </a:r>
            <a:r>
              <a:rPr lang="en-GB" dirty="0" err="1"/>
              <a:t>var</a:t>
            </a:r>
            <a:r>
              <a:rPr lang="en-GB" dirty="0"/>
              <a:t>/run/</a:t>
            </a:r>
            <a:r>
              <a:rPr lang="en-GB" dirty="0" err="1"/>
              <a:t>openvswitch</a:t>
            </a:r>
            <a:r>
              <a:rPr lang="en-GB" dirty="0"/>
              <a:t>/vhost-user-0 -</a:t>
            </a:r>
            <a:r>
              <a:rPr lang="en-GB" dirty="0" err="1"/>
              <a:t>netdev</a:t>
            </a:r>
            <a:r>
              <a:rPr lang="en-GB" dirty="0"/>
              <a:t> type=</a:t>
            </a:r>
            <a:r>
              <a:rPr lang="en-GB" dirty="0" err="1"/>
              <a:t>vhost-user,id</a:t>
            </a:r>
            <a:r>
              <a:rPr lang="en-GB" dirty="0"/>
              <a:t>=mynet1,chardev=char0,vhostforce -device </a:t>
            </a:r>
            <a:r>
              <a:rPr lang="en-GB" dirty="0" err="1"/>
              <a:t>virtio</a:t>
            </a:r>
            <a:r>
              <a:rPr lang="en-GB" dirty="0"/>
              <a:t>-net-</a:t>
            </a:r>
            <a:r>
              <a:rPr lang="en-GB" dirty="0" err="1"/>
              <a:t>pci,mac</a:t>
            </a:r>
            <a:r>
              <a:rPr lang="en-GB" dirty="0"/>
              <a:t>=00:00:00:00:00:01,netdev=mynet1 -</a:t>
            </a:r>
            <a:r>
              <a:rPr lang="en-GB" dirty="0" err="1"/>
              <a:t>chardev</a:t>
            </a:r>
            <a:r>
              <a:rPr lang="en-GB" dirty="0"/>
              <a:t> </a:t>
            </a:r>
            <a:r>
              <a:rPr lang="en-GB" dirty="0" err="1"/>
              <a:t>socket,id</a:t>
            </a:r>
            <a:r>
              <a:rPr lang="en-GB" dirty="0"/>
              <a:t>=char1,path=/</a:t>
            </a:r>
            <a:r>
              <a:rPr lang="en-GB" dirty="0" err="1"/>
              <a:t>usr</a:t>
            </a:r>
            <a:r>
              <a:rPr lang="en-GB" dirty="0"/>
              <a:t>/local/</a:t>
            </a:r>
            <a:r>
              <a:rPr lang="en-GB" dirty="0" err="1"/>
              <a:t>var</a:t>
            </a:r>
            <a:r>
              <a:rPr lang="en-GB" dirty="0"/>
              <a:t>/run/</a:t>
            </a:r>
            <a:r>
              <a:rPr lang="en-GB" dirty="0" err="1"/>
              <a:t>openvswitch</a:t>
            </a:r>
            <a:r>
              <a:rPr lang="en-GB" dirty="0"/>
              <a:t>/vhost-user-1 -</a:t>
            </a:r>
            <a:r>
              <a:rPr lang="en-GB" dirty="0" err="1"/>
              <a:t>netdev</a:t>
            </a:r>
            <a:r>
              <a:rPr lang="en-GB" dirty="0"/>
              <a:t> type=</a:t>
            </a:r>
            <a:r>
              <a:rPr lang="en-GB" dirty="0" err="1"/>
              <a:t>vhost-user,id</a:t>
            </a:r>
            <a:r>
              <a:rPr lang="en-GB" dirty="0"/>
              <a:t>=mynet2,chardev=char1,vhostforce -device </a:t>
            </a:r>
            <a:r>
              <a:rPr lang="en-GB" dirty="0" err="1"/>
              <a:t>virtio</a:t>
            </a:r>
            <a:r>
              <a:rPr lang="en-GB" dirty="0"/>
              <a:t>-net-</a:t>
            </a:r>
            <a:r>
              <a:rPr lang="en-GB" dirty="0" err="1"/>
              <a:t>pci,mac</a:t>
            </a:r>
            <a:r>
              <a:rPr lang="en-GB" dirty="0"/>
              <a:t>=00:00:00:00:00:02,netdev=mynet2 -object memory-backend-</a:t>
            </a:r>
            <a:r>
              <a:rPr lang="en-GB" dirty="0" err="1"/>
              <a:t>file,id</a:t>
            </a:r>
            <a:r>
              <a:rPr lang="en-GB" dirty="0"/>
              <a:t>=</a:t>
            </a:r>
            <a:r>
              <a:rPr lang="en-GB" dirty="0" err="1"/>
              <a:t>mem,size</a:t>
            </a:r>
            <a:r>
              <a:rPr lang="en-GB" dirty="0"/>
              <a:t>=4096M,mem-path=/</a:t>
            </a:r>
            <a:r>
              <a:rPr lang="en-GB" dirty="0" err="1"/>
              <a:t>mnt</a:t>
            </a:r>
            <a:r>
              <a:rPr lang="en-GB" dirty="0"/>
              <a:t>/</a:t>
            </a:r>
            <a:r>
              <a:rPr lang="en-GB" dirty="0" err="1"/>
              <a:t>huge,share</a:t>
            </a:r>
            <a:r>
              <a:rPr lang="en-GB" dirty="0"/>
              <a:t>=on -</a:t>
            </a:r>
            <a:r>
              <a:rPr lang="en-GB" dirty="0" err="1"/>
              <a:t>numa</a:t>
            </a:r>
            <a:r>
              <a:rPr lang="en-GB" dirty="0"/>
              <a:t> </a:t>
            </a:r>
            <a:r>
              <a:rPr lang="en-GB" dirty="0" err="1"/>
              <a:t>node,memdev</a:t>
            </a:r>
            <a:r>
              <a:rPr lang="en-GB" dirty="0"/>
              <a:t>=</a:t>
            </a:r>
            <a:r>
              <a:rPr lang="en-GB" dirty="0" err="1"/>
              <a:t>mem</a:t>
            </a:r>
            <a:r>
              <a:rPr lang="en-GB" dirty="0"/>
              <a:t> -</a:t>
            </a:r>
            <a:r>
              <a:rPr lang="en-GB" dirty="0" err="1"/>
              <a:t>mem-prealloc</a:t>
            </a:r>
            <a:r>
              <a:rPr lang="en-GB" dirty="0"/>
              <a:t> </a:t>
            </a:r>
            <a:r>
              <a:rPr lang="en-GB" dirty="0" smtClean="0"/>
              <a:t>&amp;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442574" y="1515649"/>
            <a:ext cx="5937339" cy="475989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13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7113"/>
    </mc:Choice>
    <mc:Fallback>
      <p:transition spd="slow" advTm="57113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8629477" cy="39703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/qemu-2.3.1 </a:t>
            </a:r>
            <a:r>
              <a:rPr lang="en-GB" dirty="0" smtClean="0"/>
              <a:t># cd ..</a:t>
            </a:r>
            <a:endParaRPr lang="en-GB" dirty="0"/>
          </a:p>
          <a:p>
            <a:r>
              <a:rPr lang="en-GB" dirty="0" smtClean="0"/>
              <a:t>/</a:t>
            </a:r>
            <a:r>
              <a:rPr lang="en-GB" dirty="0" err="1" smtClean="0"/>
              <a:t>fosdem</a:t>
            </a:r>
            <a:r>
              <a:rPr lang="en-GB" dirty="0" smtClean="0"/>
              <a:t> </a:t>
            </a:r>
            <a:r>
              <a:rPr lang="en-GB" dirty="0"/>
              <a:t># /</a:t>
            </a:r>
            <a:r>
              <a:rPr lang="en-GB" dirty="0" err="1"/>
              <a:t>usr</a:t>
            </a:r>
            <a:r>
              <a:rPr lang="en-GB" dirty="0"/>
              <a:t>/local/bin/qemu-system-x86_64 -</a:t>
            </a:r>
            <a:r>
              <a:rPr lang="en-GB" dirty="0" err="1"/>
              <a:t>cpu</a:t>
            </a:r>
            <a:r>
              <a:rPr lang="en-GB" dirty="0"/>
              <a:t> host -boot c -</a:t>
            </a:r>
            <a:r>
              <a:rPr lang="en-GB" dirty="0" err="1"/>
              <a:t>hda</a:t>
            </a:r>
            <a:r>
              <a:rPr lang="en-GB" dirty="0"/>
              <a:t> 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tmp</a:t>
            </a:r>
            <a:r>
              <a:rPr lang="en-GB" dirty="0"/>
              <a:t>/fedora-21.img -m 4096M -</a:t>
            </a:r>
            <a:r>
              <a:rPr lang="en-GB" dirty="0" err="1"/>
              <a:t>smp</a:t>
            </a:r>
            <a:r>
              <a:rPr lang="en-GB" dirty="0"/>
              <a:t> 2 --enable-</a:t>
            </a:r>
            <a:r>
              <a:rPr lang="en-GB" dirty="0" err="1"/>
              <a:t>kvm</a:t>
            </a:r>
            <a:r>
              <a:rPr lang="en-GB" dirty="0"/>
              <a:t> -</a:t>
            </a:r>
            <a:r>
              <a:rPr lang="en-GB" dirty="0" err="1"/>
              <a:t>vnc</a:t>
            </a:r>
            <a:r>
              <a:rPr lang="en-GB" dirty="0"/>
              <a:t> :1 -net </a:t>
            </a:r>
            <a:r>
              <a:rPr lang="en-GB" dirty="0" err="1"/>
              <a:t>user,hostfwd</a:t>
            </a:r>
            <a:r>
              <a:rPr lang="en-GB" dirty="0"/>
              <a:t>=</a:t>
            </a:r>
            <a:r>
              <a:rPr lang="en-GB" dirty="0" err="1"/>
              <a:t>tcp</a:t>
            </a:r>
            <a:r>
              <a:rPr lang="en-GB" dirty="0"/>
              <a:t>::10022-:22 -net </a:t>
            </a:r>
            <a:r>
              <a:rPr lang="en-GB" dirty="0" err="1"/>
              <a:t>nic</a:t>
            </a:r>
            <a:r>
              <a:rPr lang="en-GB" dirty="0"/>
              <a:t> -</a:t>
            </a:r>
            <a:r>
              <a:rPr lang="en-GB" dirty="0" err="1"/>
              <a:t>chardev</a:t>
            </a:r>
            <a:r>
              <a:rPr lang="en-GB" dirty="0"/>
              <a:t> </a:t>
            </a:r>
            <a:r>
              <a:rPr lang="en-GB" dirty="0" err="1"/>
              <a:t>socket,id</a:t>
            </a:r>
            <a:r>
              <a:rPr lang="en-GB" dirty="0"/>
              <a:t>=char0,path=/</a:t>
            </a:r>
            <a:r>
              <a:rPr lang="en-GB" dirty="0" err="1"/>
              <a:t>usr</a:t>
            </a:r>
            <a:r>
              <a:rPr lang="en-GB" dirty="0"/>
              <a:t>/local/</a:t>
            </a:r>
            <a:r>
              <a:rPr lang="en-GB" dirty="0" err="1"/>
              <a:t>var</a:t>
            </a:r>
            <a:r>
              <a:rPr lang="en-GB" dirty="0"/>
              <a:t>/run/</a:t>
            </a:r>
            <a:r>
              <a:rPr lang="en-GB" dirty="0" err="1"/>
              <a:t>openvswitch</a:t>
            </a:r>
            <a:r>
              <a:rPr lang="en-GB" dirty="0"/>
              <a:t>/vhost-user-0 -</a:t>
            </a:r>
            <a:r>
              <a:rPr lang="en-GB" dirty="0" err="1"/>
              <a:t>netdev</a:t>
            </a:r>
            <a:r>
              <a:rPr lang="en-GB" dirty="0"/>
              <a:t> type=</a:t>
            </a:r>
            <a:r>
              <a:rPr lang="en-GB" dirty="0" err="1"/>
              <a:t>vhost-user,id</a:t>
            </a:r>
            <a:r>
              <a:rPr lang="en-GB" dirty="0"/>
              <a:t>=mynet1,chardev=char0,vhostforce -device </a:t>
            </a:r>
            <a:r>
              <a:rPr lang="en-GB" dirty="0" err="1"/>
              <a:t>virtio</a:t>
            </a:r>
            <a:r>
              <a:rPr lang="en-GB" dirty="0"/>
              <a:t>-net-</a:t>
            </a:r>
            <a:r>
              <a:rPr lang="en-GB" dirty="0" err="1"/>
              <a:t>pci,mac</a:t>
            </a:r>
            <a:r>
              <a:rPr lang="en-GB" dirty="0"/>
              <a:t>=00:00:00:00:00:01,netdev=mynet1 -</a:t>
            </a:r>
            <a:r>
              <a:rPr lang="en-GB" dirty="0" err="1"/>
              <a:t>chardev</a:t>
            </a:r>
            <a:r>
              <a:rPr lang="en-GB" dirty="0"/>
              <a:t> </a:t>
            </a:r>
            <a:r>
              <a:rPr lang="en-GB" dirty="0" err="1"/>
              <a:t>socket,id</a:t>
            </a:r>
            <a:r>
              <a:rPr lang="en-GB" dirty="0"/>
              <a:t>=char1,path=/</a:t>
            </a:r>
            <a:r>
              <a:rPr lang="en-GB" dirty="0" err="1"/>
              <a:t>usr</a:t>
            </a:r>
            <a:r>
              <a:rPr lang="en-GB" dirty="0"/>
              <a:t>/local/</a:t>
            </a:r>
            <a:r>
              <a:rPr lang="en-GB" dirty="0" err="1"/>
              <a:t>var</a:t>
            </a:r>
            <a:r>
              <a:rPr lang="en-GB" dirty="0"/>
              <a:t>/run/</a:t>
            </a:r>
            <a:r>
              <a:rPr lang="en-GB" dirty="0" err="1"/>
              <a:t>openvswitch</a:t>
            </a:r>
            <a:r>
              <a:rPr lang="en-GB" dirty="0"/>
              <a:t>/vhost-user-1 -</a:t>
            </a:r>
            <a:r>
              <a:rPr lang="en-GB" dirty="0" err="1"/>
              <a:t>netdev</a:t>
            </a:r>
            <a:r>
              <a:rPr lang="en-GB" dirty="0"/>
              <a:t> type=</a:t>
            </a:r>
            <a:r>
              <a:rPr lang="en-GB" dirty="0" err="1"/>
              <a:t>vhost-user,id</a:t>
            </a:r>
            <a:r>
              <a:rPr lang="en-GB" dirty="0"/>
              <a:t>=mynet2,chardev=char1,vhostforce -device </a:t>
            </a:r>
            <a:r>
              <a:rPr lang="en-GB" dirty="0" err="1"/>
              <a:t>virtio</a:t>
            </a:r>
            <a:r>
              <a:rPr lang="en-GB" dirty="0"/>
              <a:t>-net-</a:t>
            </a:r>
            <a:r>
              <a:rPr lang="en-GB" dirty="0" err="1"/>
              <a:t>pci,mac</a:t>
            </a:r>
            <a:r>
              <a:rPr lang="en-GB" dirty="0"/>
              <a:t>=00:00:00:00:00:02,netdev=mynet2 -object memory-backend-</a:t>
            </a:r>
            <a:r>
              <a:rPr lang="en-GB" dirty="0" err="1"/>
              <a:t>file,id</a:t>
            </a:r>
            <a:r>
              <a:rPr lang="en-GB" dirty="0"/>
              <a:t>=</a:t>
            </a:r>
            <a:r>
              <a:rPr lang="en-GB" dirty="0" err="1"/>
              <a:t>mem,size</a:t>
            </a:r>
            <a:r>
              <a:rPr lang="en-GB" dirty="0"/>
              <a:t>=4096M,mem-path=/</a:t>
            </a:r>
            <a:r>
              <a:rPr lang="en-GB" dirty="0" err="1"/>
              <a:t>mnt</a:t>
            </a:r>
            <a:r>
              <a:rPr lang="en-GB" dirty="0"/>
              <a:t>/</a:t>
            </a:r>
            <a:r>
              <a:rPr lang="en-GB" dirty="0" err="1"/>
              <a:t>huge,share</a:t>
            </a:r>
            <a:r>
              <a:rPr lang="en-GB" dirty="0"/>
              <a:t>=on -</a:t>
            </a:r>
            <a:r>
              <a:rPr lang="en-GB" dirty="0" err="1"/>
              <a:t>numa</a:t>
            </a:r>
            <a:r>
              <a:rPr lang="en-GB" dirty="0"/>
              <a:t> </a:t>
            </a:r>
            <a:r>
              <a:rPr lang="en-GB" dirty="0" err="1"/>
              <a:t>node,memdev</a:t>
            </a:r>
            <a:r>
              <a:rPr lang="en-GB" dirty="0"/>
              <a:t>=</a:t>
            </a:r>
            <a:r>
              <a:rPr lang="en-GB" dirty="0" err="1"/>
              <a:t>mem</a:t>
            </a:r>
            <a:r>
              <a:rPr lang="en-GB" dirty="0"/>
              <a:t> -</a:t>
            </a:r>
            <a:r>
              <a:rPr lang="en-GB" dirty="0" err="1"/>
              <a:t>mem-prealloc</a:t>
            </a:r>
            <a:r>
              <a:rPr lang="en-GB" dirty="0"/>
              <a:t> </a:t>
            </a:r>
            <a:r>
              <a:rPr lang="en-GB" dirty="0" smtClean="0"/>
              <a:t>&amp;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492678" y="2668044"/>
            <a:ext cx="5937339" cy="475989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82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7113"/>
    </mc:Choice>
    <mc:Fallback>
      <p:transition spd="slow" advTm="57113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8629477" cy="39703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/qemu-2.3.1 </a:t>
            </a:r>
            <a:r>
              <a:rPr lang="en-GB" dirty="0" smtClean="0"/>
              <a:t># cd ..</a:t>
            </a:r>
            <a:endParaRPr lang="en-GB" dirty="0"/>
          </a:p>
          <a:p>
            <a:r>
              <a:rPr lang="en-GB" dirty="0" smtClean="0"/>
              <a:t>/</a:t>
            </a:r>
            <a:r>
              <a:rPr lang="en-GB" dirty="0" err="1" smtClean="0"/>
              <a:t>fosdem</a:t>
            </a:r>
            <a:r>
              <a:rPr lang="en-GB" dirty="0" smtClean="0"/>
              <a:t> </a:t>
            </a:r>
            <a:r>
              <a:rPr lang="en-GB" dirty="0"/>
              <a:t># /</a:t>
            </a:r>
            <a:r>
              <a:rPr lang="en-GB" dirty="0" err="1"/>
              <a:t>usr</a:t>
            </a:r>
            <a:r>
              <a:rPr lang="en-GB" dirty="0"/>
              <a:t>/local/bin/qemu-system-x86_64 -</a:t>
            </a:r>
            <a:r>
              <a:rPr lang="en-GB" dirty="0" err="1"/>
              <a:t>cpu</a:t>
            </a:r>
            <a:r>
              <a:rPr lang="en-GB" dirty="0"/>
              <a:t> host -boot c -</a:t>
            </a:r>
            <a:r>
              <a:rPr lang="en-GB" dirty="0" err="1"/>
              <a:t>hda</a:t>
            </a:r>
            <a:r>
              <a:rPr lang="en-GB" dirty="0"/>
              <a:t> 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tmp</a:t>
            </a:r>
            <a:r>
              <a:rPr lang="en-GB" dirty="0"/>
              <a:t>/fedora-21.img -m 4096M -</a:t>
            </a:r>
            <a:r>
              <a:rPr lang="en-GB" dirty="0" err="1"/>
              <a:t>smp</a:t>
            </a:r>
            <a:r>
              <a:rPr lang="en-GB" dirty="0"/>
              <a:t> 2 --enable-</a:t>
            </a:r>
            <a:r>
              <a:rPr lang="en-GB" dirty="0" err="1"/>
              <a:t>kvm</a:t>
            </a:r>
            <a:r>
              <a:rPr lang="en-GB" dirty="0"/>
              <a:t> -</a:t>
            </a:r>
            <a:r>
              <a:rPr lang="en-GB" dirty="0" err="1"/>
              <a:t>vnc</a:t>
            </a:r>
            <a:r>
              <a:rPr lang="en-GB" dirty="0"/>
              <a:t> :1 -net </a:t>
            </a:r>
            <a:r>
              <a:rPr lang="en-GB" dirty="0" err="1"/>
              <a:t>user,hostfwd</a:t>
            </a:r>
            <a:r>
              <a:rPr lang="en-GB" dirty="0"/>
              <a:t>=</a:t>
            </a:r>
            <a:r>
              <a:rPr lang="en-GB" dirty="0" err="1"/>
              <a:t>tcp</a:t>
            </a:r>
            <a:r>
              <a:rPr lang="en-GB" dirty="0"/>
              <a:t>::10022-:22 -net </a:t>
            </a:r>
            <a:r>
              <a:rPr lang="en-GB" dirty="0" err="1"/>
              <a:t>nic</a:t>
            </a:r>
            <a:r>
              <a:rPr lang="en-GB" dirty="0"/>
              <a:t> -</a:t>
            </a:r>
            <a:r>
              <a:rPr lang="en-GB" dirty="0" err="1"/>
              <a:t>chardev</a:t>
            </a:r>
            <a:r>
              <a:rPr lang="en-GB" dirty="0"/>
              <a:t> </a:t>
            </a:r>
            <a:r>
              <a:rPr lang="en-GB" dirty="0" err="1"/>
              <a:t>socket,id</a:t>
            </a:r>
            <a:r>
              <a:rPr lang="en-GB" dirty="0"/>
              <a:t>=char0,path=/</a:t>
            </a:r>
            <a:r>
              <a:rPr lang="en-GB" dirty="0" err="1"/>
              <a:t>usr</a:t>
            </a:r>
            <a:r>
              <a:rPr lang="en-GB" dirty="0"/>
              <a:t>/local/</a:t>
            </a:r>
            <a:r>
              <a:rPr lang="en-GB" dirty="0" err="1"/>
              <a:t>var</a:t>
            </a:r>
            <a:r>
              <a:rPr lang="en-GB" dirty="0"/>
              <a:t>/run/</a:t>
            </a:r>
            <a:r>
              <a:rPr lang="en-GB" dirty="0" err="1"/>
              <a:t>openvswitch</a:t>
            </a:r>
            <a:r>
              <a:rPr lang="en-GB" dirty="0"/>
              <a:t>/vhost-user-0 -</a:t>
            </a:r>
            <a:r>
              <a:rPr lang="en-GB" dirty="0" err="1"/>
              <a:t>netdev</a:t>
            </a:r>
            <a:r>
              <a:rPr lang="en-GB" dirty="0"/>
              <a:t> type=</a:t>
            </a:r>
            <a:r>
              <a:rPr lang="en-GB" dirty="0" err="1"/>
              <a:t>vhost-user,id</a:t>
            </a:r>
            <a:r>
              <a:rPr lang="en-GB" dirty="0"/>
              <a:t>=mynet1,chardev=char0,vhostforce -device </a:t>
            </a:r>
            <a:r>
              <a:rPr lang="en-GB" dirty="0" err="1"/>
              <a:t>virtio</a:t>
            </a:r>
            <a:r>
              <a:rPr lang="en-GB" dirty="0"/>
              <a:t>-net-</a:t>
            </a:r>
            <a:r>
              <a:rPr lang="en-GB" dirty="0" err="1"/>
              <a:t>pci,mac</a:t>
            </a:r>
            <a:r>
              <a:rPr lang="en-GB" dirty="0"/>
              <a:t>=00:00:00:00:00:01,netdev=mynet1 -</a:t>
            </a:r>
            <a:r>
              <a:rPr lang="en-GB" dirty="0" err="1"/>
              <a:t>chardev</a:t>
            </a:r>
            <a:r>
              <a:rPr lang="en-GB" dirty="0"/>
              <a:t> </a:t>
            </a:r>
            <a:r>
              <a:rPr lang="en-GB" dirty="0" err="1"/>
              <a:t>socket,id</a:t>
            </a:r>
            <a:r>
              <a:rPr lang="en-GB" dirty="0"/>
              <a:t>=char1,path=/</a:t>
            </a:r>
            <a:r>
              <a:rPr lang="en-GB" dirty="0" err="1"/>
              <a:t>usr</a:t>
            </a:r>
            <a:r>
              <a:rPr lang="en-GB" dirty="0"/>
              <a:t>/local/</a:t>
            </a:r>
            <a:r>
              <a:rPr lang="en-GB" dirty="0" err="1"/>
              <a:t>var</a:t>
            </a:r>
            <a:r>
              <a:rPr lang="en-GB" dirty="0"/>
              <a:t>/run/</a:t>
            </a:r>
            <a:r>
              <a:rPr lang="en-GB" dirty="0" err="1"/>
              <a:t>openvswitch</a:t>
            </a:r>
            <a:r>
              <a:rPr lang="en-GB" dirty="0"/>
              <a:t>/vhost-user-1 -</a:t>
            </a:r>
            <a:r>
              <a:rPr lang="en-GB" dirty="0" err="1"/>
              <a:t>netdev</a:t>
            </a:r>
            <a:r>
              <a:rPr lang="en-GB" dirty="0"/>
              <a:t> type=</a:t>
            </a:r>
            <a:r>
              <a:rPr lang="en-GB" dirty="0" err="1"/>
              <a:t>vhost-user,id</a:t>
            </a:r>
            <a:r>
              <a:rPr lang="en-GB" dirty="0"/>
              <a:t>=mynet2,chardev=char1,vhostforce -device </a:t>
            </a:r>
            <a:r>
              <a:rPr lang="en-GB" dirty="0" err="1"/>
              <a:t>virtio</a:t>
            </a:r>
            <a:r>
              <a:rPr lang="en-GB" dirty="0"/>
              <a:t>-net-</a:t>
            </a:r>
            <a:r>
              <a:rPr lang="en-GB" dirty="0" err="1"/>
              <a:t>pci,mac</a:t>
            </a:r>
            <a:r>
              <a:rPr lang="en-GB" dirty="0"/>
              <a:t>=00:00:00:00:00:02,netdev=mynet2 -object memory-backend-</a:t>
            </a:r>
            <a:r>
              <a:rPr lang="en-GB" dirty="0" err="1"/>
              <a:t>file,id</a:t>
            </a:r>
            <a:r>
              <a:rPr lang="en-GB" dirty="0"/>
              <a:t>=</a:t>
            </a:r>
            <a:r>
              <a:rPr lang="en-GB" dirty="0" err="1"/>
              <a:t>mem,size</a:t>
            </a:r>
            <a:r>
              <a:rPr lang="en-GB" dirty="0"/>
              <a:t>=4096M,mem-path=/</a:t>
            </a:r>
            <a:r>
              <a:rPr lang="en-GB" dirty="0" err="1"/>
              <a:t>mnt</a:t>
            </a:r>
            <a:r>
              <a:rPr lang="en-GB" dirty="0"/>
              <a:t>/</a:t>
            </a:r>
            <a:r>
              <a:rPr lang="en-GB" dirty="0" err="1"/>
              <a:t>huge,share</a:t>
            </a:r>
            <a:r>
              <a:rPr lang="en-GB" dirty="0"/>
              <a:t>=on -</a:t>
            </a:r>
            <a:r>
              <a:rPr lang="en-GB" dirty="0" err="1"/>
              <a:t>numa</a:t>
            </a:r>
            <a:r>
              <a:rPr lang="en-GB" dirty="0"/>
              <a:t> </a:t>
            </a:r>
            <a:r>
              <a:rPr lang="en-GB" dirty="0" err="1"/>
              <a:t>node,memdev</a:t>
            </a:r>
            <a:r>
              <a:rPr lang="en-GB" dirty="0"/>
              <a:t>=</a:t>
            </a:r>
            <a:r>
              <a:rPr lang="en-GB" dirty="0" err="1"/>
              <a:t>mem</a:t>
            </a:r>
            <a:r>
              <a:rPr lang="en-GB" dirty="0"/>
              <a:t> -</a:t>
            </a:r>
            <a:r>
              <a:rPr lang="en-GB" dirty="0" err="1"/>
              <a:t>mem-prealloc</a:t>
            </a:r>
            <a:r>
              <a:rPr lang="en-GB" dirty="0"/>
              <a:t> </a:t>
            </a:r>
            <a:r>
              <a:rPr lang="en-GB" dirty="0" smtClean="0"/>
              <a:t>&amp;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00416" y="3795386"/>
            <a:ext cx="8367387" cy="638828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485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7113"/>
    </mc:Choice>
    <mc:Fallback>
      <p:transition spd="slow" advTm="57113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8629477" cy="452431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/qemu-2.3.1 </a:t>
            </a:r>
            <a:r>
              <a:rPr lang="en-GB" dirty="0" smtClean="0"/>
              <a:t># cd ..</a:t>
            </a:r>
            <a:endParaRPr lang="en-GB" dirty="0"/>
          </a:p>
          <a:p>
            <a:r>
              <a:rPr lang="en-GB" dirty="0" smtClean="0"/>
              <a:t>/</a:t>
            </a:r>
            <a:r>
              <a:rPr lang="en-GB" dirty="0" err="1" smtClean="0"/>
              <a:t>fosdem</a:t>
            </a:r>
            <a:r>
              <a:rPr lang="en-GB" dirty="0" smtClean="0"/>
              <a:t> </a:t>
            </a:r>
            <a:r>
              <a:rPr lang="en-GB" dirty="0"/>
              <a:t># /</a:t>
            </a:r>
            <a:r>
              <a:rPr lang="en-GB" dirty="0" err="1"/>
              <a:t>usr</a:t>
            </a:r>
            <a:r>
              <a:rPr lang="en-GB" dirty="0"/>
              <a:t>/local/bin/qemu-system-x86_64 -</a:t>
            </a:r>
            <a:r>
              <a:rPr lang="en-GB" dirty="0" err="1"/>
              <a:t>cpu</a:t>
            </a:r>
            <a:r>
              <a:rPr lang="en-GB" dirty="0"/>
              <a:t> host -boot c -</a:t>
            </a:r>
            <a:r>
              <a:rPr lang="en-GB" dirty="0" err="1"/>
              <a:t>hda</a:t>
            </a:r>
            <a:r>
              <a:rPr lang="en-GB" dirty="0"/>
              <a:t> 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tmp</a:t>
            </a:r>
            <a:r>
              <a:rPr lang="en-GB" dirty="0"/>
              <a:t>/fedora-21.img -m 4096M -</a:t>
            </a:r>
            <a:r>
              <a:rPr lang="en-GB" dirty="0" err="1"/>
              <a:t>smp</a:t>
            </a:r>
            <a:r>
              <a:rPr lang="en-GB" dirty="0"/>
              <a:t> 2 --enable-</a:t>
            </a:r>
            <a:r>
              <a:rPr lang="en-GB" dirty="0" err="1"/>
              <a:t>kvm</a:t>
            </a:r>
            <a:r>
              <a:rPr lang="en-GB" dirty="0"/>
              <a:t> -</a:t>
            </a:r>
            <a:r>
              <a:rPr lang="en-GB" dirty="0" err="1"/>
              <a:t>vnc</a:t>
            </a:r>
            <a:r>
              <a:rPr lang="en-GB" dirty="0"/>
              <a:t> :1 -net </a:t>
            </a:r>
            <a:r>
              <a:rPr lang="en-GB" dirty="0" err="1"/>
              <a:t>user,hostfwd</a:t>
            </a:r>
            <a:r>
              <a:rPr lang="en-GB" dirty="0"/>
              <a:t>=</a:t>
            </a:r>
            <a:r>
              <a:rPr lang="en-GB" dirty="0" err="1"/>
              <a:t>tcp</a:t>
            </a:r>
            <a:r>
              <a:rPr lang="en-GB" dirty="0"/>
              <a:t>::10022-:22 -net </a:t>
            </a:r>
            <a:r>
              <a:rPr lang="en-GB" dirty="0" err="1"/>
              <a:t>nic</a:t>
            </a:r>
            <a:r>
              <a:rPr lang="en-GB" dirty="0"/>
              <a:t> -</a:t>
            </a:r>
            <a:r>
              <a:rPr lang="en-GB" dirty="0" err="1"/>
              <a:t>chardev</a:t>
            </a:r>
            <a:r>
              <a:rPr lang="en-GB" dirty="0"/>
              <a:t> </a:t>
            </a:r>
            <a:r>
              <a:rPr lang="en-GB" dirty="0" err="1"/>
              <a:t>socket,id</a:t>
            </a:r>
            <a:r>
              <a:rPr lang="en-GB" dirty="0"/>
              <a:t>=char0,path=/</a:t>
            </a:r>
            <a:r>
              <a:rPr lang="en-GB" dirty="0" err="1"/>
              <a:t>usr</a:t>
            </a:r>
            <a:r>
              <a:rPr lang="en-GB" dirty="0"/>
              <a:t>/local/</a:t>
            </a:r>
            <a:r>
              <a:rPr lang="en-GB" dirty="0" err="1"/>
              <a:t>var</a:t>
            </a:r>
            <a:r>
              <a:rPr lang="en-GB" dirty="0"/>
              <a:t>/run/</a:t>
            </a:r>
            <a:r>
              <a:rPr lang="en-GB" dirty="0" err="1"/>
              <a:t>openvswitch</a:t>
            </a:r>
            <a:r>
              <a:rPr lang="en-GB" dirty="0"/>
              <a:t>/vhost-user-0 -</a:t>
            </a:r>
            <a:r>
              <a:rPr lang="en-GB" dirty="0" err="1"/>
              <a:t>netdev</a:t>
            </a:r>
            <a:r>
              <a:rPr lang="en-GB" dirty="0"/>
              <a:t> type=</a:t>
            </a:r>
            <a:r>
              <a:rPr lang="en-GB" dirty="0" err="1"/>
              <a:t>vhost-user,id</a:t>
            </a:r>
            <a:r>
              <a:rPr lang="en-GB" dirty="0"/>
              <a:t>=mynet1,chardev=char0,vhostforce -device </a:t>
            </a:r>
            <a:r>
              <a:rPr lang="en-GB" dirty="0" err="1"/>
              <a:t>virtio</a:t>
            </a:r>
            <a:r>
              <a:rPr lang="en-GB" dirty="0"/>
              <a:t>-net-</a:t>
            </a:r>
            <a:r>
              <a:rPr lang="en-GB" dirty="0" err="1"/>
              <a:t>pci,mac</a:t>
            </a:r>
            <a:r>
              <a:rPr lang="en-GB" dirty="0"/>
              <a:t>=00:00:00:00:00:01,netdev=mynet1 -</a:t>
            </a:r>
            <a:r>
              <a:rPr lang="en-GB" dirty="0" err="1"/>
              <a:t>chardev</a:t>
            </a:r>
            <a:r>
              <a:rPr lang="en-GB" dirty="0"/>
              <a:t> </a:t>
            </a:r>
            <a:r>
              <a:rPr lang="en-GB" dirty="0" err="1"/>
              <a:t>socket,id</a:t>
            </a:r>
            <a:r>
              <a:rPr lang="en-GB" dirty="0"/>
              <a:t>=char1,path=/</a:t>
            </a:r>
            <a:r>
              <a:rPr lang="en-GB" dirty="0" err="1"/>
              <a:t>usr</a:t>
            </a:r>
            <a:r>
              <a:rPr lang="en-GB" dirty="0"/>
              <a:t>/local/</a:t>
            </a:r>
            <a:r>
              <a:rPr lang="en-GB" dirty="0" err="1"/>
              <a:t>var</a:t>
            </a:r>
            <a:r>
              <a:rPr lang="en-GB" dirty="0"/>
              <a:t>/run/</a:t>
            </a:r>
            <a:r>
              <a:rPr lang="en-GB" dirty="0" err="1"/>
              <a:t>openvswitch</a:t>
            </a:r>
            <a:r>
              <a:rPr lang="en-GB" dirty="0"/>
              <a:t>/vhost-user-1 -</a:t>
            </a:r>
            <a:r>
              <a:rPr lang="en-GB" dirty="0" err="1"/>
              <a:t>netdev</a:t>
            </a:r>
            <a:r>
              <a:rPr lang="en-GB" dirty="0"/>
              <a:t> type=</a:t>
            </a:r>
            <a:r>
              <a:rPr lang="en-GB" dirty="0" err="1"/>
              <a:t>vhost-user,id</a:t>
            </a:r>
            <a:r>
              <a:rPr lang="en-GB" dirty="0"/>
              <a:t>=mynet2,chardev=char1,vhostforce -device </a:t>
            </a:r>
            <a:r>
              <a:rPr lang="en-GB" dirty="0" err="1"/>
              <a:t>virtio</a:t>
            </a:r>
            <a:r>
              <a:rPr lang="en-GB" dirty="0"/>
              <a:t>-net-</a:t>
            </a:r>
            <a:r>
              <a:rPr lang="en-GB" dirty="0" err="1"/>
              <a:t>pci,mac</a:t>
            </a:r>
            <a:r>
              <a:rPr lang="en-GB" dirty="0"/>
              <a:t>=00:00:00:00:00:02,netdev=mynet2 -object memory-backend-</a:t>
            </a:r>
            <a:r>
              <a:rPr lang="en-GB" dirty="0" err="1"/>
              <a:t>file,id</a:t>
            </a:r>
            <a:r>
              <a:rPr lang="en-GB" dirty="0"/>
              <a:t>=</a:t>
            </a:r>
            <a:r>
              <a:rPr lang="en-GB" dirty="0" err="1"/>
              <a:t>mem,size</a:t>
            </a:r>
            <a:r>
              <a:rPr lang="en-GB" dirty="0"/>
              <a:t>=4096M,mem-path=/</a:t>
            </a:r>
            <a:r>
              <a:rPr lang="en-GB" dirty="0" err="1"/>
              <a:t>mnt</a:t>
            </a:r>
            <a:r>
              <a:rPr lang="en-GB" dirty="0"/>
              <a:t>/</a:t>
            </a:r>
            <a:r>
              <a:rPr lang="en-GB" dirty="0" err="1"/>
              <a:t>huge,share</a:t>
            </a:r>
            <a:r>
              <a:rPr lang="en-GB" dirty="0"/>
              <a:t>=on -</a:t>
            </a:r>
            <a:r>
              <a:rPr lang="en-GB" dirty="0" err="1"/>
              <a:t>numa</a:t>
            </a:r>
            <a:r>
              <a:rPr lang="en-GB" dirty="0"/>
              <a:t> </a:t>
            </a:r>
            <a:r>
              <a:rPr lang="en-GB" dirty="0" err="1"/>
              <a:t>node,memdev</a:t>
            </a:r>
            <a:r>
              <a:rPr lang="en-GB" dirty="0"/>
              <a:t>=</a:t>
            </a:r>
            <a:r>
              <a:rPr lang="en-GB" dirty="0" err="1"/>
              <a:t>mem</a:t>
            </a:r>
            <a:r>
              <a:rPr lang="en-GB" dirty="0"/>
              <a:t> -</a:t>
            </a:r>
            <a:r>
              <a:rPr lang="en-GB" dirty="0" err="1"/>
              <a:t>mem-prealloc</a:t>
            </a:r>
            <a:r>
              <a:rPr lang="en-GB" dirty="0"/>
              <a:t> </a:t>
            </a:r>
            <a:r>
              <a:rPr lang="en-GB" dirty="0" smtClean="0"/>
              <a:t>&amp;</a:t>
            </a:r>
            <a:endParaRPr lang="en-GB" dirty="0"/>
          </a:p>
          <a:p>
            <a:r>
              <a:rPr lang="en-GB" dirty="0"/>
              <a:t>[1] 50459</a:t>
            </a:r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/</a:t>
            </a:r>
            <a:r>
              <a:rPr lang="en-GB" dirty="0" err="1"/>
              <a:t>tmp</a:t>
            </a:r>
            <a:r>
              <a:rPr lang="en-GB" dirty="0"/>
              <a:t> </a:t>
            </a:r>
            <a:r>
              <a:rPr lang="en-GB" dirty="0" smtClean="0"/>
              <a:t>#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49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7113"/>
    </mc:Choice>
    <mc:Fallback>
      <p:transition spd="slow" advTm="57113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12654644" cy="286232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/</a:t>
            </a:r>
            <a:r>
              <a:rPr lang="en-GB" dirty="0" err="1" smtClean="0"/>
              <a:t>fosdem</a:t>
            </a:r>
            <a:r>
              <a:rPr lang="en-GB" dirty="0" smtClean="0"/>
              <a:t> # </a:t>
            </a:r>
            <a:r>
              <a:rPr lang="en-GB" dirty="0" err="1"/>
              <a:t>scp</a:t>
            </a:r>
            <a:r>
              <a:rPr lang="en-GB" dirty="0"/>
              <a:t> -r -P 10022 $RTE_SDK </a:t>
            </a:r>
            <a:r>
              <a:rPr lang="en-GB" dirty="0" err="1"/>
              <a:t>root@localhost</a:t>
            </a:r>
            <a:r>
              <a:rPr lang="en-GB" dirty="0"/>
              <a:t>:/</a:t>
            </a:r>
            <a:r>
              <a:rPr lang="en-GB" dirty="0" smtClean="0"/>
              <a:t>root/</a:t>
            </a:r>
            <a:r>
              <a:rPr lang="en-GB" dirty="0" err="1" smtClean="0"/>
              <a:t>dpdk</a:t>
            </a:r>
            <a:endParaRPr lang="en-GB" dirty="0" smtClean="0"/>
          </a:p>
          <a:p>
            <a:r>
              <a:rPr lang="en-GB" dirty="0" err="1" smtClean="0"/>
              <a:t>root@localhost's</a:t>
            </a:r>
            <a:r>
              <a:rPr lang="en-GB" dirty="0" smtClean="0"/>
              <a:t> password:</a:t>
            </a:r>
          </a:p>
          <a:p>
            <a:r>
              <a:rPr lang="en-GB" dirty="0" err="1" smtClean="0"/>
              <a:t>ixgbe_logs.h</a:t>
            </a:r>
            <a:r>
              <a:rPr lang="en-GB" dirty="0" smtClean="0"/>
              <a:t>                                                                                                               100</a:t>
            </a:r>
            <a:r>
              <a:rPr lang="en-GB" dirty="0"/>
              <a:t>% 2985     2.9KB/s   00:00   </a:t>
            </a:r>
            <a:r>
              <a:rPr lang="en-GB" dirty="0" err="1" smtClean="0"/>
              <a:t>ixgbe_bypass.c</a:t>
            </a:r>
            <a:r>
              <a:rPr lang="en-GB" dirty="0" smtClean="0"/>
              <a:t>                                                                                                               </a:t>
            </a:r>
            <a:r>
              <a:rPr lang="en-GB" dirty="0"/>
              <a:t>100%   11KB  10.6KB/s   00:00   </a:t>
            </a:r>
            <a:r>
              <a:rPr lang="en-GB" dirty="0" smtClean="0"/>
              <a:t>ixgbe_82599.c                                                                                                                </a:t>
            </a:r>
            <a:r>
              <a:rPr lang="en-GB" dirty="0"/>
              <a:t>100%   79KB  79.1KB/s   00:00   </a:t>
            </a:r>
            <a:r>
              <a:rPr lang="en-GB" dirty="0" err="1" smtClean="0"/>
              <a:t>ixgbe_common.h</a:t>
            </a:r>
            <a:r>
              <a:rPr lang="en-GB" dirty="0" smtClean="0"/>
              <a:t>                                                                                                               </a:t>
            </a:r>
            <a:r>
              <a:rPr lang="en-GB" dirty="0"/>
              <a:t>100% 8519     8.3KB/s   00:00   </a:t>
            </a:r>
            <a:r>
              <a:rPr lang="en-GB" dirty="0" err="1" smtClean="0"/>
              <a:t>ixgbe_phy.h</a:t>
            </a:r>
            <a:r>
              <a:rPr lang="en-GB" dirty="0" smtClean="0"/>
              <a:t>                                                                                                                  </a:t>
            </a:r>
            <a:r>
              <a:rPr lang="en-GB" dirty="0"/>
              <a:t>100% 7171     7.0KB/s   00:00   </a:t>
            </a:r>
            <a:r>
              <a:rPr lang="en-GB" dirty="0" err="1" smtClean="0"/>
              <a:t>ixgbe_api.h</a:t>
            </a:r>
            <a:r>
              <a:rPr lang="en-GB" dirty="0" smtClean="0"/>
              <a:t>                                                                                                                  </a:t>
            </a:r>
          </a:p>
          <a:p>
            <a:endParaRPr lang="en-GB" dirty="0"/>
          </a:p>
          <a:p>
            <a:r>
              <a:rPr lang="en-GB" dirty="0" smtClean="0"/>
              <a:t>&lt;SNIP&gt;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55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55"/>
    </mc:Choice>
    <mc:Fallback xmlns="">
      <p:transition spd="slow" advTm="6155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12654644" cy="480131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 smtClean="0"/>
              <a:t>/</a:t>
            </a:r>
            <a:r>
              <a:rPr lang="en-GB" dirty="0" err="1" smtClean="0"/>
              <a:t>fosdem</a:t>
            </a:r>
            <a:r>
              <a:rPr lang="en-GB" dirty="0" smtClean="0"/>
              <a:t> # </a:t>
            </a:r>
            <a:r>
              <a:rPr lang="en-GB" dirty="0" err="1" smtClean="0"/>
              <a:t>ssh</a:t>
            </a:r>
            <a:r>
              <a:rPr lang="en-GB" dirty="0" smtClean="0"/>
              <a:t> </a:t>
            </a:r>
            <a:r>
              <a:rPr lang="en-GB" dirty="0" err="1" smtClean="0"/>
              <a:t>root@localhost</a:t>
            </a:r>
            <a:r>
              <a:rPr lang="en-GB" dirty="0" smtClean="0"/>
              <a:t> </a:t>
            </a:r>
            <a:r>
              <a:rPr lang="en-GB" dirty="0"/>
              <a:t>-p </a:t>
            </a:r>
            <a:r>
              <a:rPr lang="en-GB" dirty="0" smtClean="0"/>
              <a:t>10022</a:t>
            </a:r>
          </a:p>
          <a:p>
            <a:r>
              <a:rPr lang="en-GB" dirty="0" err="1" smtClean="0"/>
              <a:t>root@localhost's</a:t>
            </a:r>
            <a:r>
              <a:rPr lang="en-GB" dirty="0" smtClean="0"/>
              <a:t> </a:t>
            </a:r>
            <a:r>
              <a:rPr lang="en-GB" dirty="0"/>
              <a:t>password:</a:t>
            </a:r>
          </a:p>
          <a:p>
            <a:r>
              <a:rPr lang="en-GB" dirty="0">
                <a:solidFill>
                  <a:srgbClr val="00FF00"/>
                </a:solidFill>
              </a:rPr>
              <a:t>Last login: Mon Jan 25 11:35:30 </a:t>
            </a:r>
            <a:r>
              <a:rPr lang="en-GB" dirty="0" smtClean="0">
                <a:solidFill>
                  <a:srgbClr val="00FF00"/>
                </a:solidFill>
              </a:rPr>
              <a:t>2016</a:t>
            </a:r>
          </a:p>
          <a:p>
            <a:r>
              <a:rPr lang="en-GB" dirty="0" smtClean="0">
                <a:solidFill>
                  <a:srgbClr val="00FF00"/>
                </a:solidFill>
              </a:rPr>
              <a:t>[</a:t>
            </a:r>
            <a:r>
              <a:rPr lang="en-GB" dirty="0" err="1" smtClean="0">
                <a:solidFill>
                  <a:srgbClr val="00FF00"/>
                </a:solidFill>
              </a:rPr>
              <a:t>root@localhost</a:t>
            </a:r>
            <a:r>
              <a:rPr lang="en-GB" dirty="0" smtClean="0">
                <a:solidFill>
                  <a:srgbClr val="00FF00"/>
                </a:solidFill>
              </a:rPr>
              <a:t> </a:t>
            </a:r>
            <a:r>
              <a:rPr lang="en-GB" dirty="0">
                <a:solidFill>
                  <a:srgbClr val="00FF00"/>
                </a:solidFill>
              </a:rPr>
              <a:t>~]# cd /root/</a:t>
            </a:r>
            <a:r>
              <a:rPr lang="en-GB" dirty="0" err="1">
                <a:solidFill>
                  <a:srgbClr val="00FF00"/>
                </a:solidFill>
              </a:rPr>
              <a:t>dpdk</a:t>
            </a:r>
            <a:r>
              <a:rPr lang="en-GB" dirty="0">
                <a:solidFill>
                  <a:srgbClr val="00FF00"/>
                </a:solidFill>
              </a:rPr>
              <a:t>/</a:t>
            </a:r>
          </a:p>
          <a:p>
            <a:r>
              <a:rPr lang="en-GB" dirty="0" smtClean="0">
                <a:solidFill>
                  <a:srgbClr val="00FF00"/>
                </a:solidFill>
              </a:rPr>
              <a:t>[</a:t>
            </a:r>
            <a:r>
              <a:rPr lang="en-GB" dirty="0" err="1">
                <a:solidFill>
                  <a:srgbClr val="00FF00"/>
                </a:solidFill>
              </a:rPr>
              <a:t>root@localhost</a:t>
            </a:r>
            <a:r>
              <a:rPr lang="en-GB" dirty="0">
                <a:solidFill>
                  <a:srgbClr val="00FF00"/>
                </a:solidFill>
              </a:rPr>
              <a:t> </a:t>
            </a:r>
            <a:r>
              <a:rPr lang="en-GB" dirty="0" err="1">
                <a:solidFill>
                  <a:srgbClr val="00FF00"/>
                </a:solidFill>
              </a:rPr>
              <a:t>dpdk</a:t>
            </a:r>
            <a:r>
              <a:rPr lang="en-GB" dirty="0">
                <a:solidFill>
                  <a:srgbClr val="00FF00"/>
                </a:solidFill>
              </a:rPr>
              <a:t>]# </a:t>
            </a:r>
            <a:r>
              <a:rPr lang="en-GB" dirty="0" smtClean="0">
                <a:solidFill>
                  <a:srgbClr val="00FF00"/>
                </a:solidFill>
              </a:rPr>
              <a:t>export RTE_SDK=`</a:t>
            </a:r>
            <a:r>
              <a:rPr lang="en-GB" dirty="0" err="1" smtClean="0">
                <a:solidFill>
                  <a:srgbClr val="00FF00"/>
                </a:solidFill>
              </a:rPr>
              <a:t>pwd</a:t>
            </a:r>
            <a:r>
              <a:rPr lang="en-GB" dirty="0" smtClean="0">
                <a:solidFill>
                  <a:srgbClr val="00FF00"/>
                </a:solidFill>
              </a:rPr>
              <a:t>`</a:t>
            </a:r>
            <a:endParaRPr lang="en-GB" dirty="0">
              <a:solidFill>
                <a:srgbClr val="00FF00"/>
              </a:solidFill>
            </a:endParaRPr>
          </a:p>
          <a:p>
            <a:r>
              <a:rPr lang="en-GB" dirty="0">
                <a:solidFill>
                  <a:srgbClr val="00FF00"/>
                </a:solidFill>
              </a:rPr>
              <a:t>[</a:t>
            </a:r>
            <a:r>
              <a:rPr lang="en-GB" dirty="0" err="1">
                <a:solidFill>
                  <a:srgbClr val="00FF00"/>
                </a:solidFill>
              </a:rPr>
              <a:t>root@localhost</a:t>
            </a:r>
            <a:r>
              <a:rPr lang="en-GB" dirty="0">
                <a:solidFill>
                  <a:srgbClr val="00FF00"/>
                </a:solidFill>
              </a:rPr>
              <a:t> </a:t>
            </a:r>
            <a:r>
              <a:rPr lang="en-GB" dirty="0" err="1">
                <a:solidFill>
                  <a:srgbClr val="00FF00"/>
                </a:solidFill>
              </a:rPr>
              <a:t>dpdk</a:t>
            </a:r>
            <a:r>
              <a:rPr lang="en-GB" dirty="0" smtClean="0">
                <a:solidFill>
                  <a:srgbClr val="00FF00"/>
                </a:solidFill>
              </a:rPr>
              <a:t>]# export RTE_TARGET=x86_64-native-linux-gcc</a:t>
            </a:r>
          </a:p>
          <a:p>
            <a:r>
              <a:rPr lang="en-GB" dirty="0">
                <a:solidFill>
                  <a:srgbClr val="00FF00"/>
                </a:solidFill>
              </a:rPr>
              <a:t>[</a:t>
            </a:r>
            <a:r>
              <a:rPr lang="en-GB" dirty="0" err="1">
                <a:solidFill>
                  <a:srgbClr val="00FF00"/>
                </a:solidFill>
              </a:rPr>
              <a:t>root@localhost</a:t>
            </a:r>
            <a:r>
              <a:rPr lang="en-GB" dirty="0">
                <a:solidFill>
                  <a:srgbClr val="00FF00"/>
                </a:solidFill>
              </a:rPr>
              <a:t> </a:t>
            </a:r>
            <a:r>
              <a:rPr lang="en-GB" dirty="0" err="1">
                <a:solidFill>
                  <a:srgbClr val="00FF00"/>
                </a:solidFill>
              </a:rPr>
              <a:t>dpdk</a:t>
            </a:r>
            <a:r>
              <a:rPr lang="en-GB" dirty="0" smtClean="0">
                <a:solidFill>
                  <a:srgbClr val="00FF00"/>
                </a:solidFill>
              </a:rPr>
              <a:t>]# make install T=$RTE_TARGET</a:t>
            </a:r>
          </a:p>
          <a:p>
            <a:endParaRPr lang="en-GB" dirty="0">
              <a:solidFill>
                <a:srgbClr val="00FF00"/>
              </a:solidFill>
            </a:endParaRPr>
          </a:p>
          <a:p>
            <a:r>
              <a:rPr lang="en-GB" dirty="0" smtClean="0">
                <a:solidFill>
                  <a:srgbClr val="00FF00"/>
                </a:solidFill>
              </a:rPr>
              <a:t>&lt;SNIP&gt;</a:t>
            </a:r>
            <a:endParaRPr lang="en-GB" dirty="0">
              <a:solidFill>
                <a:srgbClr val="00FF00"/>
              </a:solidFill>
            </a:endParaRPr>
          </a:p>
          <a:p>
            <a:endParaRPr lang="en-GB" dirty="0" smtClean="0"/>
          </a:p>
          <a:p>
            <a:r>
              <a:rPr lang="en-GB" dirty="0">
                <a:solidFill>
                  <a:srgbClr val="00FF00"/>
                </a:solidFill>
              </a:rPr>
              <a:t>[</a:t>
            </a:r>
            <a:r>
              <a:rPr lang="en-GB" dirty="0" err="1">
                <a:solidFill>
                  <a:srgbClr val="00FF00"/>
                </a:solidFill>
              </a:rPr>
              <a:t>root@localhost</a:t>
            </a:r>
            <a:r>
              <a:rPr lang="en-GB" dirty="0">
                <a:solidFill>
                  <a:srgbClr val="00FF00"/>
                </a:solidFill>
              </a:rPr>
              <a:t> </a:t>
            </a:r>
            <a:r>
              <a:rPr lang="en-GB" dirty="0" err="1">
                <a:solidFill>
                  <a:srgbClr val="00FF00"/>
                </a:solidFill>
              </a:rPr>
              <a:t>dpdk</a:t>
            </a:r>
            <a:r>
              <a:rPr lang="en-GB" dirty="0" smtClean="0">
                <a:solidFill>
                  <a:srgbClr val="00FF00"/>
                </a:solidFill>
              </a:rPr>
              <a:t>]# cd app/test-</a:t>
            </a:r>
            <a:r>
              <a:rPr lang="en-GB" dirty="0" err="1" smtClean="0">
                <a:solidFill>
                  <a:srgbClr val="00FF00"/>
                </a:solidFill>
              </a:rPr>
              <a:t>pmd</a:t>
            </a:r>
            <a:endParaRPr lang="en-GB" dirty="0" smtClean="0">
              <a:solidFill>
                <a:srgbClr val="00FF00"/>
              </a:solidFill>
            </a:endParaRPr>
          </a:p>
          <a:p>
            <a:r>
              <a:rPr lang="en-GB" dirty="0">
                <a:solidFill>
                  <a:srgbClr val="00FF00"/>
                </a:solidFill>
              </a:rPr>
              <a:t>[</a:t>
            </a:r>
            <a:r>
              <a:rPr lang="en-GB" dirty="0" err="1">
                <a:solidFill>
                  <a:srgbClr val="00FF00"/>
                </a:solidFill>
              </a:rPr>
              <a:t>root@localhost</a:t>
            </a:r>
            <a:r>
              <a:rPr lang="en-GB" dirty="0">
                <a:solidFill>
                  <a:srgbClr val="00FF00"/>
                </a:solidFill>
              </a:rPr>
              <a:t> </a:t>
            </a:r>
            <a:r>
              <a:rPr lang="en-GB" dirty="0" smtClean="0">
                <a:solidFill>
                  <a:srgbClr val="00FF00"/>
                </a:solidFill>
              </a:rPr>
              <a:t>test-</a:t>
            </a:r>
            <a:r>
              <a:rPr lang="en-GB" dirty="0" err="1" smtClean="0">
                <a:solidFill>
                  <a:srgbClr val="00FF00"/>
                </a:solidFill>
              </a:rPr>
              <a:t>pmd</a:t>
            </a:r>
            <a:r>
              <a:rPr lang="en-GB" dirty="0" smtClean="0">
                <a:solidFill>
                  <a:srgbClr val="00FF00"/>
                </a:solidFill>
              </a:rPr>
              <a:t>]# make</a:t>
            </a:r>
          </a:p>
          <a:p>
            <a:endParaRPr lang="en-GB" dirty="0">
              <a:solidFill>
                <a:srgbClr val="00FF00"/>
              </a:solidFill>
            </a:endParaRPr>
          </a:p>
          <a:p>
            <a:r>
              <a:rPr lang="en-GB" dirty="0" smtClean="0">
                <a:solidFill>
                  <a:srgbClr val="00FF00"/>
                </a:solidFill>
              </a:rPr>
              <a:t>&lt;SNIP&gt;</a:t>
            </a:r>
          </a:p>
          <a:p>
            <a:endParaRPr lang="en-GB" dirty="0">
              <a:solidFill>
                <a:srgbClr val="00FF00"/>
              </a:solidFill>
            </a:endParaRPr>
          </a:p>
          <a:p>
            <a:r>
              <a:rPr lang="en-GB" dirty="0">
                <a:solidFill>
                  <a:srgbClr val="00FF00"/>
                </a:solidFill>
              </a:rPr>
              <a:t>[</a:t>
            </a:r>
            <a:r>
              <a:rPr lang="en-GB" dirty="0" err="1">
                <a:solidFill>
                  <a:srgbClr val="00FF00"/>
                </a:solidFill>
              </a:rPr>
              <a:t>root@localhost</a:t>
            </a:r>
            <a:r>
              <a:rPr lang="en-GB" dirty="0">
                <a:solidFill>
                  <a:srgbClr val="00FF00"/>
                </a:solidFill>
              </a:rPr>
              <a:t> test-</a:t>
            </a:r>
            <a:r>
              <a:rPr lang="en-GB" dirty="0" err="1">
                <a:solidFill>
                  <a:srgbClr val="00FF00"/>
                </a:solidFill>
              </a:rPr>
              <a:t>pmd</a:t>
            </a:r>
            <a:r>
              <a:rPr lang="en-GB" dirty="0">
                <a:solidFill>
                  <a:srgbClr val="00FF00"/>
                </a:solidFill>
              </a:rPr>
              <a:t>]# </a:t>
            </a:r>
            <a:r>
              <a:rPr lang="en-GB" dirty="0" smtClean="0">
                <a:solidFill>
                  <a:srgbClr val="00FF00"/>
                </a:solidFill>
              </a:rPr>
              <a:t>cd ..</a:t>
            </a:r>
            <a:endParaRPr lang="en-GB" dirty="0">
              <a:solidFill>
                <a:srgbClr val="00FF00"/>
              </a:solidFill>
            </a:endParaRPr>
          </a:p>
          <a:p>
            <a:endParaRPr lang="en-GB" dirty="0" smtClean="0">
              <a:solidFill>
                <a:srgbClr val="00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33500" y="6248400"/>
            <a:ext cx="7747000" cy="461665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GREEN – Commands executed in the guest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863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640"/>
    </mc:Choice>
    <mc:Fallback xmlns="">
      <p:transition spd="slow" advTm="2364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8180615" cy="507831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/</a:t>
            </a:r>
            <a:r>
              <a:rPr lang="en-GB" dirty="0" err="1" smtClean="0"/>
              <a:t>fosdem</a:t>
            </a:r>
            <a:r>
              <a:rPr lang="en-GB" dirty="0" smtClean="0"/>
              <a:t>/</a:t>
            </a:r>
            <a:r>
              <a:rPr lang="en-GB" dirty="0" err="1" smtClean="0"/>
              <a:t>dpdk</a:t>
            </a:r>
            <a:r>
              <a:rPr lang="en-GB" dirty="0" smtClean="0"/>
              <a:t> # </a:t>
            </a:r>
            <a:r>
              <a:rPr lang="en-GB" dirty="0"/>
              <a:t>make install T=x86_64-native-linuxapp-gcc</a:t>
            </a:r>
          </a:p>
          <a:p>
            <a:r>
              <a:rPr lang="en-GB" dirty="0"/>
              <a:t>================== Installing x86_64-native-linuxapp-gcc</a:t>
            </a:r>
          </a:p>
          <a:p>
            <a:r>
              <a:rPr lang="en-GB" dirty="0"/>
              <a:t>Configuration done</a:t>
            </a:r>
          </a:p>
          <a:p>
            <a:r>
              <a:rPr lang="en-GB" dirty="0"/>
              <a:t>== Build lib</a:t>
            </a:r>
          </a:p>
          <a:p>
            <a:r>
              <a:rPr lang="en-GB" dirty="0"/>
              <a:t>== Build lib/</a:t>
            </a:r>
            <a:r>
              <a:rPr lang="en-GB" dirty="0" err="1"/>
              <a:t>librte_compat</a:t>
            </a:r>
            <a:endParaRPr lang="en-GB" dirty="0"/>
          </a:p>
          <a:p>
            <a:r>
              <a:rPr lang="en-GB" dirty="0"/>
              <a:t>  SYMLINK-FILE include/</a:t>
            </a:r>
            <a:r>
              <a:rPr lang="en-GB" dirty="0" err="1"/>
              <a:t>rte_compat.h</a:t>
            </a:r>
            <a:endParaRPr lang="en-GB" dirty="0"/>
          </a:p>
          <a:p>
            <a:r>
              <a:rPr lang="en-GB" dirty="0"/>
              <a:t>== Build lib/</a:t>
            </a:r>
            <a:r>
              <a:rPr lang="en-GB" dirty="0" err="1"/>
              <a:t>librte_eal</a:t>
            </a:r>
            <a:endParaRPr lang="en-GB" dirty="0"/>
          </a:p>
          <a:p>
            <a:r>
              <a:rPr lang="en-GB" dirty="0"/>
              <a:t>== Build lib/</a:t>
            </a:r>
            <a:r>
              <a:rPr lang="en-GB" dirty="0" err="1"/>
              <a:t>librte_eal</a:t>
            </a:r>
            <a:r>
              <a:rPr lang="en-GB" dirty="0"/>
              <a:t>/common</a:t>
            </a:r>
          </a:p>
          <a:p>
            <a:r>
              <a:rPr lang="en-GB" dirty="0"/>
              <a:t>  SYMLINK-FILE include/generic/</a:t>
            </a:r>
            <a:r>
              <a:rPr lang="en-GB" dirty="0" err="1"/>
              <a:t>rte_atomic.h</a:t>
            </a:r>
            <a:endParaRPr lang="en-GB" dirty="0"/>
          </a:p>
          <a:p>
            <a:r>
              <a:rPr lang="en-GB" dirty="0"/>
              <a:t>  SYMLINK-FILE include/generic/</a:t>
            </a:r>
            <a:r>
              <a:rPr lang="en-GB" dirty="0" err="1"/>
              <a:t>rte_byteorder.h</a:t>
            </a:r>
            <a:endParaRPr lang="en-GB" dirty="0"/>
          </a:p>
          <a:p>
            <a:r>
              <a:rPr lang="en-GB" dirty="0"/>
              <a:t>  SYMLINK-FILE include/generic/</a:t>
            </a:r>
            <a:r>
              <a:rPr lang="en-GB" dirty="0" err="1"/>
              <a:t>rte_cycles.h</a:t>
            </a:r>
            <a:endParaRPr lang="en-GB" dirty="0"/>
          </a:p>
          <a:p>
            <a:r>
              <a:rPr lang="en-GB" dirty="0"/>
              <a:t>  SYMLINK-FILE include/generic/</a:t>
            </a:r>
            <a:r>
              <a:rPr lang="en-GB" dirty="0" err="1"/>
              <a:t>rte_prefetch.h</a:t>
            </a:r>
            <a:endParaRPr lang="en-GB" dirty="0"/>
          </a:p>
          <a:p>
            <a:r>
              <a:rPr lang="en-GB" dirty="0"/>
              <a:t>  SYMLINK-FILE include/generic/</a:t>
            </a:r>
            <a:r>
              <a:rPr lang="en-GB" dirty="0" err="1"/>
              <a:t>rte_spinlock.h</a:t>
            </a:r>
            <a:endParaRPr lang="en-GB" dirty="0"/>
          </a:p>
          <a:p>
            <a:r>
              <a:rPr lang="en-GB" dirty="0"/>
              <a:t>  SYMLINK-FILE include/generic/</a:t>
            </a:r>
            <a:r>
              <a:rPr lang="en-GB" dirty="0" err="1"/>
              <a:t>rte_memcpy.h</a:t>
            </a:r>
            <a:endParaRPr lang="en-GB" dirty="0"/>
          </a:p>
          <a:p>
            <a:r>
              <a:rPr lang="en-GB" dirty="0"/>
              <a:t>  SYMLINK-FILE include/generic/</a:t>
            </a:r>
            <a:r>
              <a:rPr lang="en-GB" dirty="0" err="1"/>
              <a:t>rte_cpuflags.h</a:t>
            </a:r>
            <a:endParaRPr lang="en-GB" dirty="0"/>
          </a:p>
          <a:p>
            <a:r>
              <a:rPr lang="en-GB" dirty="0"/>
              <a:t>  SYMLINK-FILE include/</a:t>
            </a:r>
            <a:r>
              <a:rPr lang="en-GB" dirty="0" err="1"/>
              <a:t>rte_branch_prediction.h</a:t>
            </a:r>
            <a:endParaRPr lang="en-GB" dirty="0"/>
          </a:p>
          <a:p>
            <a:endParaRPr lang="en-GB" dirty="0"/>
          </a:p>
          <a:p>
            <a:r>
              <a:rPr lang="en-GB" dirty="0"/>
              <a:t>&lt;SNIP&gt;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13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033"/>
    </mc:Choice>
    <mc:Fallback xmlns="">
      <p:transition spd="slow" advTm="42033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12654644" cy="535531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>
                <a:solidFill>
                  <a:srgbClr val="00FF00"/>
                </a:solidFill>
              </a:rPr>
              <a:t>[</a:t>
            </a:r>
            <a:r>
              <a:rPr lang="en-GB" dirty="0" err="1">
                <a:solidFill>
                  <a:srgbClr val="00FF00"/>
                </a:solidFill>
              </a:rPr>
              <a:t>root@localhost</a:t>
            </a:r>
            <a:r>
              <a:rPr lang="en-GB" dirty="0">
                <a:solidFill>
                  <a:srgbClr val="00FF00"/>
                </a:solidFill>
              </a:rPr>
              <a:t> </a:t>
            </a:r>
            <a:r>
              <a:rPr lang="en-GB" dirty="0" err="1">
                <a:solidFill>
                  <a:srgbClr val="00FF00"/>
                </a:solidFill>
              </a:rPr>
              <a:t>dpdk</a:t>
            </a:r>
            <a:r>
              <a:rPr lang="en-GB" dirty="0">
                <a:solidFill>
                  <a:srgbClr val="00FF00"/>
                </a:solidFill>
              </a:rPr>
              <a:t>]# $RTE_SDK/tools/dpdk_nic_bind.py –status</a:t>
            </a:r>
          </a:p>
          <a:p>
            <a:endParaRPr lang="en-GB" dirty="0">
              <a:solidFill>
                <a:srgbClr val="00FF00"/>
              </a:solidFill>
            </a:endParaRPr>
          </a:p>
          <a:p>
            <a:r>
              <a:rPr lang="en-GB" dirty="0">
                <a:solidFill>
                  <a:srgbClr val="00FF00"/>
                </a:solidFill>
              </a:rPr>
              <a:t>Network devices using DPDK-compatible driver</a:t>
            </a:r>
          </a:p>
          <a:p>
            <a:r>
              <a:rPr lang="en-GB" dirty="0">
                <a:solidFill>
                  <a:srgbClr val="00FF00"/>
                </a:solidFill>
              </a:rPr>
              <a:t>============================================</a:t>
            </a:r>
          </a:p>
          <a:p>
            <a:r>
              <a:rPr lang="en-GB" dirty="0">
                <a:solidFill>
                  <a:srgbClr val="00FF00"/>
                </a:solidFill>
              </a:rPr>
              <a:t>&lt;none&gt;</a:t>
            </a:r>
          </a:p>
          <a:p>
            <a:endParaRPr lang="en-GB" dirty="0">
              <a:solidFill>
                <a:srgbClr val="00FF00"/>
              </a:solidFill>
            </a:endParaRPr>
          </a:p>
          <a:p>
            <a:r>
              <a:rPr lang="en-GB" dirty="0">
                <a:solidFill>
                  <a:srgbClr val="00FF00"/>
                </a:solidFill>
              </a:rPr>
              <a:t>Network devices using kernel driver</a:t>
            </a:r>
          </a:p>
          <a:p>
            <a:r>
              <a:rPr lang="en-GB" dirty="0">
                <a:solidFill>
                  <a:srgbClr val="00FF00"/>
                </a:solidFill>
              </a:rPr>
              <a:t>===================================</a:t>
            </a:r>
          </a:p>
          <a:p>
            <a:r>
              <a:rPr lang="en-GB" dirty="0">
                <a:solidFill>
                  <a:srgbClr val="00FF00"/>
                </a:solidFill>
              </a:rPr>
              <a:t>0000:00:03.0 '82540EM Gigabit Ethernet Controller' if=ens3 </a:t>
            </a:r>
            <a:r>
              <a:rPr lang="en-GB" dirty="0" err="1">
                <a:solidFill>
                  <a:srgbClr val="00FF00"/>
                </a:solidFill>
              </a:rPr>
              <a:t>drv</a:t>
            </a:r>
            <a:r>
              <a:rPr lang="en-GB" dirty="0">
                <a:solidFill>
                  <a:srgbClr val="00FF00"/>
                </a:solidFill>
              </a:rPr>
              <a:t>=e1000 unused= *Active*</a:t>
            </a:r>
          </a:p>
          <a:p>
            <a:r>
              <a:rPr lang="en-GB" dirty="0">
                <a:solidFill>
                  <a:srgbClr val="00FF00"/>
                </a:solidFill>
              </a:rPr>
              <a:t>0000:00:04.0 '</a:t>
            </a:r>
            <a:r>
              <a:rPr lang="en-GB" dirty="0" err="1">
                <a:solidFill>
                  <a:srgbClr val="00FF00"/>
                </a:solidFill>
              </a:rPr>
              <a:t>Virtio</a:t>
            </a:r>
            <a:r>
              <a:rPr lang="en-GB" dirty="0">
                <a:solidFill>
                  <a:srgbClr val="00FF00"/>
                </a:solidFill>
              </a:rPr>
              <a:t> network device' if= </a:t>
            </a:r>
            <a:r>
              <a:rPr lang="en-GB" dirty="0" err="1">
                <a:solidFill>
                  <a:srgbClr val="00FF00"/>
                </a:solidFill>
              </a:rPr>
              <a:t>drv</a:t>
            </a:r>
            <a:r>
              <a:rPr lang="en-GB" dirty="0">
                <a:solidFill>
                  <a:srgbClr val="00FF00"/>
                </a:solidFill>
              </a:rPr>
              <a:t>=</a:t>
            </a:r>
            <a:r>
              <a:rPr lang="en-GB" dirty="0" err="1">
                <a:solidFill>
                  <a:srgbClr val="00FF00"/>
                </a:solidFill>
              </a:rPr>
              <a:t>virtio-pci</a:t>
            </a:r>
            <a:r>
              <a:rPr lang="en-GB" dirty="0">
                <a:solidFill>
                  <a:srgbClr val="00FF00"/>
                </a:solidFill>
              </a:rPr>
              <a:t> unused=</a:t>
            </a:r>
            <a:r>
              <a:rPr lang="en-GB" dirty="0" err="1">
                <a:solidFill>
                  <a:srgbClr val="00FF00"/>
                </a:solidFill>
              </a:rPr>
              <a:t>virtio_pci</a:t>
            </a:r>
            <a:endParaRPr lang="en-GB" dirty="0">
              <a:solidFill>
                <a:srgbClr val="00FF00"/>
              </a:solidFill>
            </a:endParaRPr>
          </a:p>
          <a:p>
            <a:r>
              <a:rPr lang="en-GB" dirty="0">
                <a:solidFill>
                  <a:srgbClr val="00FF00"/>
                </a:solidFill>
              </a:rPr>
              <a:t>0000:00:05.0 '</a:t>
            </a:r>
            <a:r>
              <a:rPr lang="en-GB" dirty="0" err="1">
                <a:solidFill>
                  <a:srgbClr val="00FF00"/>
                </a:solidFill>
              </a:rPr>
              <a:t>Virtio</a:t>
            </a:r>
            <a:r>
              <a:rPr lang="en-GB" dirty="0">
                <a:solidFill>
                  <a:srgbClr val="00FF00"/>
                </a:solidFill>
              </a:rPr>
              <a:t> network device' if= </a:t>
            </a:r>
            <a:r>
              <a:rPr lang="en-GB" dirty="0" err="1">
                <a:solidFill>
                  <a:srgbClr val="00FF00"/>
                </a:solidFill>
              </a:rPr>
              <a:t>drv</a:t>
            </a:r>
            <a:r>
              <a:rPr lang="en-GB" dirty="0">
                <a:solidFill>
                  <a:srgbClr val="00FF00"/>
                </a:solidFill>
              </a:rPr>
              <a:t>=</a:t>
            </a:r>
            <a:r>
              <a:rPr lang="en-GB" dirty="0" err="1">
                <a:solidFill>
                  <a:srgbClr val="00FF00"/>
                </a:solidFill>
              </a:rPr>
              <a:t>virtio-pci</a:t>
            </a:r>
            <a:r>
              <a:rPr lang="en-GB" dirty="0">
                <a:solidFill>
                  <a:srgbClr val="00FF00"/>
                </a:solidFill>
              </a:rPr>
              <a:t> unused=</a:t>
            </a:r>
            <a:r>
              <a:rPr lang="en-GB" dirty="0" err="1">
                <a:solidFill>
                  <a:srgbClr val="00FF00"/>
                </a:solidFill>
              </a:rPr>
              <a:t>virtio_pci</a:t>
            </a:r>
            <a:endParaRPr lang="en-GB" dirty="0">
              <a:solidFill>
                <a:srgbClr val="00FF00"/>
              </a:solidFill>
            </a:endParaRPr>
          </a:p>
          <a:p>
            <a:endParaRPr lang="en-GB" dirty="0">
              <a:solidFill>
                <a:srgbClr val="00FF00"/>
              </a:solidFill>
            </a:endParaRPr>
          </a:p>
          <a:p>
            <a:r>
              <a:rPr lang="en-GB" dirty="0">
                <a:solidFill>
                  <a:srgbClr val="00FF00"/>
                </a:solidFill>
              </a:rPr>
              <a:t>Other network devices</a:t>
            </a:r>
          </a:p>
          <a:p>
            <a:r>
              <a:rPr lang="en-GB" dirty="0">
                <a:solidFill>
                  <a:srgbClr val="00FF00"/>
                </a:solidFill>
              </a:rPr>
              <a:t>=====================</a:t>
            </a:r>
          </a:p>
          <a:p>
            <a:r>
              <a:rPr lang="en-GB" dirty="0">
                <a:solidFill>
                  <a:srgbClr val="00FF00"/>
                </a:solidFill>
              </a:rPr>
              <a:t>&lt;none&gt;</a:t>
            </a:r>
          </a:p>
          <a:p>
            <a:r>
              <a:rPr lang="en-GB" dirty="0">
                <a:solidFill>
                  <a:srgbClr val="00FF00"/>
                </a:solidFill>
              </a:rPr>
              <a:t>[</a:t>
            </a:r>
            <a:r>
              <a:rPr lang="en-GB" dirty="0" err="1">
                <a:solidFill>
                  <a:srgbClr val="00FF00"/>
                </a:solidFill>
              </a:rPr>
              <a:t>root@localhost</a:t>
            </a:r>
            <a:r>
              <a:rPr lang="en-GB" dirty="0">
                <a:solidFill>
                  <a:srgbClr val="00FF00"/>
                </a:solidFill>
              </a:rPr>
              <a:t> </a:t>
            </a:r>
            <a:r>
              <a:rPr lang="en-GB" dirty="0" err="1">
                <a:solidFill>
                  <a:srgbClr val="00FF00"/>
                </a:solidFill>
              </a:rPr>
              <a:t>dpdk</a:t>
            </a:r>
            <a:r>
              <a:rPr lang="en-GB" dirty="0">
                <a:solidFill>
                  <a:srgbClr val="00FF00"/>
                </a:solidFill>
              </a:rPr>
              <a:t>]# </a:t>
            </a:r>
            <a:r>
              <a:rPr lang="en-GB" dirty="0" err="1">
                <a:solidFill>
                  <a:srgbClr val="00FF00"/>
                </a:solidFill>
              </a:rPr>
              <a:t>modprobe</a:t>
            </a:r>
            <a:r>
              <a:rPr lang="en-GB" dirty="0">
                <a:solidFill>
                  <a:srgbClr val="00FF00"/>
                </a:solidFill>
              </a:rPr>
              <a:t> </a:t>
            </a:r>
            <a:r>
              <a:rPr lang="en-GB" dirty="0" err="1">
                <a:solidFill>
                  <a:srgbClr val="00FF00"/>
                </a:solidFill>
              </a:rPr>
              <a:t>uio</a:t>
            </a:r>
            <a:endParaRPr lang="en-GB" dirty="0">
              <a:solidFill>
                <a:srgbClr val="00FF00"/>
              </a:solidFill>
            </a:endParaRPr>
          </a:p>
          <a:p>
            <a:r>
              <a:rPr lang="en-GB" dirty="0">
                <a:solidFill>
                  <a:srgbClr val="00FF00"/>
                </a:solidFill>
              </a:rPr>
              <a:t>[</a:t>
            </a:r>
            <a:r>
              <a:rPr lang="en-GB" dirty="0" err="1">
                <a:solidFill>
                  <a:srgbClr val="00FF00"/>
                </a:solidFill>
              </a:rPr>
              <a:t>root@localhost</a:t>
            </a:r>
            <a:r>
              <a:rPr lang="en-GB" dirty="0">
                <a:solidFill>
                  <a:srgbClr val="00FF00"/>
                </a:solidFill>
              </a:rPr>
              <a:t> </a:t>
            </a:r>
            <a:r>
              <a:rPr lang="en-GB" dirty="0" err="1">
                <a:solidFill>
                  <a:srgbClr val="00FF00"/>
                </a:solidFill>
              </a:rPr>
              <a:t>dpdk</a:t>
            </a:r>
            <a:r>
              <a:rPr lang="en-GB" dirty="0">
                <a:solidFill>
                  <a:srgbClr val="00FF00"/>
                </a:solidFill>
              </a:rPr>
              <a:t>]# </a:t>
            </a:r>
            <a:r>
              <a:rPr lang="en-GB" dirty="0" err="1">
                <a:solidFill>
                  <a:srgbClr val="00FF00"/>
                </a:solidFill>
              </a:rPr>
              <a:t>insmod</a:t>
            </a:r>
            <a:r>
              <a:rPr lang="en-GB" dirty="0">
                <a:solidFill>
                  <a:srgbClr val="00FF00"/>
                </a:solidFill>
              </a:rPr>
              <a:t> </a:t>
            </a:r>
            <a:r>
              <a:rPr lang="en-GB" dirty="0" smtClean="0">
                <a:solidFill>
                  <a:srgbClr val="00FF00"/>
                </a:solidFill>
              </a:rPr>
              <a:t>$RTE_SDK/x86_64-native-linuxapp-gcc/</a:t>
            </a:r>
            <a:r>
              <a:rPr lang="en-GB" dirty="0" err="1" smtClean="0">
                <a:solidFill>
                  <a:srgbClr val="00FF00"/>
                </a:solidFill>
              </a:rPr>
              <a:t>kmod</a:t>
            </a:r>
            <a:r>
              <a:rPr lang="en-GB" dirty="0" smtClean="0">
                <a:solidFill>
                  <a:srgbClr val="00FF00"/>
                </a:solidFill>
              </a:rPr>
              <a:t>/</a:t>
            </a:r>
            <a:r>
              <a:rPr lang="en-GB" dirty="0" err="1" smtClean="0">
                <a:solidFill>
                  <a:srgbClr val="00FF00"/>
                </a:solidFill>
              </a:rPr>
              <a:t>igb_uio.ko</a:t>
            </a:r>
            <a:endParaRPr lang="en-GB" dirty="0">
              <a:solidFill>
                <a:srgbClr val="00FF00"/>
              </a:solidFill>
            </a:endParaRPr>
          </a:p>
          <a:p>
            <a:r>
              <a:rPr lang="en-GB" dirty="0">
                <a:solidFill>
                  <a:srgbClr val="00FF00"/>
                </a:solidFill>
              </a:rPr>
              <a:t>[</a:t>
            </a:r>
            <a:r>
              <a:rPr lang="en-GB" dirty="0" err="1">
                <a:solidFill>
                  <a:srgbClr val="00FF00"/>
                </a:solidFill>
              </a:rPr>
              <a:t>root@localhost</a:t>
            </a:r>
            <a:r>
              <a:rPr lang="en-GB" dirty="0">
                <a:solidFill>
                  <a:srgbClr val="00FF00"/>
                </a:solidFill>
              </a:rPr>
              <a:t> </a:t>
            </a:r>
            <a:r>
              <a:rPr lang="en-GB" dirty="0" err="1">
                <a:solidFill>
                  <a:srgbClr val="00FF00"/>
                </a:solidFill>
              </a:rPr>
              <a:t>dpdk</a:t>
            </a:r>
            <a:r>
              <a:rPr lang="en-GB" dirty="0">
                <a:solidFill>
                  <a:srgbClr val="00FF00"/>
                </a:solidFill>
              </a:rPr>
              <a:t>]# </a:t>
            </a:r>
            <a:r>
              <a:rPr lang="en-GB" dirty="0" smtClean="0">
                <a:solidFill>
                  <a:srgbClr val="00FF00"/>
                </a:solidFill>
              </a:rPr>
              <a:t>$RTE_SDK/tools/dpdk_nic_bind.py </a:t>
            </a:r>
            <a:r>
              <a:rPr lang="en-GB" dirty="0">
                <a:solidFill>
                  <a:srgbClr val="00FF00"/>
                </a:solidFill>
              </a:rPr>
              <a:t>-b </a:t>
            </a:r>
            <a:r>
              <a:rPr lang="en-GB" dirty="0" err="1">
                <a:solidFill>
                  <a:srgbClr val="00FF00"/>
                </a:solidFill>
              </a:rPr>
              <a:t>igb_uio</a:t>
            </a:r>
            <a:r>
              <a:rPr lang="en-GB" dirty="0">
                <a:solidFill>
                  <a:srgbClr val="00FF00"/>
                </a:solidFill>
              </a:rPr>
              <a:t> 0000:00:04.0 </a:t>
            </a:r>
            <a:r>
              <a:rPr lang="en-GB" dirty="0" smtClean="0">
                <a:solidFill>
                  <a:srgbClr val="00FF00"/>
                </a:solidFill>
              </a:rPr>
              <a:t>0000:00:05.0</a:t>
            </a:r>
            <a:endParaRPr lang="en-GB" dirty="0">
              <a:solidFill>
                <a:srgbClr val="00FF00"/>
              </a:solidFill>
            </a:endParaRPr>
          </a:p>
          <a:p>
            <a:r>
              <a:rPr lang="en-GB" dirty="0">
                <a:solidFill>
                  <a:srgbClr val="00FF00"/>
                </a:solidFill>
              </a:rPr>
              <a:t>[</a:t>
            </a:r>
            <a:r>
              <a:rPr lang="en-GB" dirty="0" err="1">
                <a:solidFill>
                  <a:srgbClr val="00FF00"/>
                </a:solidFill>
              </a:rPr>
              <a:t>root@localhost</a:t>
            </a:r>
            <a:r>
              <a:rPr lang="en-GB" dirty="0">
                <a:solidFill>
                  <a:srgbClr val="00FF00"/>
                </a:solidFill>
              </a:rPr>
              <a:t> </a:t>
            </a:r>
            <a:r>
              <a:rPr lang="en-GB" dirty="0" err="1">
                <a:solidFill>
                  <a:srgbClr val="00FF00"/>
                </a:solidFill>
              </a:rPr>
              <a:t>dpdk</a:t>
            </a:r>
            <a:r>
              <a:rPr lang="en-GB" dirty="0">
                <a:solidFill>
                  <a:srgbClr val="00FF00"/>
                </a:solidFill>
              </a:rPr>
              <a:t>]#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33500" y="6248400"/>
            <a:ext cx="7747000" cy="461665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GREEN – Commands executed in the guest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846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49"/>
    </mc:Choice>
    <mc:Fallback xmlns="">
      <p:transition spd="slow" advTm="1849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12654644" cy="147732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>
                <a:solidFill>
                  <a:srgbClr val="00FF00"/>
                </a:solidFill>
              </a:rPr>
              <a:t>[</a:t>
            </a:r>
            <a:r>
              <a:rPr lang="en-GB" dirty="0" err="1">
                <a:solidFill>
                  <a:srgbClr val="00FF00"/>
                </a:solidFill>
              </a:rPr>
              <a:t>root@localhost</a:t>
            </a:r>
            <a:r>
              <a:rPr lang="en-GB" dirty="0">
                <a:solidFill>
                  <a:srgbClr val="00FF00"/>
                </a:solidFill>
              </a:rPr>
              <a:t> </a:t>
            </a:r>
            <a:r>
              <a:rPr lang="en-GB" dirty="0" err="1">
                <a:solidFill>
                  <a:srgbClr val="00FF00"/>
                </a:solidFill>
              </a:rPr>
              <a:t>dpdk</a:t>
            </a:r>
            <a:r>
              <a:rPr lang="en-GB" dirty="0">
                <a:solidFill>
                  <a:srgbClr val="00FF00"/>
                </a:solidFill>
              </a:rPr>
              <a:t>]#</a:t>
            </a:r>
          </a:p>
          <a:p>
            <a:r>
              <a:rPr lang="en-GB" dirty="0">
                <a:solidFill>
                  <a:srgbClr val="00FF00"/>
                </a:solidFill>
              </a:rPr>
              <a:t>[</a:t>
            </a:r>
            <a:r>
              <a:rPr lang="en-GB" dirty="0" err="1">
                <a:solidFill>
                  <a:srgbClr val="00FF00"/>
                </a:solidFill>
              </a:rPr>
              <a:t>root@localhost</a:t>
            </a:r>
            <a:r>
              <a:rPr lang="en-GB" dirty="0">
                <a:solidFill>
                  <a:srgbClr val="00FF00"/>
                </a:solidFill>
              </a:rPr>
              <a:t> </a:t>
            </a:r>
            <a:r>
              <a:rPr lang="en-GB" dirty="0" err="1">
                <a:solidFill>
                  <a:srgbClr val="00FF00"/>
                </a:solidFill>
              </a:rPr>
              <a:t>dpdk</a:t>
            </a:r>
            <a:r>
              <a:rPr lang="en-GB" dirty="0">
                <a:solidFill>
                  <a:srgbClr val="00FF00"/>
                </a:solidFill>
              </a:rPr>
              <a:t>]#</a:t>
            </a:r>
          </a:p>
          <a:p>
            <a:r>
              <a:rPr lang="en-GB" dirty="0">
                <a:solidFill>
                  <a:srgbClr val="00FF00"/>
                </a:solidFill>
              </a:rPr>
              <a:t>[</a:t>
            </a:r>
            <a:r>
              <a:rPr lang="en-GB" dirty="0" err="1">
                <a:solidFill>
                  <a:srgbClr val="00FF00"/>
                </a:solidFill>
              </a:rPr>
              <a:t>root@localhost</a:t>
            </a:r>
            <a:r>
              <a:rPr lang="en-GB" dirty="0">
                <a:solidFill>
                  <a:srgbClr val="00FF00"/>
                </a:solidFill>
              </a:rPr>
              <a:t> </a:t>
            </a:r>
            <a:r>
              <a:rPr lang="en-GB" dirty="0" err="1">
                <a:solidFill>
                  <a:srgbClr val="00FF00"/>
                </a:solidFill>
              </a:rPr>
              <a:t>dpdk</a:t>
            </a:r>
            <a:r>
              <a:rPr lang="en-GB" dirty="0">
                <a:solidFill>
                  <a:srgbClr val="00FF00"/>
                </a:solidFill>
              </a:rPr>
              <a:t>]# echo 1024 &gt; /sys/kernel/mm/</a:t>
            </a:r>
            <a:r>
              <a:rPr lang="en-GB" dirty="0" err="1">
                <a:solidFill>
                  <a:srgbClr val="00FF00"/>
                </a:solidFill>
              </a:rPr>
              <a:t>hugepages</a:t>
            </a:r>
            <a:r>
              <a:rPr lang="en-GB" dirty="0">
                <a:solidFill>
                  <a:srgbClr val="00FF00"/>
                </a:solidFill>
              </a:rPr>
              <a:t>/hugepages-2048kB/</a:t>
            </a:r>
            <a:r>
              <a:rPr lang="en-GB" dirty="0" err="1">
                <a:solidFill>
                  <a:srgbClr val="00FF00"/>
                </a:solidFill>
              </a:rPr>
              <a:t>nr_hugepages</a:t>
            </a:r>
            <a:endParaRPr lang="en-GB" dirty="0">
              <a:solidFill>
                <a:srgbClr val="00FF00"/>
              </a:solidFill>
            </a:endParaRPr>
          </a:p>
          <a:p>
            <a:r>
              <a:rPr lang="en-GB" dirty="0">
                <a:solidFill>
                  <a:srgbClr val="00FF00"/>
                </a:solidFill>
              </a:rPr>
              <a:t>[</a:t>
            </a:r>
            <a:r>
              <a:rPr lang="en-GB" dirty="0" err="1">
                <a:solidFill>
                  <a:srgbClr val="00FF00"/>
                </a:solidFill>
              </a:rPr>
              <a:t>root@localhost</a:t>
            </a:r>
            <a:r>
              <a:rPr lang="en-GB" dirty="0">
                <a:solidFill>
                  <a:srgbClr val="00FF00"/>
                </a:solidFill>
              </a:rPr>
              <a:t> </a:t>
            </a:r>
            <a:r>
              <a:rPr lang="en-GB" dirty="0" err="1">
                <a:solidFill>
                  <a:srgbClr val="00FF00"/>
                </a:solidFill>
              </a:rPr>
              <a:t>dpdk</a:t>
            </a:r>
            <a:r>
              <a:rPr lang="en-GB" dirty="0">
                <a:solidFill>
                  <a:srgbClr val="00FF00"/>
                </a:solidFill>
              </a:rPr>
              <a:t>]# </a:t>
            </a:r>
            <a:r>
              <a:rPr lang="en-GB" dirty="0" err="1">
                <a:solidFill>
                  <a:srgbClr val="00FF00"/>
                </a:solidFill>
              </a:rPr>
              <a:t>mkdir</a:t>
            </a:r>
            <a:r>
              <a:rPr lang="en-GB" dirty="0">
                <a:solidFill>
                  <a:srgbClr val="00FF00"/>
                </a:solidFill>
              </a:rPr>
              <a:t> -p /</a:t>
            </a:r>
            <a:r>
              <a:rPr lang="en-GB" dirty="0" err="1">
                <a:solidFill>
                  <a:srgbClr val="00FF00"/>
                </a:solidFill>
              </a:rPr>
              <a:t>mnt</a:t>
            </a:r>
            <a:r>
              <a:rPr lang="en-GB" dirty="0">
                <a:solidFill>
                  <a:srgbClr val="00FF00"/>
                </a:solidFill>
              </a:rPr>
              <a:t>/huge</a:t>
            </a:r>
          </a:p>
          <a:p>
            <a:r>
              <a:rPr lang="en-GB" dirty="0">
                <a:solidFill>
                  <a:srgbClr val="00FF00"/>
                </a:solidFill>
              </a:rPr>
              <a:t>[</a:t>
            </a:r>
            <a:r>
              <a:rPr lang="en-GB" dirty="0" err="1">
                <a:solidFill>
                  <a:srgbClr val="00FF00"/>
                </a:solidFill>
              </a:rPr>
              <a:t>root@localhost</a:t>
            </a:r>
            <a:r>
              <a:rPr lang="en-GB" dirty="0">
                <a:solidFill>
                  <a:srgbClr val="00FF00"/>
                </a:solidFill>
              </a:rPr>
              <a:t> </a:t>
            </a:r>
            <a:r>
              <a:rPr lang="en-GB" dirty="0" err="1">
                <a:solidFill>
                  <a:srgbClr val="00FF00"/>
                </a:solidFill>
              </a:rPr>
              <a:t>dpdk</a:t>
            </a:r>
            <a:r>
              <a:rPr lang="en-GB" dirty="0">
                <a:solidFill>
                  <a:srgbClr val="00FF00"/>
                </a:solidFill>
              </a:rPr>
              <a:t>]# mount -t </a:t>
            </a:r>
            <a:r>
              <a:rPr lang="en-GB" dirty="0" err="1" smtClean="0">
                <a:solidFill>
                  <a:srgbClr val="00FF00"/>
                </a:solidFill>
              </a:rPr>
              <a:t>hugetlbfs</a:t>
            </a:r>
            <a:r>
              <a:rPr lang="en-GB" dirty="0" smtClean="0">
                <a:solidFill>
                  <a:srgbClr val="00FF00"/>
                </a:solidFill>
              </a:rPr>
              <a:t> </a:t>
            </a:r>
            <a:r>
              <a:rPr lang="en-GB" dirty="0" err="1">
                <a:solidFill>
                  <a:srgbClr val="00FF00"/>
                </a:solidFill>
              </a:rPr>
              <a:t>nodev</a:t>
            </a:r>
            <a:r>
              <a:rPr lang="en-GB" dirty="0">
                <a:solidFill>
                  <a:srgbClr val="00FF00"/>
                </a:solidFill>
              </a:rPr>
              <a:t> /</a:t>
            </a:r>
            <a:r>
              <a:rPr lang="en-GB" dirty="0" err="1">
                <a:solidFill>
                  <a:srgbClr val="00FF00"/>
                </a:solidFill>
              </a:rPr>
              <a:t>mnt</a:t>
            </a:r>
            <a:r>
              <a:rPr lang="en-GB" dirty="0">
                <a:solidFill>
                  <a:srgbClr val="00FF00"/>
                </a:solidFill>
              </a:rPr>
              <a:t>/huge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33500" y="6248400"/>
            <a:ext cx="7747000" cy="461665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GREEN – Commands executed in the guest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39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31"/>
    </mc:Choice>
    <mc:Fallback xmlns="">
      <p:transition spd="slow" advTm="6231"/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12654644" cy="369331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 smtClean="0">
                <a:solidFill>
                  <a:srgbClr val="00FF00"/>
                </a:solidFill>
              </a:rPr>
              <a:t>[</a:t>
            </a:r>
            <a:r>
              <a:rPr lang="en-GB" dirty="0" err="1">
                <a:solidFill>
                  <a:srgbClr val="00FF00"/>
                </a:solidFill>
              </a:rPr>
              <a:t>root@localhost</a:t>
            </a:r>
            <a:r>
              <a:rPr lang="en-GB" dirty="0">
                <a:solidFill>
                  <a:srgbClr val="00FF00"/>
                </a:solidFill>
              </a:rPr>
              <a:t> </a:t>
            </a:r>
            <a:r>
              <a:rPr lang="en-GB" dirty="0" err="1" smtClean="0">
                <a:solidFill>
                  <a:srgbClr val="00FF00"/>
                </a:solidFill>
              </a:rPr>
              <a:t>dpdk</a:t>
            </a:r>
            <a:r>
              <a:rPr lang="en-GB" dirty="0" smtClean="0">
                <a:solidFill>
                  <a:srgbClr val="00FF00"/>
                </a:solidFill>
              </a:rPr>
              <a:t>]# </a:t>
            </a:r>
            <a:r>
              <a:rPr lang="en-GB" dirty="0">
                <a:solidFill>
                  <a:srgbClr val="00FF00"/>
                </a:solidFill>
              </a:rPr>
              <a:t>./app/test-</a:t>
            </a:r>
            <a:r>
              <a:rPr lang="en-GB" dirty="0" err="1">
                <a:solidFill>
                  <a:srgbClr val="00FF00"/>
                </a:solidFill>
              </a:rPr>
              <a:t>pmd</a:t>
            </a:r>
            <a:r>
              <a:rPr lang="en-GB" dirty="0">
                <a:solidFill>
                  <a:srgbClr val="00FF00"/>
                </a:solidFill>
              </a:rPr>
              <a:t>/</a:t>
            </a:r>
            <a:r>
              <a:rPr lang="en-GB" dirty="0" err="1">
                <a:solidFill>
                  <a:srgbClr val="00FF00"/>
                </a:solidFill>
              </a:rPr>
              <a:t>testpmd</a:t>
            </a:r>
            <a:r>
              <a:rPr lang="en-GB" dirty="0">
                <a:solidFill>
                  <a:srgbClr val="00FF00"/>
                </a:solidFill>
              </a:rPr>
              <a:t> -c 0x3 -n 4 --socket-</a:t>
            </a:r>
            <a:r>
              <a:rPr lang="en-GB" dirty="0" err="1">
                <a:solidFill>
                  <a:srgbClr val="00FF00"/>
                </a:solidFill>
              </a:rPr>
              <a:t>mem</a:t>
            </a:r>
            <a:r>
              <a:rPr lang="en-GB" dirty="0">
                <a:solidFill>
                  <a:srgbClr val="00FF00"/>
                </a:solidFill>
              </a:rPr>
              <a:t> 1024 -- --burst=64 -</a:t>
            </a:r>
            <a:r>
              <a:rPr lang="en-GB" dirty="0" err="1">
                <a:solidFill>
                  <a:srgbClr val="00FF00"/>
                </a:solidFill>
              </a:rPr>
              <a:t>i</a:t>
            </a:r>
            <a:r>
              <a:rPr lang="en-GB" dirty="0">
                <a:solidFill>
                  <a:srgbClr val="00FF00"/>
                </a:solidFill>
              </a:rPr>
              <a:t> --</a:t>
            </a:r>
            <a:r>
              <a:rPr lang="en-GB" dirty="0" err="1">
                <a:solidFill>
                  <a:srgbClr val="00FF00"/>
                </a:solidFill>
              </a:rPr>
              <a:t>txqflags</a:t>
            </a:r>
            <a:r>
              <a:rPr lang="en-GB" dirty="0">
                <a:solidFill>
                  <a:srgbClr val="00FF00"/>
                </a:solidFill>
              </a:rPr>
              <a:t>=0xf00 --disable-</a:t>
            </a:r>
            <a:r>
              <a:rPr lang="en-GB" dirty="0" err="1">
                <a:solidFill>
                  <a:srgbClr val="00FF00"/>
                </a:solidFill>
              </a:rPr>
              <a:t>hw</a:t>
            </a:r>
            <a:r>
              <a:rPr lang="en-GB" dirty="0">
                <a:solidFill>
                  <a:srgbClr val="00FF00"/>
                </a:solidFill>
              </a:rPr>
              <a:t>-</a:t>
            </a:r>
            <a:r>
              <a:rPr lang="en-GB" dirty="0" err="1">
                <a:solidFill>
                  <a:srgbClr val="00FF00"/>
                </a:solidFill>
              </a:rPr>
              <a:t>vlan</a:t>
            </a:r>
            <a:endParaRPr lang="en-GB" dirty="0">
              <a:solidFill>
                <a:srgbClr val="00FF00"/>
              </a:solidFill>
            </a:endParaRPr>
          </a:p>
          <a:p>
            <a:r>
              <a:rPr lang="en-GB" dirty="0">
                <a:solidFill>
                  <a:srgbClr val="00FF00"/>
                </a:solidFill>
              </a:rPr>
              <a:t>&lt;SNIP&gt;</a:t>
            </a:r>
          </a:p>
          <a:p>
            <a:r>
              <a:rPr lang="en-GB" dirty="0">
                <a:solidFill>
                  <a:srgbClr val="00FF00"/>
                </a:solidFill>
              </a:rPr>
              <a:t>Port 1 Link Up - speed 10000 Mbps - full-duplex</a:t>
            </a:r>
          </a:p>
          <a:p>
            <a:r>
              <a:rPr lang="en-GB" dirty="0">
                <a:solidFill>
                  <a:srgbClr val="00FF00"/>
                </a:solidFill>
              </a:rPr>
              <a:t>Done</a:t>
            </a:r>
          </a:p>
          <a:p>
            <a:r>
              <a:rPr lang="en-GB" dirty="0" err="1">
                <a:solidFill>
                  <a:srgbClr val="00FF00"/>
                </a:solidFill>
              </a:rPr>
              <a:t>testpmd</a:t>
            </a:r>
            <a:r>
              <a:rPr lang="en-GB" dirty="0">
                <a:solidFill>
                  <a:srgbClr val="00FF00"/>
                </a:solidFill>
              </a:rPr>
              <a:t>&gt; start</a:t>
            </a:r>
          </a:p>
          <a:p>
            <a:r>
              <a:rPr lang="en-GB" dirty="0">
                <a:solidFill>
                  <a:srgbClr val="00FF00"/>
                </a:solidFill>
              </a:rPr>
              <a:t>  </a:t>
            </a:r>
            <a:r>
              <a:rPr lang="en-GB" dirty="0" err="1">
                <a:solidFill>
                  <a:srgbClr val="00FF00"/>
                </a:solidFill>
              </a:rPr>
              <a:t>io</a:t>
            </a:r>
            <a:r>
              <a:rPr lang="en-GB" dirty="0">
                <a:solidFill>
                  <a:srgbClr val="00FF00"/>
                </a:solidFill>
              </a:rPr>
              <a:t> packet forwarding - CRC stripping disabled - packets/burst=64</a:t>
            </a:r>
          </a:p>
          <a:p>
            <a:r>
              <a:rPr lang="en-GB" dirty="0">
                <a:solidFill>
                  <a:srgbClr val="00FF00"/>
                </a:solidFill>
              </a:rPr>
              <a:t>  </a:t>
            </a:r>
            <a:r>
              <a:rPr lang="en-GB" dirty="0" err="1">
                <a:solidFill>
                  <a:srgbClr val="00FF00"/>
                </a:solidFill>
              </a:rPr>
              <a:t>nb</a:t>
            </a:r>
            <a:r>
              <a:rPr lang="en-GB" dirty="0">
                <a:solidFill>
                  <a:srgbClr val="00FF00"/>
                </a:solidFill>
              </a:rPr>
              <a:t> forwarding cores=1 - </a:t>
            </a:r>
            <a:r>
              <a:rPr lang="en-GB" dirty="0" err="1">
                <a:solidFill>
                  <a:srgbClr val="00FF00"/>
                </a:solidFill>
              </a:rPr>
              <a:t>nb</a:t>
            </a:r>
            <a:r>
              <a:rPr lang="en-GB" dirty="0">
                <a:solidFill>
                  <a:srgbClr val="00FF00"/>
                </a:solidFill>
              </a:rPr>
              <a:t> forwarding ports=2</a:t>
            </a:r>
          </a:p>
          <a:p>
            <a:r>
              <a:rPr lang="en-GB" dirty="0">
                <a:solidFill>
                  <a:srgbClr val="00FF00"/>
                </a:solidFill>
              </a:rPr>
              <a:t>  RX queues=1 - RX </a:t>
            </a:r>
            <a:r>
              <a:rPr lang="en-GB" dirty="0" err="1">
                <a:solidFill>
                  <a:srgbClr val="00FF00"/>
                </a:solidFill>
              </a:rPr>
              <a:t>desc</a:t>
            </a:r>
            <a:r>
              <a:rPr lang="en-GB" dirty="0">
                <a:solidFill>
                  <a:srgbClr val="00FF00"/>
                </a:solidFill>
              </a:rPr>
              <a:t>=128 - RX free threshold=0</a:t>
            </a:r>
          </a:p>
          <a:p>
            <a:r>
              <a:rPr lang="en-GB" dirty="0">
                <a:solidFill>
                  <a:srgbClr val="00FF00"/>
                </a:solidFill>
              </a:rPr>
              <a:t>  RX threshold registers: </a:t>
            </a:r>
            <a:r>
              <a:rPr lang="en-GB" dirty="0" err="1">
                <a:solidFill>
                  <a:srgbClr val="00FF00"/>
                </a:solidFill>
              </a:rPr>
              <a:t>pthresh</a:t>
            </a:r>
            <a:r>
              <a:rPr lang="en-GB" dirty="0">
                <a:solidFill>
                  <a:srgbClr val="00FF00"/>
                </a:solidFill>
              </a:rPr>
              <a:t>=0 </a:t>
            </a:r>
            <a:r>
              <a:rPr lang="en-GB" dirty="0" err="1">
                <a:solidFill>
                  <a:srgbClr val="00FF00"/>
                </a:solidFill>
              </a:rPr>
              <a:t>hthresh</a:t>
            </a:r>
            <a:r>
              <a:rPr lang="en-GB" dirty="0">
                <a:solidFill>
                  <a:srgbClr val="00FF00"/>
                </a:solidFill>
              </a:rPr>
              <a:t>=0 </a:t>
            </a:r>
            <a:r>
              <a:rPr lang="en-GB" dirty="0" err="1">
                <a:solidFill>
                  <a:srgbClr val="00FF00"/>
                </a:solidFill>
              </a:rPr>
              <a:t>wthresh</a:t>
            </a:r>
            <a:r>
              <a:rPr lang="en-GB" dirty="0">
                <a:solidFill>
                  <a:srgbClr val="00FF00"/>
                </a:solidFill>
              </a:rPr>
              <a:t>=0</a:t>
            </a:r>
          </a:p>
          <a:p>
            <a:r>
              <a:rPr lang="en-GB" dirty="0">
                <a:solidFill>
                  <a:srgbClr val="00FF00"/>
                </a:solidFill>
              </a:rPr>
              <a:t>  TX queues=1 - TX </a:t>
            </a:r>
            <a:r>
              <a:rPr lang="en-GB" dirty="0" err="1">
                <a:solidFill>
                  <a:srgbClr val="00FF00"/>
                </a:solidFill>
              </a:rPr>
              <a:t>desc</a:t>
            </a:r>
            <a:r>
              <a:rPr lang="en-GB" dirty="0">
                <a:solidFill>
                  <a:srgbClr val="00FF00"/>
                </a:solidFill>
              </a:rPr>
              <a:t>=512 - TX free threshold=0</a:t>
            </a:r>
          </a:p>
          <a:p>
            <a:r>
              <a:rPr lang="en-GB" dirty="0">
                <a:solidFill>
                  <a:srgbClr val="00FF00"/>
                </a:solidFill>
              </a:rPr>
              <a:t>  TX threshold registers: </a:t>
            </a:r>
            <a:r>
              <a:rPr lang="en-GB" dirty="0" err="1">
                <a:solidFill>
                  <a:srgbClr val="00FF00"/>
                </a:solidFill>
              </a:rPr>
              <a:t>pthresh</a:t>
            </a:r>
            <a:r>
              <a:rPr lang="en-GB" dirty="0">
                <a:solidFill>
                  <a:srgbClr val="00FF00"/>
                </a:solidFill>
              </a:rPr>
              <a:t>=0 </a:t>
            </a:r>
            <a:r>
              <a:rPr lang="en-GB" dirty="0" err="1">
                <a:solidFill>
                  <a:srgbClr val="00FF00"/>
                </a:solidFill>
              </a:rPr>
              <a:t>hthresh</a:t>
            </a:r>
            <a:r>
              <a:rPr lang="en-GB" dirty="0">
                <a:solidFill>
                  <a:srgbClr val="00FF00"/>
                </a:solidFill>
              </a:rPr>
              <a:t>=0 </a:t>
            </a:r>
            <a:r>
              <a:rPr lang="en-GB" dirty="0" err="1">
                <a:solidFill>
                  <a:srgbClr val="00FF00"/>
                </a:solidFill>
              </a:rPr>
              <a:t>wthresh</a:t>
            </a:r>
            <a:r>
              <a:rPr lang="en-GB" dirty="0">
                <a:solidFill>
                  <a:srgbClr val="00FF00"/>
                </a:solidFill>
              </a:rPr>
              <a:t>=0</a:t>
            </a:r>
          </a:p>
          <a:p>
            <a:r>
              <a:rPr lang="en-GB" dirty="0">
                <a:solidFill>
                  <a:srgbClr val="00FF00"/>
                </a:solidFill>
              </a:rPr>
              <a:t>  TX RS bit threshold=0 - TXQ flags=0xf00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33500" y="6248400"/>
            <a:ext cx="7747000" cy="461665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GREEN – Commands executed in the guest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01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64"/>
    </mc:Choice>
    <mc:Fallback xmlns="">
      <p:transition spd="slow" advTm="2664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12654644" cy="203132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endParaRPr lang="en-GB" dirty="0" smtClean="0"/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 # /</a:t>
            </a:r>
            <a:r>
              <a:rPr lang="en-GB" dirty="0" err="1"/>
              <a:t>usr</a:t>
            </a:r>
            <a:r>
              <a:rPr lang="en-GB" dirty="0"/>
              <a:t>/local/bin/</a:t>
            </a:r>
            <a:r>
              <a:rPr lang="en-GB" dirty="0" err="1"/>
              <a:t>ovs-ofctl</a:t>
            </a:r>
            <a:r>
              <a:rPr lang="en-GB" dirty="0"/>
              <a:t> dump-flows br0</a:t>
            </a:r>
          </a:p>
          <a:p>
            <a:r>
              <a:rPr lang="en-GB" dirty="0"/>
              <a:t>NXST_FLOW reply (</a:t>
            </a:r>
            <a:r>
              <a:rPr lang="en-GB" dirty="0" err="1"/>
              <a:t>xid</a:t>
            </a:r>
            <a:r>
              <a:rPr lang="en-GB" dirty="0"/>
              <a:t>=0x4):</a:t>
            </a:r>
          </a:p>
          <a:p>
            <a:r>
              <a:rPr lang="en-GB" dirty="0"/>
              <a:t> cookie=0x0, duration=24340.628s, table=0, </a:t>
            </a:r>
            <a:r>
              <a:rPr lang="en-GB" dirty="0" err="1"/>
              <a:t>n_packets</a:t>
            </a:r>
            <a:r>
              <a:rPr lang="en-GB" dirty="0"/>
              <a:t>=1125, </a:t>
            </a:r>
            <a:r>
              <a:rPr lang="en-GB" dirty="0" err="1"/>
              <a:t>n_bytes</a:t>
            </a:r>
            <a:r>
              <a:rPr lang="en-GB" dirty="0"/>
              <a:t>=198942, </a:t>
            </a:r>
            <a:r>
              <a:rPr lang="en-GB" dirty="0" err="1"/>
              <a:t>idle_age</a:t>
            </a:r>
            <a:r>
              <a:rPr lang="en-GB" dirty="0"/>
              <a:t>=1394, priority=0 </a:t>
            </a:r>
            <a:r>
              <a:rPr lang="en-GB" dirty="0" smtClean="0"/>
              <a:t>actions=NORMAL</a:t>
            </a:r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 #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628901" y="1530919"/>
            <a:ext cx="1460500" cy="513781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32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840"/>
    </mc:Choice>
    <mc:Fallback xmlns="">
      <p:transition spd="slow" advTm="22840"/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12654644" cy="230832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endParaRPr lang="en-GB" dirty="0" smtClean="0"/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 # /</a:t>
            </a:r>
            <a:r>
              <a:rPr lang="en-GB" dirty="0" err="1"/>
              <a:t>usr</a:t>
            </a:r>
            <a:r>
              <a:rPr lang="en-GB" dirty="0"/>
              <a:t>/local/bin/</a:t>
            </a:r>
            <a:r>
              <a:rPr lang="en-GB" dirty="0" err="1"/>
              <a:t>ovs-ofctl</a:t>
            </a:r>
            <a:r>
              <a:rPr lang="en-GB" dirty="0"/>
              <a:t> dump-flows br0</a:t>
            </a:r>
          </a:p>
          <a:p>
            <a:r>
              <a:rPr lang="en-GB" dirty="0"/>
              <a:t>NXST_FLOW reply (</a:t>
            </a:r>
            <a:r>
              <a:rPr lang="en-GB" dirty="0" err="1"/>
              <a:t>xid</a:t>
            </a:r>
            <a:r>
              <a:rPr lang="en-GB" dirty="0"/>
              <a:t>=0x4):</a:t>
            </a:r>
          </a:p>
          <a:p>
            <a:r>
              <a:rPr lang="en-GB" dirty="0"/>
              <a:t> cookie=0x0, duration=24340.628s, table=0, </a:t>
            </a:r>
            <a:r>
              <a:rPr lang="en-GB" dirty="0" err="1"/>
              <a:t>n_packets</a:t>
            </a:r>
            <a:r>
              <a:rPr lang="en-GB" dirty="0"/>
              <a:t>=1125, </a:t>
            </a:r>
            <a:r>
              <a:rPr lang="en-GB" dirty="0" err="1"/>
              <a:t>n_bytes</a:t>
            </a:r>
            <a:r>
              <a:rPr lang="en-GB" dirty="0"/>
              <a:t>=198942, </a:t>
            </a:r>
            <a:r>
              <a:rPr lang="en-GB" dirty="0" err="1"/>
              <a:t>idle_age</a:t>
            </a:r>
            <a:r>
              <a:rPr lang="en-GB" dirty="0"/>
              <a:t>=1394, priority=0 actions=NORMAL</a:t>
            </a:r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 #</a:t>
            </a:r>
          </a:p>
          <a:p>
            <a:r>
              <a:rPr lang="en-GB" dirty="0" smtClean="0"/>
              <a:t>/</a:t>
            </a:r>
            <a:r>
              <a:rPr lang="en-GB" dirty="0" err="1"/>
              <a:t>fosdem</a:t>
            </a:r>
            <a:r>
              <a:rPr lang="en-GB" dirty="0"/>
              <a:t> # /</a:t>
            </a:r>
            <a:r>
              <a:rPr lang="en-GB" dirty="0" err="1"/>
              <a:t>usr</a:t>
            </a:r>
            <a:r>
              <a:rPr lang="en-GB" dirty="0"/>
              <a:t>/local/bin/</a:t>
            </a:r>
            <a:r>
              <a:rPr lang="en-GB" dirty="0" err="1"/>
              <a:t>ovs-ofctl</a:t>
            </a:r>
            <a:r>
              <a:rPr lang="en-GB" dirty="0"/>
              <a:t> </a:t>
            </a:r>
            <a:r>
              <a:rPr lang="en-GB" dirty="0" smtClean="0"/>
              <a:t>del-flows br0</a:t>
            </a:r>
            <a:endParaRPr lang="en-GB" dirty="0"/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 </a:t>
            </a:r>
            <a:r>
              <a:rPr lang="en-GB" dirty="0" smtClean="0"/>
              <a:t>#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838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2840"/>
    </mc:Choice>
    <mc:Fallback>
      <p:transition spd="slow" advTm="22840"/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12654644" cy="203132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 smtClean="0"/>
              <a:t>/</a:t>
            </a:r>
            <a:r>
              <a:rPr lang="en-GB" dirty="0" err="1"/>
              <a:t>fosdem</a:t>
            </a:r>
            <a:r>
              <a:rPr lang="en-GB" dirty="0"/>
              <a:t> # /</a:t>
            </a:r>
            <a:r>
              <a:rPr lang="en-GB" dirty="0" err="1"/>
              <a:t>usr</a:t>
            </a:r>
            <a:r>
              <a:rPr lang="en-GB" dirty="0"/>
              <a:t>/local/bin/</a:t>
            </a:r>
            <a:r>
              <a:rPr lang="en-GB" dirty="0" err="1"/>
              <a:t>ovs-ofctl</a:t>
            </a:r>
            <a:r>
              <a:rPr lang="en-GB" dirty="0"/>
              <a:t> show br0 | </a:t>
            </a:r>
            <a:r>
              <a:rPr lang="en-GB" dirty="0" err="1"/>
              <a:t>grep</a:t>
            </a:r>
            <a:r>
              <a:rPr lang="en-GB" dirty="0"/>
              <a:t> </a:t>
            </a:r>
            <a:r>
              <a:rPr lang="en-GB" dirty="0" err="1"/>
              <a:t>addr</a:t>
            </a:r>
            <a:endParaRPr lang="en-GB" dirty="0"/>
          </a:p>
          <a:p>
            <a:r>
              <a:rPr lang="en-GB" dirty="0"/>
              <a:t>1(dpdk0): addr:00:1b:21:74:5b:64</a:t>
            </a:r>
          </a:p>
          <a:p>
            <a:r>
              <a:rPr lang="en-GB" dirty="0"/>
              <a:t>2(dpdk1): addr:00:1b:21:74:5b:65</a:t>
            </a:r>
          </a:p>
          <a:p>
            <a:r>
              <a:rPr lang="en-GB" dirty="0"/>
              <a:t>3(vhost-user-0): addr:00:00:00:00:00:00</a:t>
            </a:r>
          </a:p>
          <a:p>
            <a:r>
              <a:rPr lang="en-GB" dirty="0"/>
              <a:t>4(vhost-user-1): addr:00:00:00:00:00:00</a:t>
            </a:r>
          </a:p>
          <a:p>
            <a:r>
              <a:rPr lang="en-GB" dirty="0"/>
              <a:t>LOCAL(br0): addr:00:1b:21:74:5b:64</a:t>
            </a:r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 </a:t>
            </a:r>
            <a:r>
              <a:rPr lang="en-GB" dirty="0" smtClean="0"/>
              <a:t>#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882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2840"/>
    </mc:Choice>
    <mc:Fallback>
      <p:transition spd="slow" advTm="22840"/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12654644" cy="203132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 smtClean="0"/>
              <a:t>/</a:t>
            </a:r>
            <a:r>
              <a:rPr lang="en-GB" dirty="0" err="1"/>
              <a:t>fosdem</a:t>
            </a:r>
            <a:r>
              <a:rPr lang="en-GB" dirty="0"/>
              <a:t> # /</a:t>
            </a:r>
            <a:r>
              <a:rPr lang="en-GB" dirty="0" err="1"/>
              <a:t>usr</a:t>
            </a:r>
            <a:r>
              <a:rPr lang="en-GB" dirty="0"/>
              <a:t>/local/bin/</a:t>
            </a:r>
            <a:r>
              <a:rPr lang="en-GB" dirty="0" err="1"/>
              <a:t>ovs-ofctl</a:t>
            </a:r>
            <a:r>
              <a:rPr lang="en-GB" dirty="0"/>
              <a:t> show br0 | </a:t>
            </a:r>
            <a:r>
              <a:rPr lang="en-GB" dirty="0" err="1"/>
              <a:t>grep</a:t>
            </a:r>
            <a:r>
              <a:rPr lang="en-GB" dirty="0"/>
              <a:t> </a:t>
            </a:r>
            <a:r>
              <a:rPr lang="en-GB" dirty="0" err="1"/>
              <a:t>addr</a:t>
            </a:r>
            <a:endParaRPr lang="en-GB" dirty="0"/>
          </a:p>
          <a:p>
            <a:r>
              <a:rPr lang="en-GB" dirty="0"/>
              <a:t>1(dpdk0): addr:00:1b:21:74:5b:64</a:t>
            </a:r>
          </a:p>
          <a:p>
            <a:r>
              <a:rPr lang="en-GB" dirty="0"/>
              <a:t>2(dpdk1): addr:00:1b:21:74:5b:65</a:t>
            </a:r>
          </a:p>
          <a:p>
            <a:r>
              <a:rPr lang="en-GB" dirty="0"/>
              <a:t>3(vhost-user-0): addr:00:00:00:00:00:00</a:t>
            </a:r>
          </a:p>
          <a:p>
            <a:r>
              <a:rPr lang="en-GB" dirty="0"/>
              <a:t>4(vhost-user-1): addr:00:00:00:00:00:00</a:t>
            </a:r>
          </a:p>
          <a:p>
            <a:r>
              <a:rPr lang="en-GB" dirty="0"/>
              <a:t>LOCAL(br0): addr:00:1b:21:74:5b:64</a:t>
            </a:r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 </a:t>
            </a:r>
            <a:r>
              <a:rPr lang="en-GB" dirty="0" smtClean="0"/>
              <a:t>#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8196" y="387350"/>
            <a:ext cx="3411616" cy="4159250"/>
          </a:xfrm>
          <a:prstGeom prst="rect">
            <a:avLst/>
          </a:prstGeom>
        </p:spPr>
      </p:pic>
      <p:sp>
        <p:nvSpPr>
          <p:cNvPr id="16" name="Explosion 1 15"/>
          <p:cNvSpPr/>
          <p:nvPr/>
        </p:nvSpPr>
        <p:spPr>
          <a:xfrm>
            <a:off x="5689600" y="3289300"/>
            <a:ext cx="622300" cy="685800"/>
          </a:xfrm>
          <a:prstGeom prst="irregularSeal1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Explosion 1 16"/>
          <p:cNvSpPr/>
          <p:nvPr/>
        </p:nvSpPr>
        <p:spPr>
          <a:xfrm>
            <a:off x="6928604" y="3289300"/>
            <a:ext cx="622300" cy="685800"/>
          </a:xfrm>
          <a:prstGeom prst="irregularSeal1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Explosion 1 17"/>
          <p:cNvSpPr/>
          <p:nvPr/>
        </p:nvSpPr>
        <p:spPr>
          <a:xfrm>
            <a:off x="5636002" y="1533979"/>
            <a:ext cx="622300" cy="685800"/>
          </a:xfrm>
          <a:prstGeom prst="irregularSeal1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" name="Explosion 1 18"/>
          <p:cNvSpPr/>
          <p:nvPr/>
        </p:nvSpPr>
        <p:spPr>
          <a:xfrm>
            <a:off x="7655302" y="1533979"/>
            <a:ext cx="622300" cy="685800"/>
          </a:xfrm>
          <a:prstGeom prst="irregularSeal1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4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334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2840"/>
    </mc:Choice>
    <mc:Fallback>
      <p:transition spd="slow" advTm="22840"/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12654644" cy="480131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 smtClean="0"/>
              <a:t>/</a:t>
            </a:r>
            <a:r>
              <a:rPr lang="en-GB" dirty="0" err="1"/>
              <a:t>fosdem</a:t>
            </a:r>
            <a:r>
              <a:rPr lang="en-GB" dirty="0"/>
              <a:t> # /</a:t>
            </a:r>
            <a:r>
              <a:rPr lang="en-GB" dirty="0" err="1"/>
              <a:t>usr</a:t>
            </a:r>
            <a:r>
              <a:rPr lang="en-GB" dirty="0"/>
              <a:t>/local/bin/</a:t>
            </a:r>
            <a:r>
              <a:rPr lang="en-GB" dirty="0" err="1"/>
              <a:t>ovs-ofctl</a:t>
            </a:r>
            <a:r>
              <a:rPr lang="en-GB" dirty="0"/>
              <a:t> show br0 | </a:t>
            </a:r>
            <a:r>
              <a:rPr lang="en-GB" dirty="0" err="1"/>
              <a:t>grep</a:t>
            </a:r>
            <a:r>
              <a:rPr lang="en-GB" dirty="0"/>
              <a:t> </a:t>
            </a:r>
            <a:r>
              <a:rPr lang="en-GB" dirty="0" err="1"/>
              <a:t>addr</a:t>
            </a:r>
            <a:endParaRPr lang="en-GB" dirty="0"/>
          </a:p>
          <a:p>
            <a:r>
              <a:rPr lang="en-GB" dirty="0"/>
              <a:t>1(dpdk0): addr:00:1b:21:74:5b:64</a:t>
            </a:r>
          </a:p>
          <a:p>
            <a:r>
              <a:rPr lang="en-GB" dirty="0"/>
              <a:t>2(dpdk1): addr:00:1b:21:74:5b:65</a:t>
            </a:r>
          </a:p>
          <a:p>
            <a:r>
              <a:rPr lang="en-GB" dirty="0"/>
              <a:t>3(vhost-user-0): addr:00:00:00:00:00:00</a:t>
            </a:r>
          </a:p>
          <a:p>
            <a:r>
              <a:rPr lang="en-GB" dirty="0"/>
              <a:t>4(vhost-user-1): addr:00:00:00:00:00:00</a:t>
            </a:r>
          </a:p>
          <a:p>
            <a:r>
              <a:rPr lang="en-GB" dirty="0"/>
              <a:t>LOCAL(br0): addr:00:1b:21:74:5b:64</a:t>
            </a:r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 </a:t>
            </a:r>
            <a:r>
              <a:rPr lang="en-GB" dirty="0" smtClean="0"/>
              <a:t>#</a:t>
            </a:r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 #</a:t>
            </a:r>
          </a:p>
          <a:p>
            <a:r>
              <a:rPr lang="en-GB" dirty="0" smtClean="0"/>
              <a:t>/</a:t>
            </a:r>
            <a:r>
              <a:rPr lang="en-GB" dirty="0" err="1"/>
              <a:t>fosdem</a:t>
            </a:r>
            <a:r>
              <a:rPr lang="en-GB" dirty="0"/>
              <a:t> #</a:t>
            </a:r>
          </a:p>
          <a:p>
            <a:r>
              <a:rPr lang="en-GB" dirty="0" smtClean="0"/>
              <a:t>/</a:t>
            </a:r>
            <a:r>
              <a:rPr lang="en-GB" dirty="0" err="1"/>
              <a:t>fosdem</a:t>
            </a:r>
            <a:r>
              <a:rPr lang="en-GB" dirty="0"/>
              <a:t> #</a:t>
            </a:r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 #</a:t>
            </a:r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 #</a:t>
            </a:r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 #</a:t>
            </a:r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 #</a:t>
            </a:r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 #</a:t>
            </a:r>
          </a:p>
          <a:p>
            <a:r>
              <a:rPr lang="en-GB" dirty="0" smtClean="0"/>
              <a:t>/</a:t>
            </a:r>
            <a:r>
              <a:rPr lang="en-GB" dirty="0" err="1"/>
              <a:t>fosdem</a:t>
            </a:r>
            <a:r>
              <a:rPr lang="en-GB" dirty="0"/>
              <a:t> # /</a:t>
            </a:r>
            <a:r>
              <a:rPr lang="en-GB" dirty="0" err="1"/>
              <a:t>usr</a:t>
            </a:r>
            <a:r>
              <a:rPr lang="en-GB" dirty="0"/>
              <a:t>/local/bin/</a:t>
            </a:r>
            <a:r>
              <a:rPr lang="en-GB" dirty="0" err="1"/>
              <a:t>ovs-ofctl</a:t>
            </a:r>
            <a:r>
              <a:rPr lang="en-GB" dirty="0"/>
              <a:t> </a:t>
            </a:r>
            <a:r>
              <a:rPr lang="en-GB" dirty="0" smtClean="0"/>
              <a:t>add-flow </a:t>
            </a:r>
            <a:r>
              <a:rPr lang="en-GB" dirty="0"/>
              <a:t>br0 </a:t>
            </a:r>
            <a:r>
              <a:rPr lang="en-GB" dirty="0" err="1" smtClean="0"/>
              <a:t>in_port</a:t>
            </a:r>
            <a:r>
              <a:rPr lang="en-GB" dirty="0" smtClean="0"/>
              <a:t>=1</a:t>
            </a:r>
            <a:r>
              <a:rPr lang="en-GB" dirty="0" smtClean="0"/>
              <a:t>,</a:t>
            </a:r>
          </a:p>
          <a:p>
            <a:r>
              <a:rPr lang="en-GB" dirty="0" smtClean="0"/>
              <a:t>action=output:3</a:t>
            </a:r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8196" y="387350"/>
            <a:ext cx="3411616" cy="4159250"/>
          </a:xfrm>
          <a:prstGeom prst="rect">
            <a:avLst/>
          </a:prstGeom>
        </p:spPr>
      </p:pic>
      <p:sp>
        <p:nvSpPr>
          <p:cNvPr id="16" name="Explosion 1 15"/>
          <p:cNvSpPr/>
          <p:nvPr/>
        </p:nvSpPr>
        <p:spPr>
          <a:xfrm>
            <a:off x="5689600" y="3289300"/>
            <a:ext cx="622300" cy="685800"/>
          </a:xfrm>
          <a:prstGeom prst="irregularSeal1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Explosion 1 16"/>
          <p:cNvSpPr/>
          <p:nvPr/>
        </p:nvSpPr>
        <p:spPr>
          <a:xfrm>
            <a:off x="6928604" y="3289300"/>
            <a:ext cx="622300" cy="685800"/>
          </a:xfrm>
          <a:prstGeom prst="irregularSeal1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Explosion 1 17"/>
          <p:cNvSpPr/>
          <p:nvPr/>
        </p:nvSpPr>
        <p:spPr>
          <a:xfrm>
            <a:off x="5636002" y="1533979"/>
            <a:ext cx="622300" cy="685800"/>
          </a:xfrm>
          <a:prstGeom prst="irregularSeal1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" name="Explosion 1 18"/>
          <p:cNvSpPr/>
          <p:nvPr/>
        </p:nvSpPr>
        <p:spPr>
          <a:xfrm>
            <a:off x="7655302" y="1533979"/>
            <a:ext cx="622300" cy="685800"/>
          </a:xfrm>
          <a:prstGeom prst="irregularSeal1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4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105071" y="1119093"/>
            <a:ext cx="413658" cy="2957607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10242" y="4491586"/>
            <a:ext cx="8224158" cy="799586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747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2840"/>
    </mc:Choice>
    <mc:Fallback>
      <p:transition spd="slow" advTm="22840"/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12654644" cy="563231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 smtClean="0"/>
              <a:t>/</a:t>
            </a:r>
            <a:r>
              <a:rPr lang="en-GB" dirty="0" err="1"/>
              <a:t>fosdem</a:t>
            </a:r>
            <a:r>
              <a:rPr lang="en-GB" dirty="0"/>
              <a:t> # /</a:t>
            </a:r>
            <a:r>
              <a:rPr lang="en-GB" dirty="0" err="1"/>
              <a:t>usr</a:t>
            </a:r>
            <a:r>
              <a:rPr lang="en-GB" dirty="0"/>
              <a:t>/local/bin/</a:t>
            </a:r>
            <a:r>
              <a:rPr lang="en-GB" dirty="0" err="1"/>
              <a:t>ovs-ofctl</a:t>
            </a:r>
            <a:r>
              <a:rPr lang="en-GB" dirty="0"/>
              <a:t> show br0 | </a:t>
            </a:r>
            <a:r>
              <a:rPr lang="en-GB" dirty="0" err="1"/>
              <a:t>grep</a:t>
            </a:r>
            <a:r>
              <a:rPr lang="en-GB" dirty="0"/>
              <a:t> </a:t>
            </a:r>
            <a:r>
              <a:rPr lang="en-GB" dirty="0" err="1"/>
              <a:t>addr</a:t>
            </a:r>
            <a:endParaRPr lang="en-GB" dirty="0"/>
          </a:p>
          <a:p>
            <a:r>
              <a:rPr lang="en-GB" dirty="0"/>
              <a:t>1(dpdk0): addr:00:1b:21:74:5b:64</a:t>
            </a:r>
          </a:p>
          <a:p>
            <a:r>
              <a:rPr lang="en-GB" dirty="0"/>
              <a:t>2(dpdk1): addr:00:1b:21:74:5b:65</a:t>
            </a:r>
          </a:p>
          <a:p>
            <a:r>
              <a:rPr lang="en-GB" dirty="0"/>
              <a:t>3(vhost-user-0): addr:00:00:00:00:00:00</a:t>
            </a:r>
          </a:p>
          <a:p>
            <a:r>
              <a:rPr lang="en-GB" dirty="0"/>
              <a:t>4(vhost-user-1): addr:00:00:00:00:00:00</a:t>
            </a:r>
          </a:p>
          <a:p>
            <a:r>
              <a:rPr lang="en-GB" dirty="0"/>
              <a:t>LOCAL(br0): addr:00:1b:21:74:5b:64</a:t>
            </a:r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 </a:t>
            </a:r>
            <a:r>
              <a:rPr lang="en-GB" dirty="0" smtClean="0"/>
              <a:t>#</a:t>
            </a:r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 #</a:t>
            </a:r>
          </a:p>
          <a:p>
            <a:r>
              <a:rPr lang="en-GB" dirty="0" smtClean="0"/>
              <a:t>/</a:t>
            </a:r>
            <a:r>
              <a:rPr lang="en-GB" dirty="0" err="1"/>
              <a:t>fosdem</a:t>
            </a:r>
            <a:r>
              <a:rPr lang="en-GB" dirty="0"/>
              <a:t> #</a:t>
            </a:r>
          </a:p>
          <a:p>
            <a:r>
              <a:rPr lang="en-GB" dirty="0" smtClean="0"/>
              <a:t>/</a:t>
            </a:r>
            <a:r>
              <a:rPr lang="en-GB" dirty="0" err="1"/>
              <a:t>fosdem</a:t>
            </a:r>
            <a:r>
              <a:rPr lang="en-GB" dirty="0"/>
              <a:t> #</a:t>
            </a:r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 #</a:t>
            </a:r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 #</a:t>
            </a:r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 #</a:t>
            </a:r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 #</a:t>
            </a:r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 #</a:t>
            </a:r>
          </a:p>
          <a:p>
            <a:r>
              <a:rPr lang="en-GB" dirty="0" smtClean="0"/>
              <a:t>/</a:t>
            </a:r>
            <a:r>
              <a:rPr lang="en-GB" dirty="0" err="1"/>
              <a:t>fosdem</a:t>
            </a:r>
            <a:r>
              <a:rPr lang="en-GB" dirty="0"/>
              <a:t> # /</a:t>
            </a:r>
            <a:r>
              <a:rPr lang="en-GB" dirty="0" err="1"/>
              <a:t>usr</a:t>
            </a:r>
            <a:r>
              <a:rPr lang="en-GB" dirty="0"/>
              <a:t>/local/bin/</a:t>
            </a:r>
            <a:r>
              <a:rPr lang="en-GB" dirty="0" err="1"/>
              <a:t>ovs-ofctl</a:t>
            </a:r>
            <a:r>
              <a:rPr lang="en-GB" dirty="0"/>
              <a:t> </a:t>
            </a:r>
            <a:r>
              <a:rPr lang="en-GB" dirty="0" smtClean="0"/>
              <a:t>add-flow </a:t>
            </a:r>
            <a:r>
              <a:rPr lang="en-GB" dirty="0"/>
              <a:t>br0 </a:t>
            </a:r>
            <a:r>
              <a:rPr lang="en-GB" dirty="0" err="1" smtClean="0"/>
              <a:t>in_port</a:t>
            </a:r>
            <a:r>
              <a:rPr lang="en-GB" dirty="0" smtClean="0"/>
              <a:t>=1</a:t>
            </a:r>
            <a:r>
              <a:rPr lang="en-GB" dirty="0" smtClean="0"/>
              <a:t>,</a:t>
            </a:r>
          </a:p>
          <a:p>
            <a:r>
              <a:rPr lang="en-GB" dirty="0" smtClean="0"/>
              <a:t>action=output:3</a:t>
            </a:r>
            <a:endParaRPr lang="en-GB" dirty="0" smtClean="0"/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 # /</a:t>
            </a:r>
            <a:r>
              <a:rPr lang="en-GB" dirty="0" err="1"/>
              <a:t>usr</a:t>
            </a:r>
            <a:r>
              <a:rPr lang="en-GB" dirty="0"/>
              <a:t>/local/bin/</a:t>
            </a:r>
            <a:r>
              <a:rPr lang="en-GB" dirty="0" err="1"/>
              <a:t>ovs-ofctl</a:t>
            </a:r>
            <a:r>
              <a:rPr lang="en-GB" dirty="0"/>
              <a:t> add-flow br0 </a:t>
            </a:r>
            <a:r>
              <a:rPr lang="en-GB" dirty="0" err="1" smtClean="0"/>
              <a:t>in_port</a:t>
            </a:r>
            <a:r>
              <a:rPr lang="en-GB" dirty="0" smtClean="0"/>
              <a:t>=4</a:t>
            </a:r>
            <a:r>
              <a:rPr lang="en-GB" dirty="0" smtClean="0"/>
              <a:t>,</a:t>
            </a:r>
          </a:p>
          <a:p>
            <a:r>
              <a:rPr lang="en-GB" dirty="0" smtClean="0"/>
              <a:t>action=output:2</a:t>
            </a:r>
            <a:endParaRPr lang="en-GB" dirty="0"/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 </a:t>
            </a:r>
            <a:r>
              <a:rPr lang="en-GB" dirty="0" smtClean="0"/>
              <a:t>#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8196" y="387350"/>
            <a:ext cx="3411616" cy="4159250"/>
          </a:xfrm>
          <a:prstGeom prst="rect">
            <a:avLst/>
          </a:prstGeom>
        </p:spPr>
      </p:pic>
      <p:sp>
        <p:nvSpPr>
          <p:cNvPr id="16" name="Explosion 1 15"/>
          <p:cNvSpPr/>
          <p:nvPr/>
        </p:nvSpPr>
        <p:spPr>
          <a:xfrm>
            <a:off x="5689600" y="3289300"/>
            <a:ext cx="622300" cy="685800"/>
          </a:xfrm>
          <a:prstGeom prst="irregularSeal1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Explosion 1 16"/>
          <p:cNvSpPr/>
          <p:nvPr/>
        </p:nvSpPr>
        <p:spPr>
          <a:xfrm>
            <a:off x="6928604" y="3289300"/>
            <a:ext cx="622300" cy="685800"/>
          </a:xfrm>
          <a:prstGeom prst="irregularSeal1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Explosion 1 17"/>
          <p:cNvSpPr/>
          <p:nvPr/>
        </p:nvSpPr>
        <p:spPr>
          <a:xfrm>
            <a:off x="5636002" y="1533979"/>
            <a:ext cx="622300" cy="685800"/>
          </a:xfrm>
          <a:prstGeom prst="irregularSeal1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" name="Explosion 1 18"/>
          <p:cNvSpPr/>
          <p:nvPr/>
        </p:nvSpPr>
        <p:spPr>
          <a:xfrm>
            <a:off x="7655302" y="1533979"/>
            <a:ext cx="622300" cy="685800"/>
          </a:xfrm>
          <a:prstGeom prst="irregularSeal1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4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448473" y="1131793"/>
            <a:ext cx="413658" cy="2957607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310242" y="5119717"/>
            <a:ext cx="8224158" cy="799586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718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2840"/>
    </mc:Choice>
    <mc:Fallback>
      <p:transition spd="slow" advTm="22840"/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12654644" cy="295465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 # </a:t>
            </a:r>
            <a:r>
              <a:rPr lang="en-GB" dirty="0" smtClean="0"/>
              <a:t>top </a:t>
            </a:r>
            <a:r>
              <a:rPr lang="en-GB" dirty="0"/>
              <a:t>-H</a:t>
            </a:r>
          </a:p>
          <a:p>
            <a:r>
              <a:rPr lang="en-GB" sz="1400" dirty="0"/>
              <a:t>top - 17:17:04 up  7:51,  2 users,  load average: 2.00, 1.78, 1.42</a:t>
            </a:r>
          </a:p>
          <a:p>
            <a:r>
              <a:rPr lang="en-GB" sz="1400" dirty="0"/>
              <a:t>Threads: 833 total,   3 running, 830 sleeping,   0 stopped,   0 zombie</a:t>
            </a:r>
          </a:p>
          <a:p>
            <a:r>
              <a:rPr lang="en-GB" sz="1400" dirty="0"/>
              <a:t>%</a:t>
            </a:r>
            <a:r>
              <a:rPr lang="en-GB" sz="1400" dirty="0" err="1"/>
              <a:t>Cpu</a:t>
            </a:r>
            <a:r>
              <a:rPr lang="en-GB" sz="1400" dirty="0"/>
              <a:t>(s):  4.7 us,  0.1 </a:t>
            </a:r>
            <a:r>
              <a:rPr lang="en-GB" sz="1400" dirty="0" err="1"/>
              <a:t>sy</a:t>
            </a:r>
            <a:r>
              <a:rPr lang="en-GB" sz="1400" dirty="0"/>
              <a:t>,  0.0 </a:t>
            </a:r>
            <a:r>
              <a:rPr lang="en-GB" sz="1400" dirty="0" err="1"/>
              <a:t>ni</a:t>
            </a:r>
            <a:r>
              <a:rPr lang="en-GB" sz="1400" dirty="0"/>
              <a:t>, 95.2 id,  0.0 </a:t>
            </a:r>
            <a:r>
              <a:rPr lang="en-GB" sz="1400" dirty="0" err="1"/>
              <a:t>wa</a:t>
            </a:r>
            <a:r>
              <a:rPr lang="en-GB" sz="1400" dirty="0"/>
              <a:t>,  0.0 hi,  0.0 </a:t>
            </a:r>
            <a:r>
              <a:rPr lang="en-GB" sz="1400" dirty="0" err="1"/>
              <a:t>si</a:t>
            </a:r>
            <a:r>
              <a:rPr lang="en-GB" sz="1400" dirty="0"/>
              <a:t>,  0.0 </a:t>
            </a:r>
            <a:r>
              <a:rPr lang="en-GB" sz="1400" dirty="0" err="1"/>
              <a:t>st</a:t>
            </a:r>
            <a:endParaRPr lang="en-GB" sz="1400" dirty="0"/>
          </a:p>
          <a:p>
            <a:r>
              <a:rPr lang="en-GB" sz="1400" dirty="0" err="1"/>
              <a:t>KiB</a:t>
            </a:r>
            <a:r>
              <a:rPr lang="en-GB" sz="1400" dirty="0"/>
              <a:t> </a:t>
            </a:r>
            <a:r>
              <a:rPr lang="en-GB" sz="1400" dirty="0" err="1"/>
              <a:t>Mem</a:t>
            </a:r>
            <a:r>
              <a:rPr lang="en-GB" sz="1400" dirty="0"/>
              <a:t>:  65871880 total, 33673988 used, 32197892 free,   119144 buffers</a:t>
            </a:r>
          </a:p>
          <a:p>
            <a:r>
              <a:rPr lang="en-GB" sz="1400" dirty="0" err="1"/>
              <a:t>KiB</a:t>
            </a:r>
            <a:r>
              <a:rPr lang="en-GB" sz="1400" dirty="0"/>
              <a:t> Swap:  1998844 total,        0 used,  1998844 free. 15128148 cached </a:t>
            </a:r>
            <a:r>
              <a:rPr lang="en-GB" sz="1400" dirty="0" err="1"/>
              <a:t>Mem</a:t>
            </a:r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   PID USER      PR  NI    VIRT    RES    SHR S %CPU %MEM     TIME+ COMMAND</a:t>
            </a:r>
          </a:p>
          <a:p>
            <a:r>
              <a:rPr lang="en-GB" sz="1400" dirty="0"/>
              <a:t> 23749 root      20   0 16.745g  13008   2284 R 97.8  0.0 411:40.15 pmd44</a:t>
            </a:r>
          </a:p>
          <a:p>
            <a:r>
              <a:rPr lang="en-GB" sz="1400" dirty="0"/>
              <a:t> 50463 root      20   0 4693852 237856   3848 R 97.8  0.4   7:51.55 qemu-system-x86</a:t>
            </a:r>
          </a:p>
          <a:p>
            <a:r>
              <a:rPr lang="en-GB" sz="1400" dirty="0"/>
              <a:t> 50651 root      20   0   21516   1900   1000 R 11.5  0.0   0:00.03 top</a:t>
            </a:r>
          </a:p>
          <a:p>
            <a:r>
              <a:rPr lang="en-GB" sz="1400" dirty="0"/>
              <a:t>     1 root      20   0   34556   3864   1460 S  0.0  0.0   0:05.39 </a:t>
            </a:r>
            <a:r>
              <a:rPr lang="en-GB" sz="1400" dirty="0" err="1"/>
              <a:t>init</a:t>
            </a:r>
            <a:endParaRPr lang="en-GB" sz="1400" dirty="0"/>
          </a:p>
          <a:p>
            <a:r>
              <a:rPr lang="en-GB" sz="1400" dirty="0"/>
              <a:t>     2 root      20   0       0      0      0 S  0.0  0.0   0:00.00 </a:t>
            </a:r>
            <a:r>
              <a:rPr lang="en-GB" sz="1400" dirty="0" err="1"/>
              <a:t>kthreadd</a:t>
            </a:r>
            <a:endParaRPr lang="en-GB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581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578"/>
    </mc:Choice>
    <mc:Fallback xmlns="">
      <p:transition spd="slow" advTm="31578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8180615" cy="507831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&lt;SNIP</a:t>
            </a:r>
            <a:r>
              <a:rPr lang="en-GB" dirty="0" smtClean="0"/>
              <a:t>&gt;</a:t>
            </a:r>
            <a:endParaRPr lang="en-GB" dirty="0"/>
          </a:p>
          <a:p>
            <a:r>
              <a:rPr lang="en-GB" dirty="0"/>
              <a:t> INSTALL-APP </a:t>
            </a:r>
            <a:r>
              <a:rPr lang="en-GB" dirty="0" err="1"/>
              <a:t>testpmd</a:t>
            </a:r>
            <a:endParaRPr lang="en-GB" dirty="0"/>
          </a:p>
          <a:p>
            <a:r>
              <a:rPr lang="en-GB" dirty="0"/>
              <a:t>  INSTALL-MAP </a:t>
            </a:r>
            <a:r>
              <a:rPr lang="en-GB" dirty="0" err="1"/>
              <a:t>testpmd.map</a:t>
            </a:r>
            <a:endParaRPr lang="en-GB" dirty="0"/>
          </a:p>
          <a:p>
            <a:r>
              <a:rPr lang="en-GB" dirty="0"/>
              <a:t>== Build app/</a:t>
            </a:r>
            <a:r>
              <a:rPr lang="en-GB" dirty="0" err="1"/>
              <a:t>cmdline_test</a:t>
            </a:r>
            <a:endParaRPr lang="en-GB" dirty="0"/>
          </a:p>
          <a:p>
            <a:r>
              <a:rPr lang="en-GB" dirty="0"/>
              <a:t>  CC </a:t>
            </a:r>
            <a:r>
              <a:rPr lang="en-GB" dirty="0" err="1"/>
              <a:t>cmdline_test.o</a:t>
            </a:r>
            <a:endParaRPr lang="en-GB" dirty="0"/>
          </a:p>
          <a:p>
            <a:r>
              <a:rPr lang="en-GB" dirty="0"/>
              <a:t>  CC </a:t>
            </a:r>
            <a:r>
              <a:rPr lang="en-GB" dirty="0" err="1"/>
              <a:t>commands.o</a:t>
            </a:r>
            <a:endParaRPr lang="en-GB" dirty="0"/>
          </a:p>
          <a:p>
            <a:r>
              <a:rPr lang="en-GB" dirty="0"/>
              <a:t>  LD </a:t>
            </a:r>
            <a:r>
              <a:rPr lang="en-GB" dirty="0" err="1"/>
              <a:t>cmdline_test</a:t>
            </a:r>
            <a:endParaRPr lang="en-GB" dirty="0"/>
          </a:p>
          <a:p>
            <a:r>
              <a:rPr lang="en-GB" dirty="0"/>
              <a:t>  INSTALL-APP </a:t>
            </a:r>
            <a:r>
              <a:rPr lang="en-GB" dirty="0" err="1"/>
              <a:t>cmdline_test</a:t>
            </a:r>
            <a:endParaRPr lang="en-GB" dirty="0"/>
          </a:p>
          <a:p>
            <a:r>
              <a:rPr lang="en-GB" dirty="0"/>
              <a:t>  INSTALL-MAP </a:t>
            </a:r>
            <a:r>
              <a:rPr lang="en-GB" dirty="0" err="1"/>
              <a:t>cmdline_test.map</a:t>
            </a:r>
            <a:endParaRPr lang="en-GB" dirty="0"/>
          </a:p>
          <a:p>
            <a:r>
              <a:rPr lang="en-GB" dirty="0"/>
              <a:t>== Build app/</a:t>
            </a:r>
            <a:r>
              <a:rPr lang="en-GB" dirty="0" err="1"/>
              <a:t>dump_cfg</a:t>
            </a:r>
            <a:endParaRPr lang="en-GB" dirty="0"/>
          </a:p>
          <a:p>
            <a:r>
              <a:rPr lang="en-GB" dirty="0"/>
              <a:t>  CC </a:t>
            </a:r>
            <a:r>
              <a:rPr lang="en-GB" dirty="0" err="1"/>
              <a:t>main.o</a:t>
            </a:r>
            <a:endParaRPr lang="en-GB" dirty="0"/>
          </a:p>
          <a:p>
            <a:r>
              <a:rPr lang="en-GB" dirty="0"/>
              <a:t>  LD </a:t>
            </a:r>
            <a:r>
              <a:rPr lang="en-GB" dirty="0" err="1"/>
              <a:t>dump_cfg</a:t>
            </a:r>
            <a:endParaRPr lang="en-GB" dirty="0"/>
          </a:p>
          <a:p>
            <a:r>
              <a:rPr lang="en-GB" dirty="0"/>
              <a:t>  INSTALL-APP </a:t>
            </a:r>
            <a:r>
              <a:rPr lang="en-GB" dirty="0" err="1"/>
              <a:t>dump_cfg</a:t>
            </a:r>
            <a:endParaRPr lang="en-GB" dirty="0"/>
          </a:p>
          <a:p>
            <a:r>
              <a:rPr lang="en-GB" dirty="0"/>
              <a:t>  INSTALL-MAP </a:t>
            </a:r>
            <a:r>
              <a:rPr lang="en-GB" dirty="0" err="1"/>
              <a:t>dump_cfg.map</a:t>
            </a:r>
            <a:endParaRPr lang="en-GB" dirty="0"/>
          </a:p>
          <a:p>
            <a:r>
              <a:rPr lang="en-GB" dirty="0"/>
              <a:t>Build </a:t>
            </a:r>
            <a:r>
              <a:rPr lang="en-GB" dirty="0" smtClean="0"/>
              <a:t>complete</a:t>
            </a:r>
          </a:p>
          <a:p>
            <a:r>
              <a:rPr lang="en-GB" dirty="0"/>
              <a:t>/</a:t>
            </a:r>
            <a:r>
              <a:rPr lang="en-GB" dirty="0" err="1" smtClean="0"/>
              <a:t>fosdem</a:t>
            </a:r>
            <a:r>
              <a:rPr lang="en-GB" dirty="0" smtClean="0"/>
              <a:t>/</a:t>
            </a:r>
            <a:r>
              <a:rPr lang="en-GB" dirty="0" err="1" smtClean="0"/>
              <a:t>dpdk</a:t>
            </a:r>
            <a:r>
              <a:rPr lang="en-GB" dirty="0" smtClean="0"/>
              <a:t> #</a:t>
            </a:r>
          </a:p>
          <a:p>
            <a:r>
              <a:rPr lang="en-GB" dirty="0"/>
              <a:t>/</a:t>
            </a:r>
            <a:r>
              <a:rPr lang="en-GB" dirty="0" err="1" smtClean="0"/>
              <a:t>fosdem</a:t>
            </a:r>
            <a:r>
              <a:rPr lang="en-GB" dirty="0" smtClean="0"/>
              <a:t>/</a:t>
            </a:r>
            <a:r>
              <a:rPr lang="en-GB" dirty="0" err="1" smtClean="0"/>
              <a:t>dpdk</a:t>
            </a:r>
            <a:r>
              <a:rPr lang="en-GB" dirty="0" smtClean="0"/>
              <a:t> #</a:t>
            </a:r>
            <a:endParaRPr lang="en-GB" dirty="0"/>
          </a:p>
          <a:p>
            <a:r>
              <a:rPr lang="en-GB" dirty="0"/>
              <a:t>/</a:t>
            </a:r>
            <a:r>
              <a:rPr lang="en-GB" dirty="0" err="1" smtClean="0"/>
              <a:t>fosdem</a:t>
            </a:r>
            <a:r>
              <a:rPr lang="en-GB" dirty="0" smtClean="0"/>
              <a:t>/</a:t>
            </a:r>
            <a:r>
              <a:rPr lang="en-GB" dirty="0" err="1" smtClean="0"/>
              <a:t>dpdk</a:t>
            </a:r>
            <a:r>
              <a:rPr lang="en-GB" dirty="0" smtClean="0"/>
              <a:t> # </a:t>
            </a:r>
            <a:r>
              <a:rPr lang="en-GB" dirty="0"/>
              <a:t>vim ./x86_64-native-linuxapp-gcc/.</a:t>
            </a:r>
            <a:r>
              <a:rPr lang="en-GB" dirty="0" err="1"/>
              <a:t>config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414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837"/>
    </mc:Choice>
    <mc:Fallback xmlns="">
      <p:transition spd="slow" advTm="15837"/>
    </mc:Fallback>
  </mc:AlternateContent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12654644" cy="175432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 # </a:t>
            </a:r>
            <a:r>
              <a:rPr lang="en-GB" dirty="0" err="1"/>
              <a:t>taskset</a:t>
            </a:r>
            <a:r>
              <a:rPr lang="en-GB" dirty="0"/>
              <a:t> -pc 50463</a:t>
            </a:r>
          </a:p>
          <a:p>
            <a:r>
              <a:rPr lang="en-GB" dirty="0" err="1"/>
              <a:t>pid</a:t>
            </a:r>
            <a:r>
              <a:rPr lang="en-GB" dirty="0"/>
              <a:t> 50463's current affinity list: 0-19</a:t>
            </a:r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 # </a:t>
            </a:r>
            <a:r>
              <a:rPr lang="en-GB" dirty="0" err="1"/>
              <a:t>taskset</a:t>
            </a:r>
            <a:r>
              <a:rPr lang="en-GB" dirty="0"/>
              <a:t> -pc 3 </a:t>
            </a:r>
            <a:r>
              <a:rPr lang="en-GB" dirty="0" smtClean="0"/>
              <a:t>50463</a:t>
            </a:r>
            <a:endParaRPr lang="en-GB" dirty="0"/>
          </a:p>
          <a:p>
            <a:r>
              <a:rPr lang="en-GB" dirty="0" err="1"/>
              <a:t>pid</a:t>
            </a:r>
            <a:r>
              <a:rPr lang="en-GB" dirty="0"/>
              <a:t> 50463's current affinity list: 0-19</a:t>
            </a:r>
          </a:p>
          <a:p>
            <a:r>
              <a:rPr lang="en-GB" dirty="0" err="1"/>
              <a:t>pid</a:t>
            </a:r>
            <a:r>
              <a:rPr lang="en-GB" dirty="0"/>
              <a:t> 50463's new affinity list: 3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088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392"/>
    </mc:Choice>
    <mc:Fallback xmlns="">
      <p:transition spd="slow" advTm="18392"/>
    </mc:Fallback>
  </mc:AlternateContent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12654644" cy="44627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 # </a:t>
            </a:r>
            <a:r>
              <a:rPr lang="en-GB" dirty="0" smtClean="0"/>
              <a:t>top –H</a:t>
            </a:r>
          </a:p>
          <a:p>
            <a:endParaRPr lang="en-GB" sz="1400" dirty="0"/>
          </a:p>
          <a:p>
            <a:r>
              <a:rPr lang="en-GB" sz="1400" dirty="0" smtClean="0"/>
              <a:t>top - 17:17:25 up  7:51,  2 users,  load average: 2.00, 1.80, 1.43</a:t>
            </a:r>
          </a:p>
          <a:p>
            <a:r>
              <a:rPr lang="en-GB" sz="1400" dirty="0" smtClean="0"/>
              <a:t>Threads: 833 total,   3 running, 830 sleeping,   0 stopped,   0 zombie</a:t>
            </a:r>
          </a:p>
          <a:p>
            <a:r>
              <a:rPr lang="en-GB" sz="1400" dirty="0" smtClean="0"/>
              <a:t>%</a:t>
            </a:r>
            <a:r>
              <a:rPr lang="en-GB" sz="1400" dirty="0" err="1" smtClean="0"/>
              <a:t>Cpu</a:t>
            </a:r>
            <a:r>
              <a:rPr lang="en-GB" sz="1400" dirty="0" smtClean="0"/>
              <a:t>(s): 10.0 us,  0.0 </a:t>
            </a:r>
            <a:r>
              <a:rPr lang="en-GB" sz="1400" dirty="0" err="1" smtClean="0"/>
              <a:t>sy</a:t>
            </a:r>
            <a:r>
              <a:rPr lang="en-GB" sz="1400" dirty="0" smtClean="0"/>
              <a:t>,  0.0 </a:t>
            </a:r>
            <a:r>
              <a:rPr lang="en-GB" sz="1400" dirty="0" err="1" smtClean="0"/>
              <a:t>ni</a:t>
            </a:r>
            <a:r>
              <a:rPr lang="en-GB" sz="1400" dirty="0" smtClean="0"/>
              <a:t>, 89.9 id,  0.0 </a:t>
            </a:r>
            <a:r>
              <a:rPr lang="en-GB" sz="1400" dirty="0" err="1" smtClean="0"/>
              <a:t>wa</a:t>
            </a:r>
            <a:r>
              <a:rPr lang="en-GB" sz="1400" dirty="0" smtClean="0"/>
              <a:t>,  0.0 hi,  0.0 </a:t>
            </a:r>
            <a:r>
              <a:rPr lang="en-GB" sz="1400" dirty="0" err="1" smtClean="0"/>
              <a:t>si</a:t>
            </a:r>
            <a:r>
              <a:rPr lang="en-GB" sz="1400" dirty="0" smtClean="0"/>
              <a:t>,  0.0 </a:t>
            </a:r>
            <a:r>
              <a:rPr lang="en-GB" sz="1400" dirty="0" err="1" smtClean="0"/>
              <a:t>st</a:t>
            </a:r>
            <a:endParaRPr lang="en-GB" sz="1400" dirty="0" smtClean="0"/>
          </a:p>
          <a:p>
            <a:r>
              <a:rPr lang="en-GB" sz="1400" dirty="0" err="1" smtClean="0"/>
              <a:t>KiB</a:t>
            </a:r>
            <a:r>
              <a:rPr lang="en-GB" sz="1400" dirty="0" smtClean="0"/>
              <a:t> </a:t>
            </a:r>
            <a:r>
              <a:rPr lang="en-GB" sz="1400" dirty="0" err="1" smtClean="0"/>
              <a:t>Mem</a:t>
            </a:r>
            <a:r>
              <a:rPr lang="en-GB" sz="1400" dirty="0" smtClean="0"/>
              <a:t>:  65871880 total, 33675272 used, 32196608 free,   119172 buffers</a:t>
            </a:r>
          </a:p>
          <a:p>
            <a:r>
              <a:rPr lang="en-GB" sz="1400" dirty="0" err="1" smtClean="0"/>
              <a:t>KiB</a:t>
            </a:r>
            <a:r>
              <a:rPr lang="en-GB" sz="1400" dirty="0" smtClean="0"/>
              <a:t> Swap:  1998844 total,        0 used,  1998844 free. 15128252 cached </a:t>
            </a:r>
            <a:r>
              <a:rPr lang="en-GB" sz="1400" dirty="0" err="1" smtClean="0"/>
              <a:t>Mem</a:t>
            </a:r>
            <a:endParaRPr lang="en-GB" sz="1400" dirty="0" smtClean="0"/>
          </a:p>
          <a:p>
            <a:endParaRPr lang="en-GB" sz="1400" dirty="0" smtClean="0"/>
          </a:p>
          <a:p>
            <a:r>
              <a:rPr lang="en-GB" sz="1400" dirty="0" smtClean="0"/>
              <a:t>   PID USER      PR  NI    VIRT    RES    SHR S %CPU %MEM     TIME+ COMMAND                                                                                  P</a:t>
            </a:r>
          </a:p>
          <a:p>
            <a:r>
              <a:rPr lang="en-GB" sz="1400" dirty="0" smtClean="0"/>
              <a:t> 23749 </a:t>
            </a:r>
            <a:r>
              <a:rPr lang="en-GB" sz="1400" dirty="0"/>
              <a:t>root      20   0 16.745g  13008   2284 R 99.9  0.0 412:01.41 pmd44 </a:t>
            </a:r>
            <a:r>
              <a:rPr lang="en-GB" sz="1400" dirty="0" smtClean="0"/>
              <a:t>                                                                                   0</a:t>
            </a:r>
          </a:p>
          <a:p>
            <a:r>
              <a:rPr lang="en-GB" sz="1400" dirty="0" smtClean="0"/>
              <a:t> 50463 root      20   0 4693852 237856   3848 R 99.9  0.4   8:12.82 qemu-system-x86                                                                          3</a:t>
            </a:r>
          </a:p>
          <a:p>
            <a:r>
              <a:rPr lang="en-GB" sz="1400" dirty="0" smtClean="0"/>
              <a:t> </a:t>
            </a:r>
            <a:r>
              <a:rPr lang="en-GB" sz="1400" dirty="0"/>
              <a:t>50652 root      20   0   21520   2240   1096 R  0.4  0.0   0:00.11 top                                                                                      6</a:t>
            </a:r>
          </a:p>
          <a:p>
            <a:r>
              <a:rPr lang="en-GB" sz="1400" dirty="0"/>
              <a:t>  1571 </a:t>
            </a:r>
            <a:r>
              <a:rPr lang="en-GB" sz="1400" dirty="0" err="1"/>
              <a:t>avahi</a:t>
            </a:r>
            <a:r>
              <a:rPr lang="en-GB" sz="1400" dirty="0"/>
              <a:t>     20   0   32480   1888   1404 S  0.1  0.0   0:01.91 </a:t>
            </a:r>
            <a:r>
              <a:rPr lang="en-GB" sz="1400" dirty="0" err="1"/>
              <a:t>avahi</a:t>
            </a:r>
            <a:r>
              <a:rPr lang="en-GB" sz="1400" dirty="0"/>
              <a:t>-daemon                                                                             5</a:t>
            </a:r>
          </a:p>
          <a:p>
            <a:endParaRPr lang="en-GB" sz="1400" dirty="0"/>
          </a:p>
          <a:p>
            <a:endParaRPr lang="en-GB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10242" y="3187700"/>
            <a:ext cx="8224158" cy="5461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47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93"/>
    </mc:Choice>
    <mc:Fallback xmlns="">
      <p:transition spd="slow" advTm="4393"/>
    </mc:Fallback>
  </mc:AlternateContent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12654644" cy="44627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 # </a:t>
            </a:r>
            <a:r>
              <a:rPr lang="en-GB" dirty="0" smtClean="0"/>
              <a:t>top –H</a:t>
            </a:r>
          </a:p>
          <a:p>
            <a:endParaRPr lang="en-GB" sz="1400" dirty="0"/>
          </a:p>
          <a:p>
            <a:r>
              <a:rPr lang="en-GB" sz="1400" dirty="0" smtClean="0"/>
              <a:t>top - 17:17:25 up  7:51,  2 users,  load average: 2.00, 1.80, 1.43</a:t>
            </a:r>
          </a:p>
          <a:p>
            <a:r>
              <a:rPr lang="en-GB" sz="1400" dirty="0" smtClean="0"/>
              <a:t>Threads: 833 total,   3 running, 830 sleeping,   0 stopped,   0 zombie</a:t>
            </a:r>
          </a:p>
          <a:p>
            <a:r>
              <a:rPr lang="en-GB" sz="1400" dirty="0" smtClean="0"/>
              <a:t>%</a:t>
            </a:r>
            <a:r>
              <a:rPr lang="en-GB" sz="1400" dirty="0" err="1" smtClean="0"/>
              <a:t>Cpu</a:t>
            </a:r>
            <a:r>
              <a:rPr lang="en-GB" sz="1400" dirty="0" smtClean="0"/>
              <a:t>(s): 10.0 us,  0.0 </a:t>
            </a:r>
            <a:r>
              <a:rPr lang="en-GB" sz="1400" dirty="0" err="1" smtClean="0"/>
              <a:t>sy</a:t>
            </a:r>
            <a:r>
              <a:rPr lang="en-GB" sz="1400" dirty="0" smtClean="0"/>
              <a:t>,  0.0 </a:t>
            </a:r>
            <a:r>
              <a:rPr lang="en-GB" sz="1400" dirty="0" err="1" smtClean="0"/>
              <a:t>ni</a:t>
            </a:r>
            <a:r>
              <a:rPr lang="en-GB" sz="1400" dirty="0" smtClean="0"/>
              <a:t>, 89.9 id,  0.0 </a:t>
            </a:r>
            <a:r>
              <a:rPr lang="en-GB" sz="1400" dirty="0" err="1" smtClean="0"/>
              <a:t>wa</a:t>
            </a:r>
            <a:r>
              <a:rPr lang="en-GB" sz="1400" dirty="0" smtClean="0"/>
              <a:t>,  0.0 hi,  0.0 </a:t>
            </a:r>
            <a:r>
              <a:rPr lang="en-GB" sz="1400" dirty="0" err="1" smtClean="0"/>
              <a:t>si</a:t>
            </a:r>
            <a:r>
              <a:rPr lang="en-GB" sz="1400" dirty="0" smtClean="0"/>
              <a:t>,  0.0 </a:t>
            </a:r>
            <a:r>
              <a:rPr lang="en-GB" sz="1400" dirty="0" err="1" smtClean="0"/>
              <a:t>st</a:t>
            </a:r>
            <a:endParaRPr lang="en-GB" sz="1400" dirty="0" smtClean="0"/>
          </a:p>
          <a:p>
            <a:r>
              <a:rPr lang="en-GB" sz="1400" dirty="0" err="1" smtClean="0"/>
              <a:t>KiB</a:t>
            </a:r>
            <a:r>
              <a:rPr lang="en-GB" sz="1400" dirty="0" smtClean="0"/>
              <a:t> </a:t>
            </a:r>
            <a:r>
              <a:rPr lang="en-GB" sz="1400" dirty="0" err="1" smtClean="0"/>
              <a:t>Mem</a:t>
            </a:r>
            <a:r>
              <a:rPr lang="en-GB" sz="1400" dirty="0" smtClean="0"/>
              <a:t>:  65871880 total, 33675272 used, 32196608 free,   119172 buffers</a:t>
            </a:r>
          </a:p>
          <a:p>
            <a:r>
              <a:rPr lang="en-GB" sz="1400" dirty="0" err="1" smtClean="0"/>
              <a:t>KiB</a:t>
            </a:r>
            <a:r>
              <a:rPr lang="en-GB" sz="1400" dirty="0" smtClean="0"/>
              <a:t> Swap:  1998844 total,        0 used,  1998844 free. 15128252 cached </a:t>
            </a:r>
            <a:r>
              <a:rPr lang="en-GB" sz="1400" dirty="0" err="1" smtClean="0"/>
              <a:t>Mem</a:t>
            </a:r>
            <a:endParaRPr lang="en-GB" sz="1400" dirty="0" smtClean="0"/>
          </a:p>
          <a:p>
            <a:endParaRPr lang="en-GB" sz="1400" dirty="0" smtClean="0"/>
          </a:p>
          <a:p>
            <a:r>
              <a:rPr lang="en-GB" sz="1400" dirty="0" smtClean="0"/>
              <a:t>   PID USER      PR  NI    VIRT    RES    SHR S %CPU %MEM     TIME+ COMMAND                                                                                  P</a:t>
            </a:r>
          </a:p>
          <a:p>
            <a:r>
              <a:rPr lang="en-GB" sz="1400" dirty="0" smtClean="0"/>
              <a:t> 23749 </a:t>
            </a:r>
            <a:r>
              <a:rPr lang="en-GB" sz="1400" dirty="0"/>
              <a:t>root      20   0 16.745g  13008   2284 R 99.9  0.0 412:01.41 pmd44 </a:t>
            </a:r>
            <a:r>
              <a:rPr lang="en-GB" sz="1400" dirty="0" smtClean="0"/>
              <a:t>                                                                                   0</a:t>
            </a:r>
          </a:p>
          <a:p>
            <a:r>
              <a:rPr lang="en-GB" sz="1400" dirty="0" smtClean="0"/>
              <a:t> 50463 root      20   0 4693852 237856   3848 R 99.9  0.4   8:12.82 qemu-system-x86                                                                          3</a:t>
            </a:r>
          </a:p>
          <a:p>
            <a:r>
              <a:rPr lang="en-GB" sz="1400" dirty="0" smtClean="0"/>
              <a:t> </a:t>
            </a:r>
            <a:r>
              <a:rPr lang="en-GB" sz="1400" dirty="0"/>
              <a:t>50652 root      20   0   21520   2240   1096 R  0.4  0.0   0:00.11 top                                                                                      6</a:t>
            </a:r>
          </a:p>
          <a:p>
            <a:r>
              <a:rPr lang="en-GB" sz="1400" dirty="0"/>
              <a:t>  1571 </a:t>
            </a:r>
            <a:r>
              <a:rPr lang="en-GB" sz="1400" dirty="0" err="1"/>
              <a:t>avahi</a:t>
            </a:r>
            <a:r>
              <a:rPr lang="en-GB" sz="1400" dirty="0"/>
              <a:t>     20   0   32480   1888   1404 S  0.1  0.0   0:01.91 </a:t>
            </a:r>
            <a:r>
              <a:rPr lang="en-GB" sz="1400" dirty="0" err="1"/>
              <a:t>avahi</a:t>
            </a:r>
            <a:r>
              <a:rPr lang="en-GB" sz="1400" dirty="0"/>
              <a:t>-daemon                                                                             5</a:t>
            </a:r>
          </a:p>
          <a:p>
            <a:endParaRPr lang="en-GB" sz="1400" dirty="0"/>
          </a:p>
          <a:p>
            <a:endParaRPr lang="en-GB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10242" y="2721237"/>
            <a:ext cx="8224158" cy="5461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27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393"/>
    </mc:Choice>
    <mc:Fallback>
      <p:transition spd="slow" advTm="4393"/>
    </mc:Fallback>
  </mc:AlternateContent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12654644" cy="378565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 # /</a:t>
            </a:r>
            <a:r>
              <a:rPr lang="en-GB" dirty="0" err="1"/>
              <a:t>usr</a:t>
            </a:r>
            <a:r>
              <a:rPr lang="en-GB" dirty="0"/>
              <a:t>/local/bin/</a:t>
            </a:r>
            <a:r>
              <a:rPr lang="en-GB" dirty="0" err="1"/>
              <a:t>ovs-vsctl</a:t>
            </a:r>
            <a:r>
              <a:rPr lang="en-GB" dirty="0"/>
              <a:t> set </a:t>
            </a:r>
            <a:r>
              <a:rPr lang="en-GB" dirty="0" err="1"/>
              <a:t>Open_vSwitch</a:t>
            </a:r>
            <a:r>
              <a:rPr lang="en-GB" dirty="0"/>
              <a:t> . </a:t>
            </a:r>
            <a:endParaRPr lang="en-GB" dirty="0" smtClean="0"/>
          </a:p>
          <a:p>
            <a:r>
              <a:rPr lang="en-GB" dirty="0" err="1" smtClean="0"/>
              <a:t>other_config:pmd-cpu-mask</a:t>
            </a:r>
            <a:r>
              <a:rPr lang="en-GB" dirty="0" smtClean="0"/>
              <a:t>=30</a:t>
            </a:r>
            <a:endParaRPr lang="en-GB" dirty="0"/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 #</a:t>
            </a:r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 # top </a:t>
            </a:r>
            <a:r>
              <a:rPr lang="en-GB" dirty="0" smtClean="0"/>
              <a:t>–H</a:t>
            </a:r>
          </a:p>
          <a:p>
            <a:endParaRPr lang="en-GB" sz="1400" dirty="0"/>
          </a:p>
          <a:p>
            <a:r>
              <a:rPr lang="en-GB" sz="1400" dirty="0"/>
              <a:t>top - 17:23:55 up  7:57,  2 users,  load average: 3.00, 2.63, 1.94</a:t>
            </a:r>
          </a:p>
          <a:p>
            <a:r>
              <a:rPr lang="en-GB" sz="1400" dirty="0"/>
              <a:t>Threads: 834 total,   4 running, 830 sleeping,   0 stopped,   0 zombie</a:t>
            </a:r>
          </a:p>
          <a:p>
            <a:r>
              <a:rPr lang="en-GB" sz="1400" dirty="0"/>
              <a:t>%</a:t>
            </a:r>
            <a:r>
              <a:rPr lang="en-GB" sz="1400" dirty="0" err="1"/>
              <a:t>Cpu</a:t>
            </a:r>
            <a:r>
              <a:rPr lang="en-GB" sz="1400" dirty="0"/>
              <a:t>(s): 15.0 us,  0.1 </a:t>
            </a:r>
            <a:r>
              <a:rPr lang="en-GB" sz="1400" dirty="0" err="1"/>
              <a:t>sy</a:t>
            </a:r>
            <a:r>
              <a:rPr lang="en-GB" sz="1400" dirty="0"/>
              <a:t>,  0.0 </a:t>
            </a:r>
            <a:r>
              <a:rPr lang="en-GB" sz="1400" dirty="0" err="1"/>
              <a:t>ni</a:t>
            </a:r>
            <a:r>
              <a:rPr lang="en-GB" sz="1400" dirty="0"/>
              <a:t>, 84.8 id,  0.0 </a:t>
            </a:r>
            <a:r>
              <a:rPr lang="en-GB" sz="1400" dirty="0" err="1"/>
              <a:t>wa</a:t>
            </a:r>
            <a:r>
              <a:rPr lang="en-GB" sz="1400" dirty="0"/>
              <a:t>,  0.0 hi,  0.0 </a:t>
            </a:r>
            <a:r>
              <a:rPr lang="en-GB" sz="1400" dirty="0" err="1"/>
              <a:t>si</a:t>
            </a:r>
            <a:r>
              <a:rPr lang="en-GB" sz="1400" dirty="0"/>
              <a:t>,  0.0 </a:t>
            </a:r>
            <a:r>
              <a:rPr lang="en-GB" sz="1400" dirty="0" err="1"/>
              <a:t>st</a:t>
            </a:r>
            <a:endParaRPr lang="en-GB" sz="1400" dirty="0"/>
          </a:p>
          <a:p>
            <a:r>
              <a:rPr lang="en-GB" sz="1400" dirty="0" err="1"/>
              <a:t>KiB</a:t>
            </a:r>
            <a:r>
              <a:rPr lang="en-GB" sz="1400" dirty="0"/>
              <a:t> </a:t>
            </a:r>
            <a:r>
              <a:rPr lang="en-GB" sz="1400" dirty="0" err="1"/>
              <a:t>Mem</a:t>
            </a:r>
            <a:r>
              <a:rPr lang="en-GB" sz="1400" dirty="0"/>
              <a:t>:  65871880 total, 33678732 used, 32193148 free,   119476 buffers</a:t>
            </a:r>
          </a:p>
          <a:p>
            <a:r>
              <a:rPr lang="en-GB" sz="1400" dirty="0" err="1"/>
              <a:t>KiB</a:t>
            </a:r>
            <a:r>
              <a:rPr lang="en-GB" sz="1400" dirty="0"/>
              <a:t> Swap:  1998844 total,        0 used,  1998844 free. 15129184 cached </a:t>
            </a:r>
            <a:r>
              <a:rPr lang="en-GB" sz="1400" dirty="0" err="1"/>
              <a:t>Mem</a:t>
            </a:r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   PID USER      PR  NI    VIRT    RES    SHR S %CPU %MEM     TIME+ COMMAND</a:t>
            </a:r>
          </a:p>
          <a:p>
            <a:r>
              <a:rPr lang="en-GB" sz="1400" dirty="0"/>
              <a:t> 50656 root      20   0 16.818g  15804   2284 R 99.9  0.0   5:48.67 pmd46</a:t>
            </a:r>
          </a:p>
          <a:p>
            <a:r>
              <a:rPr lang="en-GB" sz="1400" dirty="0"/>
              <a:t> 50657 root      20   0 16.818g  15804   2284 R 99.9  0.0   5:48.67 pmd45</a:t>
            </a:r>
          </a:p>
          <a:p>
            <a:r>
              <a:rPr lang="en-GB" sz="1400" dirty="0"/>
              <a:t> 50463 root      20   0 4693852 237856   3848 R 99.9  0.4  14:43.21 qemu-system-x86</a:t>
            </a:r>
          </a:p>
          <a:p>
            <a:endParaRPr lang="en-GB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895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94"/>
    </mc:Choice>
    <mc:Fallback xmlns="">
      <p:transition spd="slow" advTm="1794"/>
    </mc:Fallback>
  </mc:AlternateContent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33465" y="455695"/>
            <a:ext cx="8486730" cy="2064736"/>
          </a:xfrm>
          <a:prstGeom prst="rect">
            <a:avLst/>
          </a:prstGeom>
        </p:spPr>
        <p:txBody>
          <a:bodyPr anchor="t"/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 baseline="0">
                <a:solidFill>
                  <a:srgbClr val="373A36"/>
                </a:solidFill>
                <a:latin typeface="Helvetica Neue Light"/>
                <a:ea typeface="+mj-ea"/>
                <a:cs typeface="Helvetica Neue Light"/>
              </a:defRPr>
            </a:lvl1pPr>
          </a:lstStyle>
          <a:p>
            <a:pPr algn="ctr"/>
            <a:r>
              <a:rPr lang="en-GB" sz="4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Thank You</a:t>
            </a:r>
            <a:endParaRPr lang="en-US" sz="4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06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12654644" cy="2252924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 # /</a:t>
            </a:r>
            <a:r>
              <a:rPr lang="en-GB" dirty="0" err="1"/>
              <a:t>usr</a:t>
            </a:r>
            <a:r>
              <a:rPr lang="en-GB" dirty="0"/>
              <a:t>/local/bin/</a:t>
            </a:r>
            <a:r>
              <a:rPr lang="en-GB" dirty="0" err="1"/>
              <a:t>ovs-appctl</a:t>
            </a:r>
            <a:r>
              <a:rPr lang="en-GB" dirty="0"/>
              <a:t> list-commands</a:t>
            </a:r>
          </a:p>
          <a:p>
            <a:r>
              <a:rPr lang="en-GB" dirty="0"/>
              <a:t>The available commands are:</a:t>
            </a:r>
          </a:p>
          <a:p>
            <a:r>
              <a:rPr lang="en-GB" dirty="0"/>
              <a:t>  </a:t>
            </a:r>
            <a:r>
              <a:rPr lang="en-GB" dirty="0" err="1"/>
              <a:t>autoattach</a:t>
            </a:r>
            <a:r>
              <a:rPr lang="en-GB" dirty="0"/>
              <a:t>/show-</a:t>
            </a:r>
            <a:r>
              <a:rPr lang="en-GB" dirty="0" err="1"/>
              <a:t>isid</a:t>
            </a:r>
            <a:r>
              <a:rPr lang="en-GB" dirty="0"/>
              <a:t>    [bridge]</a:t>
            </a:r>
          </a:p>
          <a:p>
            <a:r>
              <a:rPr lang="en-GB" dirty="0"/>
              <a:t>  </a:t>
            </a:r>
            <a:r>
              <a:rPr lang="en-GB" dirty="0" err="1"/>
              <a:t>autoattach</a:t>
            </a:r>
            <a:r>
              <a:rPr lang="en-GB" dirty="0"/>
              <a:t>/statistics   [bridge]</a:t>
            </a:r>
          </a:p>
          <a:p>
            <a:r>
              <a:rPr lang="en-GB" dirty="0"/>
              <a:t>  </a:t>
            </a:r>
            <a:r>
              <a:rPr lang="en-GB" dirty="0" err="1"/>
              <a:t>autoattach</a:t>
            </a:r>
            <a:r>
              <a:rPr lang="en-GB" dirty="0"/>
              <a:t>/status       [bridge]</a:t>
            </a:r>
          </a:p>
          <a:p>
            <a:r>
              <a:rPr lang="en-GB" dirty="0"/>
              <a:t>  </a:t>
            </a:r>
            <a:r>
              <a:rPr lang="en-GB" dirty="0" err="1"/>
              <a:t>bfd</a:t>
            </a:r>
            <a:r>
              <a:rPr lang="en-GB" dirty="0"/>
              <a:t>/set-forwarding      [interface] </a:t>
            </a:r>
            <a:r>
              <a:rPr lang="en-GB" dirty="0" err="1"/>
              <a:t>normal|false|true</a:t>
            </a:r>
            <a:endParaRPr lang="en-GB" dirty="0"/>
          </a:p>
          <a:p>
            <a:r>
              <a:rPr lang="en-GB" dirty="0"/>
              <a:t>  </a:t>
            </a:r>
            <a:r>
              <a:rPr lang="en-GB" dirty="0" err="1"/>
              <a:t>bfd</a:t>
            </a:r>
            <a:r>
              <a:rPr lang="en-GB" dirty="0"/>
              <a:t>/show                [interface]</a:t>
            </a:r>
          </a:p>
          <a:p>
            <a:r>
              <a:rPr lang="en-GB" dirty="0"/>
              <a:t>  bond/disable-slave      port slave</a:t>
            </a:r>
          </a:p>
          <a:p>
            <a:r>
              <a:rPr lang="en-GB" dirty="0"/>
              <a:t>  bond/enable-slave       port slave</a:t>
            </a:r>
          </a:p>
          <a:p>
            <a:r>
              <a:rPr lang="en-GB" dirty="0"/>
              <a:t>  bond/hash               mac [</a:t>
            </a:r>
            <a:r>
              <a:rPr lang="en-GB" dirty="0" err="1"/>
              <a:t>vlan</a:t>
            </a:r>
            <a:r>
              <a:rPr lang="en-GB" dirty="0"/>
              <a:t>] [basis]</a:t>
            </a:r>
          </a:p>
          <a:p>
            <a:r>
              <a:rPr lang="en-GB" dirty="0"/>
              <a:t>  bond/list</a:t>
            </a:r>
          </a:p>
          <a:p>
            <a:r>
              <a:rPr lang="en-GB" dirty="0"/>
              <a:t>  bond/migrate            port hash slave</a:t>
            </a:r>
          </a:p>
          <a:p>
            <a:r>
              <a:rPr lang="en-GB" dirty="0"/>
              <a:t>  bond/set-active-slave   port slave</a:t>
            </a:r>
          </a:p>
          <a:p>
            <a:r>
              <a:rPr lang="en-GB" dirty="0"/>
              <a:t>  bond/show               [port]</a:t>
            </a:r>
          </a:p>
          <a:p>
            <a:r>
              <a:rPr lang="en-GB" dirty="0"/>
              <a:t>  bridge/dump-flows       bridge</a:t>
            </a:r>
          </a:p>
          <a:p>
            <a:r>
              <a:rPr lang="en-GB" dirty="0"/>
              <a:t>  bridge/reconnect        [bridge]</a:t>
            </a:r>
          </a:p>
          <a:p>
            <a:r>
              <a:rPr lang="en-GB" dirty="0"/>
              <a:t>  cfm/set-fault           [interface] </a:t>
            </a:r>
            <a:r>
              <a:rPr lang="en-GB" dirty="0" err="1"/>
              <a:t>normal|false|true</a:t>
            </a:r>
            <a:endParaRPr lang="en-GB" dirty="0"/>
          </a:p>
          <a:p>
            <a:r>
              <a:rPr lang="en-GB" dirty="0"/>
              <a:t>  cfm/show                [interface]</a:t>
            </a:r>
          </a:p>
          <a:p>
            <a:r>
              <a:rPr lang="en-GB" dirty="0"/>
              <a:t>  coverage/show</a:t>
            </a:r>
          </a:p>
          <a:p>
            <a:r>
              <a:rPr lang="en-GB" dirty="0"/>
              <a:t>  </a:t>
            </a:r>
            <a:r>
              <a:rPr lang="en-GB" dirty="0" err="1"/>
              <a:t>dpctl</a:t>
            </a:r>
            <a:r>
              <a:rPr lang="en-GB" dirty="0"/>
              <a:t>/add-</a:t>
            </a:r>
            <a:r>
              <a:rPr lang="en-GB" dirty="0" err="1"/>
              <a:t>dp</a:t>
            </a:r>
            <a:endParaRPr lang="en-GB" dirty="0"/>
          </a:p>
          <a:p>
            <a:r>
              <a:rPr lang="en-GB" dirty="0"/>
              <a:t>  </a:t>
            </a:r>
            <a:r>
              <a:rPr lang="en-GB" dirty="0" err="1"/>
              <a:t>dpctl</a:t>
            </a:r>
            <a:r>
              <a:rPr lang="en-GB" dirty="0"/>
              <a:t>/add-flow</a:t>
            </a:r>
          </a:p>
          <a:p>
            <a:r>
              <a:rPr lang="en-GB" dirty="0"/>
              <a:t>  </a:t>
            </a:r>
            <a:r>
              <a:rPr lang="en-GB" dirty="0" err="1"/>
              <a:t>dpctl</a:t>
            </a:r>
            <a:r>
              <a:rPr lang="en-GB" dirty="0"/>
              <a:t>/add-if</a:t>
            </a:r>
          </a:p>
          <a:p>
            <a:r>
              <a:rPr lang="en-GB" dirty="0"/>
              <a:t>  </a:t>
            </a:r>
            <a:r>
              <a:rPr lang="en-GB" dirty="0" err="1"/>
              <a:t>dpctl</a:t>
            </a:r>
            <a:r>
              <a:rPr lang="en-GB" dirty="0"/>
              <a:t>/del-</a:t>
            </a:r>
            <a:r>
              <a:rPr lang="en-GB" dirty="0" err="1"/>
              <a:t>dp</a:t>
            </a:r>
            <a:endParaRPr lang="en-GB" dirty="0"/>
          </a:p>
          <a:p>
            <a:r>
              <a:rPr lang="en-GB" dirty="0"/>
              <a:t>  </a:t>
            </a:r>
            <a:r>
              <a:rPr lang="en-GB" dirty="0" err="1"/>
              <a:t>dpctl</a:t>
            </a:r>
            <a:r>
              <a:rPr lang="en-GB" dirty="0"/>
              <a:t>/del-flow</a:t>
            </a:r>
          </a:p>
          <a:p>
            <a:r>
              <a:rPr lang="en-GB" dirty="0"/>
              <a:t>  </a:t>
            </a:r>
            <a:r>
              <a:rPr lang="en-GB" dirty="0" err="1"/>
              <a:t>dpctl</a:t>
            </a:r>
            <a:r>
              <a:rPr lang="en-GB" dirty="0"/>
              <a:t>/del-flows</a:t>
            </a:r>
          </a:p>
          <a:p>
            <a:r>
              <a:rPr lang="en-GB" dirty="0"/>
              <a:t>  </a:t>
            </a:r>
            <a:r>
              <a:rPr lang="en-GB" dirty="0" err="1"/>
              <a:t>dpctl</a:t>
            </a:r>
            <a:r>
              <a:rPr lang="en-GB" dirty="0"/>
              <a:t>/del-if</a:t>
            </a:r>
          </a:p>
          <a:p>
            <a:r>
              <a:rPr lang="en-GB" dirty="0"/>
              <a:t>  </a:t>
            </a:r>
            <a:r>
              <a:rPr lang="en-GB" dirty="0" err="1"/>
              <a:t>dpctl</a:t>
            </a:r>
            <a:r>
              <a:rPr lang="en-GB" dirty="0"/>
              <a:t>/dump-</a:t>
            </a:r>
            <a:r>
              <a:rPr lang="en-GB" dirty="0" err="1"/>
              <a:t>dps</a:t>
            </a:r>
            <a:endParaRPr lang="en-GB" dirty="0"/>
          </a:p>
          <a:p>
            <a:r>
              <a:rPr lang="en-GB" dirty="0"/>
              <a:t>  </a:t>
            </a:r>
            <a:r>
              <a:rPr lang="en-GB" dirty="0" err="1"/>
              <a:t>dpctl</a:t>
            </a:r>
            <a:r>
              <a:rPr lang="en-GB" dirty="0"/>
              <a:t>/dump-flows</a:t>
            </a:r>
          </a:p>
          <a:p>
            <a:r>
              <a:rPr lang="en-GB" dirty="0"/>
              <a:t>  </a:t>
            </a:r>
            <a:r>
              <a:rPr lang="en-GB" dirty="0" err="1"/>
              <a:t>dpctl</a:t>
            </a:r>
            <a:r>
              <a:rPr lang="en-GB" dirty="0"/>
              <a:t>/get-flow</a:t>
            </a:r>
          </a:p>
          <a:p>
            <a:r>
              <a:rPr lang="en-GB" dirty="0"/>
              <a:t>  </a:t>
            </a:r>
            <a:r>
              <a:rPr lang="en-GB" dirty="0" err="1"/>
              <a:t>dpctl</a:t>
            </a:r>
            <a:r>
              <a:rPr lang="en-GB" dirty="0"/>
              <a:t>/list-commands</a:t>
            </a:r>
          </a:p>
          <a:p>
            <a:r>
              <a:rPr lang="en-GB" dirty="0"/>
              <a:t>  </a:t>
            </a:r>
            <a:r>
              <a:rPr lang="en-GB" dirty="0" err="1"/>
              <a:t>dpctl</a:t>
            </a:r>
            <a:r>
              <a:rPr lang="en-GB" dirty="0"/>
              <a:t>/mod-flow</a:t>
            </a:r>
          </a:p>
          <a:p>
            <a:r>
              <a:rPr lang="en-GB" dirty="0"/>
              <a:t>  </a:t>
            </a:r>
            <a:r>
              <a:rPr lang="en-GB" dirty="0" err="1"/>
              <a:t>dpctl</a:t>
            </a:r>
            <a:r>
              <a:rPr lang="en-GB" dirty="0"/>
              <a:t>/normalize-actions</a:t>
            </a:r>
          </a:p>
          <a:p>
            <a:r>
              <a:rPr lang="en-GB" dirty="0"/>
              <a:t>  </a:t>
            </a:r>
            <a:r>
              <a:rPr lang="en-GB" dirty="0" err="1"/>
              <a:t>dpctl</a:t>
            </a:r>
            <a:r>
              <a:rPr lang="en-GB" dirty="0"/>
              <a:t>/parse-actions</a:t>
            </a:r>
          </a:p>
          <a:p>
            <a:r>
              <a:rPr lang="en-GB" dirty="0"/>
              <a:t>  </a:t>
            </a:r>
            <a:r>
              <a:rPr lang="en-GB" dirty="0" err="1"/>
              <a:t>dpctl</a:t>
            </a:r>
            <a:r>
              <a:rPr lang="en-GB" dirty="0"/>
              <a:t>/set-if</a:t>
            </a:r>
          </a:p>
          <a:p>
            <a:r>
              <a:rPr lang="en-GB" dirty="0"/>
              <a:t>  </a:t>
            </a:r>
            <a:r>
              <a:rPr lang="en-GB" dirty="0" err="1"/>
              <a:t>dpctl</a:t>
            </a:r>
            <a:r>
              <a:rPr lang="en-GB" dirty="0"/>
              <a:t>/show</a:t>
            </a:r>
          </a:p>
          <a:p>
            <a:r>
              <a:rPr lang="en-GB" dirty="0"/>
              <a:t>  </a:t>
            </a:r>
            <a:r>
              <a:rPr lang="en-GB" dirty="0" err="1"/>
              <a:t>dpif-netdev</a:t>
            </a:r>
            <a:r>
              <a:rPr lang="en-GB" dirty="0"/>
              <a:t>/</a:t>
            </a:r>
            <a:r>
              <a:rPr lang="en-GB" dirty="0" err="1"/>
              <a:t>pmd</a:t>
            </a:r>
            <a:r>
              <a:rPr lang="en-GB" dirty="0"/>
              <a:t>-stats-clear [</a:t>
            </a:r>
            <a:r>
              <a:rPr lang="en-GB" dirty="0" err="1"/>
              <a:t>dp</a:t>
            </a:r>
            <a:r>
              <a:rPr lang="en-GB" dirty="0"/>
              <a:t>]</a:t>
            </a:r>
          </a:p>
          <a:p>
            <a:r>
              <a:rPr lang="en-GB" dirty="0"/>
              <a:t>  </a:t>
            </a:r>
            <a:r>
              <a:rPr lang="en-GB" dirty="0" err="1"/>
              <a:t>dpif-netdev</a:t>
            </a:r>
            <a:r>
              <a:rPr lang="en-GB" dirty="0"/>
              <a:t>/</a:t>
            </a:r>
            <a:r>
              <a:rPr lang="en-GB" dirty="0" err="1"/>
              <a:t>pmd</a:t>
            </a:r>
            <a:r>
              <a:rPr lang="en-GB" dirty="0"/>
              <a:t>-stats-show [</a:t>
            </a:r>
            <a:r>
              <a:rPr lang="en-GB" dirty="0" err="1"/>
              <a:t>dp</a:t>
            </a:r>
            <a:r>
              <a:rPr lang="en-GB" dirty="0"/>
              <a:t>]</a:t>
            </a:r>
          </a:p>
          <a:p>
            <a:r>
              <a:rPr lang="en-GB" dirty="0"/>
              <a:t>  </a:t>
            </a:r>
            <a:r>
              <a:rPr lang="en-GB" dirty="0" err="1"/>
              <a:t>dpif</a:t>
            </a:r>
            <a:r>
              <a:rPr lang="en-GB" dirty="0"/>
              <a:t>/dump-</a:t>
            </a:r>
            <a:r>
              <a:rPr lang="en-GB" dirty="0" err="1"/>
              <a:t>dps</a:t>
            </a:r>
            <a:endParaRPr lang="en-GB" dirty="0"/>
          </a:p>
          <a:p>
            <a:r>
              <a:rPr lang="en-GB" dirty="0"/>
              <a:t>  </a:t>
            </a:r>
            <a:r>
              <a:rPr lang="en-GB" dirty="0" err="1"/>
              <a:t>dpif</a:t>
            </a:r>
            <a:r>
              <a:rPr lang="en-GB" dirty="0"/>
              <a:t>/dump-flows         [-m] bridge</a:t>
            </a:r>
          </a:p>
          <a:p>
            <a:r>
              <a:rPr lang="en-GB" dirty="0"/>
              <a:t>  </a:t>
            </a:r>
            <a:r>
              <a:rPr lang="en-GB" dirty="0" err="1"/>
              <a:t>dpif</a:t>
            </a:r>
            <a:r>
              <a:rPr lang="en-GB" dirty="0"/>
              <a:t>/show</a:t>
            </a:r>
          </a:p>
          <a:p>
            <a:r>
              <a:rPr lang="en-GB" dirty="0"/>
              <a:t>  exit</a:t>
            </a:r>
          </a:p>
          <a:p>
            <a:r>
              <a:rPr lang="en-GB" dirty="0"/>
              <a:t>  </a:t>
            </a:r>
            <a:r>
              <a:rPr lang="en-GB" dirty="0" err="1"/>
              <a:t>fdb</a:t>
            </a:r>
            <a:r>
              <a:rPr lang="en-GB" dirty="0"/>
              <a:t>/flush               [bridge]</a:t>
            </a:r>
          </a:p>
          <a:p>
            <a:r>
              <a:rPr lang="en-GB" dirty="0"/>
              <a:t>  </a:t>
            </a:r>
            <a:r>
              <a:rPr lang="en-GB" dirty="0" err="1"/>
              <a:t>fdb</a:t>
            </a:r>
            <a:r>
              <a:rPr lang="en-GB" dirty="0"/>
              <a:t>/show                bridge</a:t>
            </a:r>
          </a:p>
          <a:p>
            <a:r>
              <a:rPr lang="en-GB" dirty="0"/>
              <a:t>  </a:t>
            </a:r>
            <a:r>
              <a:rPr lang="en-GB" dirty="0" err="1"/>
              <a:t>lacp</a:t>
            </a:r>
            <a:r>
              <a:rPr lang="en-GB" dirty="0"/>
              <a:t>/show               [port]</a:t>
            </a:r>
          </a:p>
          <a:p>
            <a:r>
              <a:rPr lang="en-GB" dirty="0"/>
              <a:t>  list-commands</a:t>
            </a:r>
          </a:p>
          <a:p>
            <a:r>
              <a:rPr lang="en-GB" dirty="0"/>
              <a:t>  </a:t>
            </a:r>
            <a:r>
              <a:rPr lang="en-GB" dirty="0" err="1"/>
              <a:t>mdb</a:t>
            </a:r>
            <a:r>
              <a:rPr lang="en-GB" dirty="0"/>
              <a:t>/flush               [bridge]</a:t>
            </a:r>
          </a:p>
          <a:p>
            <a:r>
              <a:rPr lang="en-GB" dirty="0"/>
              <a:t>  </a:t>
            </a:r>
            <a:r>
              <a:rPr lang="en-GB" dirty="0" err="1"/>
              <a:t>mdb</a:t>
            </a:r>
            <a:r>
              <a:rPr lang="en-GB" dirty="0"/>
              <a:t>/show                bridge</a:t>
            </a:r>
          </a:p>
          <a:p>
            <a:r>
              <a:rPr lang="en-GB" dirty="0"/>
              <a:t>  memory/show</a:t>
            </a:r>
          </a:p>
          <a:p>
            <a:r>
              <a:rPr lang="en-GB" dirty="0"/>
              <a:t>  </a:t>
            </a:r>
            <a:r>
              <a:rPr lang="en-GB" dirty="0" err="1"/>
              <a:t>netdev-dpdk</a:t>
            </a:r>
            <a:r>
              <a:rPr lang="en-GB" dirty="0"/>
              <a:t>/set-admin-state [</a:t>
            </a:r>
            <a:r>
              <a:rPr lang="en-GB" dirty="0" err="1"/>
              <a:t>netdev</a:t>
            </a:r>
            <a:r>
              <a:rPr lang="en-GB" dirty="0"/>
              <a:t>] </a:t>
            </a:r>
            <a:r>
              <a:rPr lang="en-GB" dirty="0" err="1"/>
              <a:t>up|down</a:t>
            </a:r>
            <a:endParaRPr lang="en-GB" dirty="0"/>
          </a:p>
          <a:p>
            <a:r>
              <a:rPr lang="en-GB" dirty="0"/>
              <a:t>  </a:t>
            </a:r>
            <a:r>
              <a:rPr lang="en-GB" dirty="0" err="1"/>
              <a:t>ofproto</a:t>
            </a:r>
            <a:r>
              <a:rPr lang="en-GB" dirty="0"/>
              <a:t>/list</a:t>
            </a:r>
          </a:p>
          <a:p>
            <a:r>
              <a:rPr lang="en-GB" dirty="0"/>
              <a:t>  </a:t>
            </a:r>
            <a:r>
              <a:rPr lang="en-GB" dirty="0" err="1"/>
              <a:t>ofproto</a:t>
            </a:r>
            <a:r>
              <a:rPr lang="en-GB" dirty="0"/>
              <a:t>/</a:t>
            </a:r>
            <a:r>
              <a:rPr lang="en-GB" dirty="0" err="1"/>
              <a:t>tnl</a:t>
            </a:r>
            <a:r>
              <a:rPr lang="en-GB" dirty="0"/>
              <a:t>-push-pop    [on]|[off</a:t>
            </a:r>
            <a:r>
              <a:rPr lang="en-GB" dirty="0" smtClean="0"/>
              <a:t>]</a:t>
            </a:r>
          </a:p>
          <a:p>
            <a:r>
              <a:rPr lang="en-GB" dirty="0"/>
              <a:t> </a:t>
            </a:r>
            <a:r>
              <a:rPr lang="en-GB" dirty="0" err="1"/>
              <a:t>ofproto</a:t>
            </a:r>
            <a:r>
              <a:rPr lang="en-GB" dirty="0"/>
              <a:t>/trace           {[</a:t>
            </a:r>
            <a:r>
              <a:rPr lang="en-GB" dirty="0" err="1"/>
              <a:t>dp_name</a:t>
            </a:r>
            <a:r>
              <a:rPr lang="en-GB" dirty="0"/>
              <a:t>] </a:t>
            </a:r>
            <a:r>
              <a:rPr lang="en-GB" dirty="0" err="1"/>
              <a:t>odp_flow</a:t>
            </a:r>
            <a:r>
              <a:rPr lang="en-GB" dirty="0"/>
              <a:t> | bridge </a:t>
            </a:r>
            <a:r>
              <a:rPr lang="en-GB" dirty="0" err="1"/>
              <a:t>br_flow</a:t>
            </a:r>
            <a:r>
              <a:rPr lang="en-GB" dirty="0"/>
              <a:t>} [-</a:t>
            </a:r>
            <a:r>
              <a:rPr lang="en-GB" dirty="0" err="1"/>
              <a:t>generate|packet</a:t>
            </a:r>
            <a:r>
              <a:rPr lang="en-GB" dirty="0"/>
              <a:t>]</a:t>
            </a:r>
          </a:p>
          <a:p>
            <a:r>
              <a:rPr lang="en-GB" dirty="0"/>
              <a:t>  </a:t>
            </a:r>
            <a:r>
              <a:rPr lang="en-GB" dirty="0" err="1"/>
              <a:t>ofproto</a:t>
            </a:r>
            <a:r>
              <a:rPr lang="en-GB" dirty="0"/>
              <a:t>/trace-packet-out [-consistent] {[</a:t>
            </a:r>
            <a:r>
              <a:rPr lang="en-GB" dirty="0" err="1"/>
              <a:t>dp_name</a:t>
            </a:r>
            <a:r>
              <a:rPr lang="en-GB" dirty="0"/>
              <a:t>] </a:t>
            </a:r>
            <a:r>
              <a:rPr lang="en-GB" dirty="0" err="1"/>
              <a:t>odp_flow</a:t>
            </a:r>
            <a:r>
              <a:rPr lang="en-GB" dirty="0"/>
              <a:t> | bridge </a:t>
            </a:r>
            <a:r>
              <a:rPr lang="en-GB" dirty="0" err="1"/>
              <a:t>br_flow</a:t>
            </a:r>
            <a:r>
              <a:rPr lang="en-GB" dirty="0"/>
              <a:t>} [-</a:t>
            </a:r>
            <a:r>
              <a:rPr lang="en-GB" dirty="0" err="1"/>
              <a:t>generate|packet</a:t>
            </a:r>
            <a:r>
              <a:rPr lang="en-GB" dirty="0"/>
              <a:t>] actions</a:t>
            </a:r>
          </a:p>
          <a:p>
            <a:r>
              <a:rPr lang="en-GB" dirty="0"/>
              <a:t>  </a:t>
            </a:r>
            <a:r>
              <a:rPr lang="en-GB" dirty="0" err="1"/>
              <a:t>ovs</a:t>
            </a:r>
            <a:r>
              <a:rPr lang="en-GB" dirty="0"/>
              <a:t>/route/add           ipv4_addr/</a:t>
            </a:r>
            <a:r>
              <a:rPr lang="en-GB" dirty="0" err="1"/>
              <a:t>prefix_len</a:t>
            </a:r>
            <a:r>
              <a:rPr lang="en-GB" dirty="0"/>
              <a:t> </a:t>
            </a:r>
            <a:r>
              <a:rPr lang="en-GB" dirty="0" err="1"/>
              <a:t>out_br_name</a:t>
            </a:r>
            <a:r>
              <a:rPr lang="en-GB" dirty="0"/>
              <a:t> </a:t>
            </a:r>
            <a:r>
              <a:rPr lang="en-GB" dirty="0" err="1"/>
              <a:t>gw</a:t>
            </a:r>
            <a:endParaRPr lang="en-GB" dirty="0"/>
          </a:p>
          <a:p>
            <a:r>
              <a:rPr lang="en-GB" dirty="0"/>
              <a:t>  </a:t>
            </a:r>
            <a:r>
              <a:rPr lang="en-GB" dirty="0" err="1"/>
              <a:t>ovs</a:t>
            </a:r>
            <a:r>
              <a:rPr lang="en-GB" dirty="0"/>
              <a:t>/route/del           ipv4_addr/</a:t>
            </a:r>
            <a:r>
              <a:rPr lang="en-GB" dirty="0" err="1"/>
              <a:t>prefix_len</a:t>
            </a:r>
            <a:endParaRPr lang="en-GB" dirty="0"/>
          </a:p>
          <a:p>
            <a:r>
              <a:rPr lang="en-GB" dirty="0"/>
              <a:t>  </a:t>
            </a:r>
            <a:r>
              <a:rPr lang="en-GB" dirty="0" err="1"/>
              <a:t>ovs</a:t>
            </a:r>
            <a:r>
              <a:rPr lang="en-GB" dirty="0"/>
              <a:t>/route/lookup        ipv4_addr</a:t>
            </a:r>
          </a:p>
          <a:p>
            <a:r>
              <a:rPr lang="en-GB" dirty="0"/>
              <a:t>  </a:t>
            </a:r>
            <a:r>
              <a:rPr lang="en-GB" dirty="0" err="1"/>
              <a:t>ovs</a:t>
            </a:r>
            <a:r>
              <a:rPr lang="en-GB" dirty="0"/>
              <a:t>/route/show</a:t>
            </a:r>
          </a:p>
          <a:p>
            <a:r>
              <a:rPr lang="en-GB" dirty="0"/>
              <a:t>  </a:t>
            </a:r>
            <a:r>
              <a:rPr lang="en-GB" dirty="0" err="1"/>
              <a:t>qos</a:t>
            </a:r>
            <a:r>
              <a:rPr lang="en-GB" dirty="0"/>
              <a:t>/show                interface</a:t>
            </a:r>
          </a:p>
          <a:p>
            <a:r>
              <a:rPr lang="en-GB" dirty="0"/>
              <a:t>  </a:t>
            </a:r>
            <a:r>
              <a:rPr lang="en-GB" dirty="0" err="1"/>
              <a:t>revalidator</a:t>
            </a:r>
            <a:r>
              <a:rPr lang="en-GB" dirty="0"/>
              <a:t>/purge</a:t>
            </a:r>
          </a:p>
          <a:p>
            <a:r>
              <a:rPr lang="en-GB" dirty="0"/>
              <a:t>  </a:t>
            </a:r>
            <a:r>
              <a:rPr lang="en-GB" dirty="0" err="1"/>
              <a:t>revalidator</a:t>
            </a:r>
            <a:r>
              <a:rPr lang="en-GB" dirty="0"/>
              <a:t>/wait</a:t>
            </a:r>
          </a:p>
          <a:p>
            <a:r>
              <a:rPr lang="en-GB" dirty="0"/>
              <a:t>  </a:t>
            </a:r>
            <a:r>
              <a:rPr lang="en-GB" dirty="0" err="1"/>
              <a:t>rstp</a:t>
            </a:r>
            <a:r>
              <a:rPr lang="en-GB" dirty="0"/>
              <a:t>/</a:t>
            </a:r>
            <a:r>
              <a:rPr lang="en-GB" dirty="0" err="1"/>
              <a:t>tcn</a:t>
            </a:r>
            <a:r>
              <a:rPr lang="en-GB" dirty="0"/>
              <a:t>                [bridge]</a:t>
            </a:r>
          </a:p>
          <a:p>
            <a:r>
              <a:rPr lang="en-GB" dirty="0"/>
              <a:t>  </a:t>
            </a:r>
            <a:r>
              <a:rPr lang="en-GB" dirty="0" err="1"/>
              <a:t>stp</a:t>
            </a:r>
            <a:r>
              <a:rPr lang="en-GB" dirty="0"/>
              <a:t>/</a:t>
            </a:r>
            <a:r>
              <a:rPr lang="en-GB" dirty="0" err="1"/>
              <a:t>tcn</a:t>
            </a:r>
            <a:r>
              <a:rPr lang="en-GB" dirty="0"/>
              <a:t>                 [bridge]</a:t>
            </a:r>
          </a:p>
          <a:p>
            <a:r>
              <a:rPr lang="en-GB" dirty="0"/>
              <a:t>  </a:t>
            </a:r>
            <a:r>
              <a:rPr lang="en-GB" dirty="0" err="1"/>
              <a:t>tnl</a:t>
            </a:r>
            <a:r>
              <a:rPr lang="en-GB" dirty="0"/>
              <a:t>/</a:t>
            </a:r>
            <a:r>
              <a:rPr lang="en-GB" dirty="0" err="1"/>
              <a:t>arp</a:t>
            </a:r>
            <a:r>
              <a:rPr lang="en-GB" dirty="0"/>
              <a:t>/flush</a:t>
            </a:r>
          </a:p>
          <a:p>
            <a:r>
              <a:rPr lang="en-GB" dirty="0"/>
              <a:t>  </a:t>
            </a:r>
            <a:r>
              <a:rPr lang="en-GB" dirty="0" err="1"/>
              <a:t>tnl</a:t>
            </a:r>
            <a:r>
              <a:rPr lang="en-GB" dirty="0"/>
              <a:t>/</a:t>
            </a:r>
            <a:r>
              <a:rPr lang="en-GB" dirty="0" err="1"/>
              <a:t>arp</a:t>
            </a:r>
            <a:r>
              <a:rPr lang="en-GB" dirty="0"/>
              <a:t>/show</a:t>
            </a:r>
          </a:p>
          <a:p>
            <a:r>
              <a:rPr lang="en-GB" dirty="0"/>
              <a:t>  </a:t>
            </a:r>
            <a:r>
              <a:rPr lang="en-GB" dirty="0" err="1"/>
              <a:t>tnl</a:t>
            </a:r>
            <a:r>
              <a:rPr lang="en-GB" dirty="0"/>
              <a:t>/</a:t>
            </a:r>
            <a:r>
              <a:rPr lang="en-GB" dirty="0" err="1"/>
              <a:t>egress_port_range</a:t>
            </a:r>
            <a:r>
              <a:rPr lang="en-GB" dirty="0"/>
              <a:t>   min max</a:t>
            </a:r>
          </a:p>
          <a:p>
            <a:r>
              <a:rPr lang="en-GB" dirty="0"/>
              <a:t>  </a:t>
            </a:r>
            <a:r>
              <a:rPr lang="en-GB" dirty="0" err="1"/>
              <a:t>tnl</a:t>
            </a:r>
            <a:r>
              <a:rPr lang="en-GB" dirty="0"/>
              <a:t>/ports/show</a:t>
            </a:r>
          </a:p>
          <a:p>
            <a:r>
              <a:rPr lang="en-GB" dirty="0"/>
              <a:t>  </a:t>
            </a:r>
            <a:r>
              <a:rPr lang="en-GB" dirty="0" err="1"/>
              <a:t>upcall</a:t>
            </a:r>
            <a:r>
              <a:rPr lang="en-GB" dirty="0"/>
              <a:t>/disable-</a:t>
            </a:r>
            <a:r>
              <a:rPr lang="en-GB" dirty="0" err="1"/>
              <a:t>megaflows</a:t>
            </a:r>
            <a:endParaRPr lang="en-GB" dirty="0"/>
          </a:p>
          <a:p>
            <a:r>
              <a:rPr lang="en-GB" dirty="0"/>
              <a:t>  </a:t>
            </a:r>
            <a:r>
              <a:rPr lang="en-GB" dirty="0" err="1"/>
              <a:t>upcall</a:t>
            </a:r>
            <a:r>
              <a:rPr lang="en-GB" dirty="0"/>
              <a:t>/disable-</a:t>
            </a:r>
            <a:r>
              <a:rPr lang="en-GB" dirty="0" err="1"/>
              <a:t>ufid</a:t>
            </a:r>
            <a:endParaRPr lang="en-GB" dirty="0"/>
          </a:p>
          <a:p>
            <a:r>
              <a:rPr lang="en-GB" dirty="0"/>
              <a:t>  </a:t>
            </a:r>
            <a:r>
              <a:rPr lang="en-GB" dirty="0" err="1"/>
              <a:t>upcall</a:t>
            </a:r>
            <a:r>
              <a:rPr lang="en-GB" dirty="0"/>
              <a:t>/enable-</a:t>
            </a:r>
            <a:r>
              <a:rPr lang="en-GB" dirty="0" err="1"/>
              <a:t>megaflows</a:t>
            </a:r>
            <a:endParaRPr lang="en-GB" dirty="0"/>
          </a:p>
          <a:p>
            <a:r>
              <a:rPr lang="en-GB" dirty="0"/>
              <a:t>  </a:t>
            </a:r>
            <a:r>
              <a:rPr lang="en-GB" dirty="0" err="1"/>
              <a:t>upcall</a:t>
            </a:r>
            <a:r>
              <a:rPr lang="en-GB" dirty="0"/>
              <a:t>/enable-</a:t>
            </a:r>
            <a:r>
              <a:rPr lang="en-GB" dirty="0" err="1"/>
              <a:t>ufid</a:t>
            </a:r>
            <a:endParaRPr lang="en-GB" dirty="0"/>
          </a:p>
          <a:p>
            <a:r>
              <a:rPr lang="en-GB" dirty="0"/>
              <a:t>  </a:t>
            </a:r>
            <a:r>
              <a:rPr lang="en-GB" dirty="0" err="1"/>
              <a:t>upcall</a:t>
            </a:r>
            <a:r>
              <a:rPr lang="en-GB" dirty="0"/>
              <a:t>/set-flow-limit</a:t>
            </a:r>
          </a:p>
          <a:p>
            <a:r>
              <a:rPr lang="en-GB" dirty="0"/>
              <a:t>  </a:t>
            </a:r>
            <a:r>
              <a:rPr lang="en-GB" dirty="0" err="1"/>
              <a:t>upcall</a:t>
            </a:r>
            <a:r>
              <a:rPr lang="en-GB" dirty="0"/>
              <a:t>/show</a:t>
            </a:r>
          </a:p>
          <a:p>
            <a:r>
              <a:rPr lang="en-GB" dirty="0"/>
              <a:t>  version</a:t>
            </a:r>
          </a:p>
          <a:p>
            <a:r>
              <a:rPr lang="en-GB" dirty="0"/>
              <a:t>  </a:t>
            </a:r>
            <a:r>
              <a:rPr lang="en-GB" dirty="0" err="1"/>
              <a:t>vlog</a:t>
            </a:r>
            <a:r>
              <a:rPr lang="en-GB" dirty="0"/>
              <a:t>/disable-rate-limit [module]...</a:t>
            </a:r>
          </a:p>
          <a:p>
            <a:r>
              <a:rPr lang="en-GB" dirty="0"/>
              <a:t>  </a:t>
            </a:r>
            <a:r>
              <a:rPr lang="en-GB" dirty="0" err="1"/>
              <a:t>vlog</a:t>
            </a:r>
            <a:r>
              <a:rPr lang="en-GB" dirty="0"/>
              <a:t>/enable-rate-limit  [module]...</a:t>
            </a:r>
          </a:p>
          <a:p>
            <a:r>
              <a:rPr lang="en-GB" dirty="0"/>
              <a:t>  </a:t>
            </a:r>
            <a:r>
              <a:rPr lang="en-GB" dirty="0" err="1"/>
              <a:t>vlog</a:t>
            </a:r>
            <a:r>
              <a:rPr lang="en-GB" dirty="0"/>
              <a:t>/list</a:t>
            </a:r>
          </a:p>
          <a:p>
            <a:r>
              <a:rPr lang="en-GB" dirty="0"/>
              <a:t>  </a:t>
            </a:r>
            <a:r>
              <a:rPr lang="en-GB" dirty="0" err="1"/>
              <a:t>vlog</a:t>
            </a:r>
            <a:r>
              <a:rPr lang="en-GB" dirty="0"/>
              <a:t>/list-pattern</a:t>
            </a:r>
          </a:p>
          <a:p>
            <a:r>
              <a:rPr lang="en-GB" dirty="0"/>
              <a:t>  </a:t>
            </a:r>
            <a:r>
              <a:rPr lang="en-GB" dirty="0" err="1"/>
              <a:t>vlog</a:t>
            </a:r>
            <a:r>
              <a:rPr lang="en-GB" dirty="0"/>
              <a:t>/reopen</a:t>
            </a:r>
          </a:p>
          <a:p>
            <a:r>
              <a:rPr lang="en-GB" dirty="0"/>
              <a:t>  </a:t>
            </a:r>
            <a:r>
              <a:rPr lang="en-GB" dirty="0" err="1"/>
              <a:t>vlog</a:t>
            </a:r>
            <a:r>
              <a:rPr lang="en-GB" dirty="0"/>
              <a:t>/set                {spec | </a:t>
            </a:r>
            <a:r>
              <a:rPr lang="en-GB" dirty="0" err="1"/>
              <a:t>PATTERN:destination:pattern</a:t>
            </a:r>
            <a:r>
              <a:rPr lang="en-GB" dirty="0"/>
              <a:t>}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944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03"/>
    </mc:Choice>
    <mc:Fallback xmlns="">
      <p:transition spd="slow" advTm="1803"/>
    </mc:Fallback>
  </mc:AlternateContent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12654644" cy="729430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 # /</a:t>
            </a:r>
            <a:r>
              <a:rPr lang="en-GB" dirty="0" err="1"/>
              <a:t>usr</a:t>
            </a:r>
            <a:r>
              <a:rPr lang="en-GB" dirty="0"/>
              <a:t>/local/bin/</a:t>
            </a:r>
            <a:r>
              <a:rPr lang="en-GB" dirty="0" err="1"/>
              <a:t>ovs-appctl</a:t>
            </a:r>
            <a:r>
              <a:rPr lang="en-GB" dirty="0"/>
              <a:t> </a:t>
            </a:r>
            <a:r>
              <a:rPr lang="en-GB" dirty="0" err="1" smtClean="0"/>
              <a:t>dpif-netdev</a:t>
            </a:r>
            <a:r>
              <a:rPr lang="en-GB" dirty="0" smtClean="0"/>
              <a:t>/</a:t>
            </a:r>
            <a:r>
              <a:rPr lang="en-GB" dirty="0" err="1" smtClean="0"/>
              <a:t>pmd</a:t>
            </a:r>
            <a:r>
              <a:rPr lang="en-GB" dirty="0" smtClean="0"/>
              <a:t>-stats-show</a:t>
            </a:r>
            <a:endParaRPr lang="en-GB" dirty="0"/>
          </a:p>
          <a:p>
            <a:r>
              <a:rPr lang="en-GB" dirty="0"/>
              <a:t>main thread:</a:t>
            </a:r>
          </a:p>
          <a:p>
            <a:r>
              <a:rPr lang="en-GB" dirty="0"/>
              <a:t>        </a:t>
            </a:r>
            <a:r>
              <a:rPr lang="en-GB" dirty="0" err="1"/>
              <a:t>emc</a:t>
            </a:r>
            <a:r>
              <a:rPr lang="en-GB" dirty="0"/>
              <a:t> hits:0</a:t>
            </a:r>
          </a:p>
          <a:p>
            <a:r>
              <a:rPr lang="en-GB" dirty="0"/>
              <a:t>        </a:t>
            </a:r>
            <a:r>
              <a:rPr lang="en-GB" dirty="0" err="1"/>
              <a:t>megaflow</a:t>
            </a:r>
            <a:r>
              <a:rPr lang="en-GB" dirty="0"/>
              <a:t> hits:0</a:t>
            </a:r>
          </a:p>
          <a:p>
            <a:r>
              <a:rPr lang="en-GB" dirty="0"/>
              <a:t>        miss:0</a:t>
            </a:r>
          </a:p>
          <a:p>
            <a:r>
              <a:rPr lang="en-GB" dirty="0"/>
              <a:t>        lost:0</a:t>
            </a:r>
          </a:p>
          <a:p>
            <a:r>
              <a:rPr lang="en-GB" dirty="0"/>
              <a:t>        polling cycles:11104860 (100.00%)</a:t>
            </a:r>
          </a:p>
          <a:p>
            <a:r>
              <a:rPr lang="en-GB" dirty="0"/>
              <a:t>        processing cycles:0 (0.00%)</a:t>
            </a:r>
          </a:p>
          <a:p>
            <a:r>
              <a:rPr lang="en-GB" dirty="0" err="1"/>
              <a:t>pmd</a:t>
            </a:r>
            <a:r>
              <a:rPr lang="en-GB" dirty="0"/>
              <a:t> thread </a:t>
            </a:r>
            <a:r>
              <a:rPr lang="en-GB" dirty="0" err="1"/>
              <a:t>numa_id</a:t>
            </a:r>
            <a:r>
              <a:rPr lang="en-GB" dirty="0"/>
              <a:t> 0 </a:t>
            </a:r>
            <a:r>
              <a:rPr lang="en-GB" dirty="0" err="1"/>
              <a:t>core_id</a:t>
            </a:r>
            <a:r>
              <a:rPr lang="en-GB" dirty="0"/>
              <a:t> 4:</a:t>
            </a:r>
          </a:p>
          <a:p>
            <a:r>
              <a:rPr lang="en-GB" dirty="0"/>
              <a:t>        </a:t>
            </a:r>
            <a:r>
              <a:rPr lang="en-GB" dirty="0" err="1"/>
              <a:t>emc</a:t>
            </a:r>
            <a:r>
              <a:rPr lang="en-GB" dirty="0"/>
              <a:t> hits:529722612</a:t>
            </a:r>
          </a:p>
          <a:p>
            <a:r>
              <a:rPr lang="en-GB" dirty="0"/>
              <a:t>        </a:t>
            </a:r>
            <a:r>
              <a:rPr lang="en-GB" dirty="0" err="1"/>
              <a:t>megaflow</a:t>
            </a:r>
            <a:r>
              <a:rPr lang="en-GB" dirty="0"/>
              <a:t> hits:11</a:t>
            </a:r>
          </a:p>
          <a:p>
            <a:r>
              <a:rPr lang="en-GB" dirty="0"/>
              <a:t>        miss:1</a:t>
            </a:r>
          </a:p>
          <a:p>
            <a:r>
              <a:rPr lang="en-GB" dirty="0"/>
              <a:t>        lost:0</a:t>
            </a:r>
          </a:p>
          <a:p>
            <a:r>
              <a:rPr lang="en-GB" dirty="0"/>
              <a:t>        polling cycles:547445295208 (64.91%)</a:t>
            </a:r>
          </a:p>
          <a:p>
            <a:r>
              <a:rPr lang="en-GB" dirty="0"/>
              <a:t>        processing cycles:295908348428 (35.09%)</a:t>
            </a:r>
          </a:p>
          <a:p>
            <a:r>
              <a:rPr lang="en-GB" dirty="0"/>
              <a:t>        </a:t>
            </a:r>
            <a:r>
              <a:rPr lang="en-GB" dirty="0" err="1"/>
              <a:t>avg</a:t>
            </a:r>
            <a:r>
              <a:rPr lang="en-GB" dirty="0"/>
              <a:t> cycles per packet: 1592.07 (843353643636/529722624)</a:t>
            </a:r>
          </a:p>
          <a:p>
            <a:r>
              <a:rPr lang="en-GB" dirty="0"/>
              <a:t>        </a:t>
            </a:r>
            <a:r>
              <a:rPr lang="en-GB" dirty="0" err="1"/>
              <a:t>avg</a:t>
            </a:r>
            <a:r>
              <a:rPr lang="en-GB" dirty="0"/>
              <a:t> processing cycles per packet: 558.61 (295908348428/529722624)</a:t>
            </a:r>
          </a:p>
          <a:p>
            <a:r>
              <a:rPr lang="en-GB" dirty="0" err="1"/>
              <a:t>pmd</a:t>
            </a:r>
            <a:r>
              <a:rPr lang="en-GB" dirty="0"/>
              <a:t> thread </a:t>
            </a:r>
            <a:r>
              <a:rPr lang="en-GB" dirty="0" err="1"/>
              <a:t>numa_id</a:t>
            </a:r>
            <a:r>
              <a:rPr lang="en-GB" dirty="0"/>
              <a:t> 0 </a:t>
            </a:r>
            <a:r>
              <a:rPr lang="en-GB" dirty="0" err="1"/>
              <a:t>core_id</a:t>
            </a:r>
            <a:r>
              <a:rPr lang="en-GB" dirty="0"/>
              <a:t> 5:</a:t>
            </a:r>
          </a:p>
          <a:p>
            <a:r>
              <a:rPr lang="en-GB" dirty="0"/>
              <a:t>        </a:t>
            </a:r>
            <a:r>
              <a:rPr lang="en-GB" dirty="0" err="1"/>
              <a:t>emc</a:t>
            </a:r>
            <a:r>
              <a:rPr lang="en-GB" dirty="0"/>
              <a:t> hits:1441418911</a:t>
            </a:r>
          </a:p>
          <a:p>
            <a:r>
              <a:rPr lang="en-GB" dirty="0"/>
              <a:t>        </a:t>
            </a:r>
            <a:r>
              <a:rPr lang="en-GB" dirty="0" err="1"/>
              <a:t>megaflow</a:t>
            </a:r>
            <a:r>
              <a:rPr lang="en-GB" dirty="0"/>
              <a:t> hits:19</a:t>
            </a:r>
          </a:p>
          <a:p>
            <a:r>
              <a:rPr lang="en-GB" dirty="0"/>
              <a:t>        miss:2</a:t>
            </a:r>
          </a:p>
          <a:p>
            <a:r>
              <a:rPr lang="en-GB" dirty="0"/>
              <a:t>        lost:0</a:t>
            </a:r>
          </a:p>
          <a:p>
            <a:r>
              <a:rPr lang="en-GB" dirty="0"/>
              <a:t>        polling cycles:579189882464 (73.80%)</a:t>
            </a:r>
          </a:p>
          <a:p>
            <a:r>
              <a:rPr lang="en-GB" dirty="0"/>
              <a:t>        processing cycles:205617135024 (26.20%)</a:t>
            </a:r>
          </a:p>
          <a:p>
            <a:r>
              <a:rPr lang="en-GB" dirty="0"/>
              <a:t>        </a:t>
            </a:r>
            <a:r>
              <a:rPr lang="en-GB" dirty="0" err="1"/>
              <a:t>avg</a:t>
            </a:r>
            <a:r>
              <a:rPr lang="en-GB" dirty="0"/>
              <a:t> cycles per packet: 544.47 (784807017488/1441418932)</a:t>
            </a:r>
          </a:p>
          <a:p>
            <a:r>
              <a:rPr lang="en-GB" dirty="0"/>
              <a:t>        </a:t>
            </a:r>
            <a:r>
              <a:rPr lang="en-GB" dirty="0" err="1"/>
              <a:t>avg</a:t>
            </a:r>
            <a:r>
              <a:rPr lang="en-GB" dirty="0"/>
              <a:t> processing cycles per packet: 142.65 (205617135024/1441418932)</a:t>
            </a:r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84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12654644" cy="286232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 # /</a:t>
            </a:r>
            <a:r>
              <a:rPr lang="en-GB" dirty="0" err="1"/>
              <a:t>usr</a:t>
            </a:r>
            <a:r>
              <a:rPr lang="en-GB" dirty="0"/>
              <a:t>/local/bin/</a:t>
            </a:r>
            <a:r>
              <a:rPr lang="en-GB" dirty="0" err="1"/>
              <a:t>ovs-appctl</a:t>
            </a:r>
            <a:r>
              <a:rPr lang="en-GB" dirty="0"/>
              <a:t> </a:t>
            </a:r>
            <a:r>
              <a:rPr lang="en-GB" dirty="0" err="1" smtClean="0"/>
              <a:t>dpif</a:t>
            </a:r>
            <a:r>
              <a:rPr lang="en-GB" dirty="0" smtClean="0"/>
              <a:t>/dump-flows </a:t>
            </a:r>
            <a:r>
              <a:rPr lang="en-GB" dirty="0"/>
              <a:t>br0</a:t>
            </a:r>
          </a:p>
          <a:p>
            <a:r>
              <a:rPr lang="en-GB" dirty="0" err="1"/>
              <a:t>recirc_id</a:t>
            </a:r>
            <a:r>
              <a:rPr lang="en-GB" dirty="0"/>
              <a:t>(0),</a:t>
            </a:r>
            <a:r>
              <a:rPr lang="en-GB" dirty="0" err="1"/>
              <a:t>in_port</a:t>
            </a:r>
            <a:r>
              <a:rPr lang="en-GB" dirty="0"/>
              <a:t>(2),</a:t>
            </a:r>
            <a:r>
              <a:rPr lang="en-GB" dirty="0" err="1"/>
              <a:t>eth_type</a:t>
            </a:r>
            <a:r>
              <a:rPr lang="en-GB" dirty="0"/>
              <a:t>(0x0800),ipv4(frag=no), packets:587152543, bytes:35229152580, used:0.000s, actions:4</a:t>
            </a:r>
          </a:p>
          <a:p>
            <a:r>
              <a:rPr lang="en-GB" dirty="0" err="1"/>
              <a:t>recirc_id</a:t>
            </a:r>
            <a:r>
              <a:rPr lang="en-GB" dirty="0"/>
              <a:t>(0),</a:t>
            </a:r>
            <a:r>
              <a:rPr lang="en-GB" dirty="0" err="1"/>
              <a:t>in_port</a:t>
            </a:r>
            <a:r>
              <a:rPr lang="en-GB" dirty="0"/>
              <a:t>(5),</a:t>
            </a:r>
            <a:r>
              <a:rPr lang="en-GB" dirty="0" err="1"/>
              <a:t>eth_type</a:t>
            </a:r>
            <a:r>
              <a:rPr lang="en-GB" dirty="0"/>
              <a:t>(0x0800),ipv4(frag=no), packets:587112617, bytes:35226757020, used:0.000s, actions:3</a:t>
            </a:r>
          </a:p>
          <a:p>
            <a:r>
              <a:rPr lang="en-GB" dirty="0" err="1"/>
              <a:t>recirc_id</a:t>
            </a:r>
            <a:r>
              <a:rPr lang="en-GB" dirty="0"/>
              <a:t>(0),</a:t>
            </a:r>
            <a:r>
              <a:rPr lang="en-GB" dirty="0" err="1"/>
              <a:t>in_port</a:t>
            </a:r>
            <a:r>
              <a:rPr lang="en-GB" dirty="0"/>
              <a:t>(3),</a:t>
            </a:r>
            <a:r>
              <a:rPr lang="en-GB" dirty="0" err="1"/>
              <a:t>eth_type</a:t>
            </a:r>
            <a:r>
              <a:rPr lang="en-GB" dirty="0"/>
              <a:t>(0x0800),ipv4(frag=no), packets:1017247391, bytes:61034843460, used:0.000s, </a:t>
            </a:r>
            <a:r>
              <a:rPr lang="en-GB" dirty="0" err="1"/>
              <a:t>actions:drop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25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12654644" cy="86792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 # tail -n 20 /</a:t>
            </a:r>
            <a:r>
              <a:rPr lang="en-GB" dirty="0" err="1"/>
              <a:t>tmp</a:t>
            </a:r>
            <a:r>
              <a:rPr lang="en-GB" dirty="0"/>
              <a:t>/vswitchd.log</a:t>
            </a:r>
          </a:p>
          <a:p>
            <a:r>
              <a:rPr lang="en-GB" dirty="0"/>
              <a:t>2016-01-25T17:08:42.519Z|00353|dpdk(vhost_thread2)|</a:t>
            </a:r>
            <a:r>
              <a:rPr lang="en-GB" dirty="0" err="1"/>
              <a:t>INFO|vHost</a:t>
            </a:r>
            <a:r>
              <a:rPr lang="en-GB" dirty="0"/>
              <a:t> Device '/</a:t>
            </a:r>
            <a:r>
              <a:rPr lang="en-GB" dirty="0" err="1"/>
              <a:t>usr</a:t>
            </a:r>
            <a:r>
              <a:rPr lang="en-GB" dirty="0"/>
              <a:t>/local/</a:t>
            </a:r>
            <a:r>
              <a:rPr lang="en-GB" dirty="0" err="1"/>
              <a:t>var</a:t>
            </a:r>
            <a:r>
              <a:rPr lang="en-GB" dirty="0"/>
              <a:t>/run/</a:t>
            </a:r>
            <a:r>
              <a:rPr lang="en-GB" dirty="0" err="1"/>
              <a:t>openvswitch</a:t>
            </a:r>
            <a:r>
              <a:rPr lang="en-GB" dirty="0"/>
              <a:t>/vhost-user-1' (1) has been removed</a:t>
            </a:r>
          </a:p>
          <a:p>
            <a:r>
              <a:rPr lang="en-GB" dirty="0"/>
              <a:t>2016-01-25T17:08:42.588Z|00354|dpdk(vhost_thread2)|</a:t>
            </a:r>
            <a:r>
              <a:rPr lang="en-GB" dirty="0" err="1"/>
              <a:t>INFO|vHost</a:t>
            </a:r>
            <a:r>
              <a:rPr lang="en-GB" dirty="0"/>
              <a:t> Device '/</a:t>
            </a:r>
            <a:r>
              <a:rPr lang="en-GB" dirty="0" err="1"/>
              <a:t>usr</a:t>
            </a:r>
            <a:r>
              <a:rPr lang="en-GB" dirty="0"/>
              <a:t>/local/</a:t>
            </a:r>
            <a:r>
              <a:rPr lang="en-GB" dirty="0" err="1"/>
              <a:t>var</a:t>
            </a:r>
            <a:r>
              <a:rPr lang="en-GB" dirty="0"/>
              <a:t>/run/</a:t>
            </a:r>
            <a:r>
              <a:rPr lang="en-GB" dirty="0" err="1"/>
              <a:t>openvswitch</a:t>
            </a:r>
            <a:r>
              <a:rPr lang="en-GB" dirty="0"/>
              <a:t>/vhost-user-0' (0) has been added</a:t>
            </a:r>
          </a:p>
          <a:p>
            <a:r>
              <a:rPr lang="en-GB" dirty="0"/>
              <a:t>2016-01-25T17:08:42.588Z|00355|dpdk(vhost_thread2)|</a:t>
            </a:r>
            <a:r>
              <a:rPr lang="en-GB" dirty="0" err="1"/>
              <a:t>INFO|vHost</a:t>
            </a:r>
            <a:r>
              <a:rPr lang="en-GB" dirty="0"/>
              <a:t> Device '/</a:t>
            </a:r>
            <a:r>
              <a:rPr lang="en-GB" dirty="0" err="1"/>
              <a:t>usr</a:t>
            </a:r>
            <a:r>
              <a:rPr lang="en-GB" dirty="0"/>
              <a:t>/local/</a:t>
            </a:r>
            <a:r>
              <a:rPr lang="en-GB" dirty="0" err="1"/>
              <a:t>var</a:t>
            </a:r>
            <a:r>
              <a:rPr lang="en-GB" dirty="0"/>
              <a:t>/run/</a:t>
            </a:r>
            <a:r>
              <a:rPr lang="en-GB" dirty="0" err="1"/>
              <a:t>openvswitch</a:t>
            </a:r>
            <a:r>
              <a:rPr lang="en-GB" dirty="0"/>
              <a:t>/vhost-user-1' (1) has been added</a:t>
            </a:r>
          </a:p>
          <a:p>
            <a:r>
              <a:rPr lang="en-GB" dirty="0"/>
              <a:t>2016-01-25T17:09:29.370Z|00356|timeval(vhost_thread2)|</a:t>
            </a:r>
            <a:r>
              <a:rPr lang="en-GB" dirty="0" err="1"/>
              <a:t>WARN|Unreasonably</a:t>
            </a:r>
            <a:r>
              <a:rPr lang="en-GB" dirty="0"/>
              <a:t> long 46851ms poll interval (1ms user, 0ms system)</a:t>
            </a:r>
          </a:p>
          <a:p>
            <a:r>
              <a:rPr lang="en-GB" dirty="0"/>
              <a:t>2016-01-25T17:09:29.370Z|00357|timeval(vhost_thread2)|</a:t>
            </a:r>
            <a:r>
              <a:rPr lang="en-GB" dirty="0" err="1"/>
              <a:t>WARN|faults</a:t>
            </a:r>
            <a:r>
              <a:rPr lang="en-GB" dirty="0"/>
              <a:t>: 6 minor, 0 major</a:t>
            </a:r>
          </a:p>
          <a:p>
            <a:r>
              <a:rPr lang="en-GB" dirty="0"/>
              <a:t>2016-01-25T17:09:29.370Z|00358|timeval(vhost_thread2)|</a:t>
            </a:r>
            <a:r>
              <a:rPr lang="en-GB" dirty="0" err="1"/>
              <a:t>WARN|context</a:t>
            </a:r>
            <a:r>
              <a:rPr lang="en-GB" dirty="0"/>
              <a:t> switches: 49 voluntary, 0 involuntary</a:t>
            </a:r>
          </a:p>
          <a:p>
            <a:r>
              <a:rPr lang="en-GB" dirty="0"/>
              <a:t>2016-01-25T17:09:29.370Z|00359|coverage(vhost_thread2)|</a:t>
            </a:r>
            <a:r>
              <a:rPr lang="en-GB" dirty="0" err="1"/>
              <a:t>INFO|Skipping</a:t>
            </a:r>
            <a:r>
              <a:rPr lang="en-GB" dirty="0"/>
              <a:t> details of duplicate event coverage for hash=072331f0</a:t>
            </a:r>
          </a:p>
          <a:p>
            <a:r>
              <a:rPr lang="en-GB" dirty="0"/>
              <a:t>2016-01-25T17:09:29.371Z|00360|dpdk(vhost_thread2)|</a:t>
            </a:r>
            <a:r>
              <a:rPr lang="en-GB" dirty="0" err="1"/>
              <a:t>INFO|vHost</a:t>
            </a:r>
            <a:r>
              <a:rPr lang="en-GB" dirty="0"/>
              <a:t> Device '/</a:t>
            </a:r>
            <a:r>
              <a:rPr lang="en-GB" dirty="0" err="1"/>
              <a:t>usr</a:t>
            </a:r>
            <a:r>
              <a:rPr lang="en-GB" dirty="0"/>
              <a:t>/local/</a:t>
            </a:r>
            <a:r>
              <a:rPr lang="en-GB" dirty="0" err="1"/>
              <a:t>var</a:t>
            </a:r>
            <a:r>
              <a:rPr lang="en-GB" dirty="0"/>
              <a:t>/run/</a:t>
            </a:r>
            <a:r>
              <a:rPr lang="en-GB" dirty="0" err="1"/>
              <a:t>openvswitch</a:t>
            </a:r>
            <a:r>
              <a:rPr lang="en-GB" dirty="0"/>
              <a:t>/vhost-user-0' (0) has been removed</a:t>
            </a:r>
          </a:p>
          <a:p>
            <a:r>
              <a:rPr lang="en-GB" dirty="0"/>
              <a:t>2016-01-25T17:09:29.372Z|00361|dpdk(vhost_thread2)|</a:t>
            </a:r>
            <a:r>
              <a:rPr lang="en-GB" dirty="0" err="1"/>
              <a:t>INFO|vHost</a:t>
            </a:r>
            <a:r>
              <a:rPr lang="en-GB" dirty="0"/>
              <a:t> Device '/</a:t>
            </a:r>
            <a:r>
              <a:rPr lang="en-GB" dirty="0" err="1"/>
              <a:t>usr</a:t>
            </a:r>
            <a:r>
              <a:rPr lang="en-GB" dirty="0"/>
              <a:t>/local/</a:t>
            </a:r>
            <a:r>
              <a:rPr lang="en-GB" dirty="0" err="1"/>
              <a:t>var</a:t>
            </a:r>
            <a:r>
              <a:rPr lang="en-GB" dirty="0"/>
              <a:t>/run/</a:t>
            </a:r>
            <a:r>
              <a:rPr lang="en-GB" dirty="0" err="1"/>
              <a:t>openvswitch</a:t>
            </a:r>
            <a:r>
              <a:rPr lang="en-GB" dirty="0"/>
              <a:t>/vhost-user-1' (1) has been removed</a:t>
            </a:r>
          </a:p>
          <a:p>
            <a:r>
              <a:rPr lang="en-GB" dirty="0"/>
              <a:t>2016-01-25T17:09:29.441Z|00362|dpdk(vhost_thread2)|</a:t>
            </a:r>
            <a:r>
              <a:rPr lang="en-GB" dirty="0" err="1"/>
              <a:t>INFO|vHost</a:t>
            </a:r>
            <a:r>
              <a:rPr lang="en-GB" dirty="0"/>
              <a:t> Device '/</a:t>
            </a:r>
            <a:r>
              <a:rPr lang="en-GB" dirty="0" err="1"/>
              <a:t>usr</a:t>
            </a:r>
            <a:r>
              <a:rPr lang="en-GB" dirty="0"/>
              <a:t>/local/</a:t>
            </a:r>
            <a:r>
              <a:rPr lang="en-GB" dirty="0" err="1"/>
              <a:t>var</a:t>
            </a:r>
            <a:r>
              <a:rPr lang="en-GB" dirty="0"/>
              <a:t>/run/</a:t>
            </a:r>
            <a:r>
              <a:rPr lang="en-GB" dirty="0" err="1"/>
              <a:t>openvswitch</a:t>
            </a:r>
            <a:r>
              <a:rPr lang="en-GB" dirty="0"/>
              <a:t>/vhost-user-0' (0) has been added</a:t>
            </a:r>
          </a:p>
          <a:p>
            <a:r>
              <a:rPr lang="en-GB" dirty="0"/>
              <a:t>2016-01-25T17:09:29.442Z|00363|dpdk(vhost_thread2)|</a:t>
            </a:r>
            <a:r>
              <a:rPr lang="en-GB" dirty="0" err="1"/>
              <a:t>INFO|vHost</a:t>
            </a:r>
            <a:r>
              <a:rPr lang="en-GB" dirty="0"/>
              <a:t> Device '/</a:t>
            </a:r>
            <a:r>
              <a:rPr lang="en-GB" dirty="0" err="1"/>
              <a:t>usr</a:t>
            </a:r>
            <a:r>
              <a:rPr lang="en-GB" dirty="0"/>
              <a:t>/local/</a:t>
            </a:r>
            <a:r>
              <a:rPr lang="en-GB" dirty="0" err="1"/>
              <a:t>var</a:t>
            </a:r>
            <a:r>
              <a:rPr lang="en-GB" dirty="0"/>
              <a:t>/run/</a:t>
            </a:r>
            <a:r>
              <a:rPr lang="en-GB" dirty="0" err="1"/>
              <a:t>openvswitch</a:t>
            </a:r>
            <a:r>
              <a:rPr lang="en-GB" dirty="0"/>
              <a:t>/vhost-user-1' (1) has been added</a:t>
            </a:r>
          </a:p>
          <a:p>
            <a:r>
              <a:rPr lang="en-GB" dirty="0"/>
              <a:t>2016-01-25T17:11:09.739Z|00071|connmgr|INFO|br0&lt;-&gt;</a:t>
            </a:r>
            <a:r>
              <a:rPr lang="en-GB" dirty="0" err="1"/>
              <a:t>unix</a:t>
            </a:r>
            <a:r>
              <a:rPr lang="en-GB" dirty="0"/>
              <a:t>: 1 </a:t>
            </a:r>
            <a:r>
              <a:rPr lang="en-GB" dirty="0" err="1"/>
              <a:t>flow_mods</a:t>
            </a:r>
            <a:r>
              <a:rPr lang="en-GB" dirty="0"/>
              <a:t> in the last 0 s (1 deletes)</a:t>
            </a:r>
          </a:p>
          <a:p>
            <a:r>
              <a:rPr lang="en-GB" dirty="0"/>
              <a:t>2016-01-25T17:11:32.390Z|00072|connmgr|INFO|br0&lt;-&gt;</a:t>
            </a:r>
            <a:r>
              <a:rPr lang="en-GB" dirty="0" err="1"/>
              <a:t>unix</a:t>
            </a:r>
            <a:r>
              <a:rPr lang="en-GB" dirty="0"/>
              <a:t>: 1 </a:t>
            </a:r>
            <a:r>
              <a:rPr lang="en-GB" dirty="0" err="1"/>
              <a:t>flow_mods</a:t>
            </a:r>
            <a:r>
              <a:rPr lang="en-GB" dirty="0"/>
              <a:t> in the last 0 s (1 adds)</a:t>
            </a:r>
          </a:p>
          <a:p>
            <a:r>
              <a:rPr lang="en-GB" dirty="0"/>
              <a:t>2016-01-25T17:11:37.952Z|00073|connmgr|INFO|br0&lt;-&gt;</a:t>
            </a:r>
            <a:r>
              <a:rPr lang="en-GB" dirty="0" err="1"/>
              <a:t>unix</a:t>
            </a:r>
            <a:r>
              <a:rPr lang="en-GB" dirty="0"/>
              <a:t>: 1 </a:t>
            </a:r>
            <a:r>
              <a:rPr lang="en-GB" dirty="0" err="1"/>
              <a:t>flow_mods</a:t>
            </a:r>
            <a:r>
              <a:rPr lang="en-GB" dirty="0"/>
              <a:t> in the last 0 s (1 adds</a:t>
            </a:r>
            <a:r>
              <a:rPr lang="en-GB" dirty="0" smtClean="0"/>
              <a:t>)</a:t>
            </a:r>
          </a:p>
          <a:p>
            <a:endParaRPr lang="en-GB" dirty="0"/>
          </a:p>
          <a:p>
            <a:r>
              <a:rPr lang="en-GB" dirty="0"/>
              <a:t>/</a:t>
            </a:r>
            <a:r>
              <a:rPr lang="en-GB" dirty="0" err="1"/>
              <a:t>fosdem</a:t>
            </a:r>
            <a:r>
              <a:rPr lang="en-GB" dirty="0"/>
              <a:t> # /</a:t>
            </a:r>
            <a:r>
              <a:rPr lang="en-GB" dirty="0" err="1" smtClean="0"/>
              <a:t>usr</a:t>
            </a:r>
            <a:r>
              <a:rPr lang="en-GB" dirty="0" smtClean="0"/>
              <a:t>/local/bin/</a:t>
            </a:r>
            <a:r>
              <a:rPr lang="en-GB" dirty="0" err="1" smtClean="0"/>
              <a:t>ovs-appctl</a:t>
            </a:r>
            <a:r>
              <a:rPr lang="en-GB" dirty="0" smtClean="0"/>
              <a:t> </a:t>
            </a:r>
            <a:r>
              <a:rPr lang="en-GB" dirty="0" err="1"/>
              <a:t>vlog</a:t>
            </a:r>
            <a:r>
              <a:rPr lang="en-GB" dirty="0"/>
              <a:t>/set </a:t>
            </a:r>
            <a:r>
              <a:rPr lang="en-GB" dirty="0" err="1"/>
              <a:t>ANY:file:DBG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84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242" y="489857"/>
            <a:ext cx="8180615" cy="424731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#CONFIG_RTE_TOOLCHAIN="</a:t>
            </a:r>
            <a:r>
              <a:rPr lang="en-GB" dirty="0" err="1"/>
              <a:t>gcc</a:t>
            </a:r>
            <a:r>
              <a:rPr lang="en-GB" dirty="0"/>
              <a:t>"</a:t>
            </a:r>
          </a:p>
          <a:p>
            <a:r>
              <a:rPr lang="en-GB" dirty="0"/>
              <a:t>#CONFIG_RTE_TOOLCHAIN_GCC=y</a:t>
            </a:r>
          </a:p>
          <a:p>
            <a:r>
              <a:rPr lang="en-GB" dirty="0"/>
              <a:t># Use </a:t>
            </a:r>
            <a:r>
              <a:rPr lang="en-GB" dirty="0" err="1"/>
              <a:t>intrinsics</a:t>
            </a:r>
            <a:r>
              <a:rPr lang="en-GB" dirty="0"/>
              <a:t> or assembly code for key routines</a:t>
            </a:r>
          </a:p>
          <a:p>
            <a:r>
              <a:rPr lang="en-GB" dirty="0"/>
              <a:t>CONFIG_RTE_FORCE_INTRINSICS=n</a:t>
            </a:r>
          </a:p>
          <a:p>
            <a:r>
              <a:rPr lang="en-GB" dirty="0"/>
              <a:t># Compile to share library</a:t>
            </a:r>
          </a:p>
          <a:p>
            <a:r>
              <a:rPr lang="en-GB" dirty="0"/>
              <a:t>CONFIG_RTE_BUILD_SHARED_LIB=n</a:t>
            </a:r>
          </a:p>
          <a:p>
            <a:r>
              <a:rPr lang="en-GB" dirty="0"/>
              <a:t># Combine to one single library</a:t>
            </a:r>
          </a:p>
          <a:p>
            <a:r>
              <a:rPr lang="en-GB" dirty="0"/>
              <a:t>CONFIG_RTE_BUILD_COMBINE_LIBS=n</a:t>
            </a:r>
          </a:p>
          <a:p>
            <a:r>
              <a:rPr lang="en-GB" dirty="0"/>
              <a:t>CONFIG_RTE_LIBNAME="</a:t>
            </a:r>
            <a:r>
              <a:rPr lang="en-GB" dirty="0" err="1"/>
              <a:t>intel_dpdk</a:t>
            </a:r>
            <a:r>
              <a:rPr lang="en-GB" dirty="0"/>
              <a:t>"</a:t>
            </a:r>
          </a:p>
          <a:p>
            <a:r>
              <a:rPr lang="en-GB" dirty="0"/>
              <a:t># Compile Environment Abstraction Layer</a:t>
            </a:r>
          </a:p>
          <a:p>
            <a:r>
              <a:rPr lang="en-GB" dirty="0"/>
              <a:t>CONFIG_RTE_LIBRTE_EAL=y</a:t>
            </a:r>
          </a:p>
          <a:p>
            <a:r>
              <a:rPr lang="en-GB" dirty="0"/>
              <a:t>CONFIG_RTE_MAX_LCORE=128</a:t>
            </a:r>
          </a:p>
          <a:p>
            <a:r>
              <a:rPr lang="en-GB" dirty="0"/>
              <a:t>CONFIG_RTE_MAX_NUMA_NODES=8</a:t>
            </a:r>
          </a:p>
          <a:p>
            <a:r>
              <a:rPr lang="en-GB" dirty="0"/>
              <a:t>CONFIG_RTE_MAX_MEMSEG=256</a:t>
            </a:r>
          </a:p>
          <a:p>
            <a:r>
              <a:rPr lang="en-GB" dirty="0"/>
              <a:t>CONFIG_RTE_MAX_MEMZONE=2560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75098" y="2136137"/>
            <a:ext cx="4951379" cy="74903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510"/>
            <a:ext cx="91440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167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41"/>
    </mc:Choice>
    <mc:Fallback xmlns="">
      <p:transition spd="slow" advTm="3541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8837</TotalTime>
  <Words>8433</Words>
  <Application>Microsoft Office PowerPoint</Application>
  <PresentationFormat>On-screen Show (4:3)</PresentationFormat>
  <Paragraphs>1264</Paragraphs>
  <Slides>88</Slides>
  <Notes>88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88</vt:i4>
      </vt:variant>
    </vt:vector>
  </HeadingPairs>
  <TitlesOfParts>
    <vt:vector size="93" baseType="lpstr">
      <vt:lpstr>Arial</vt:lpstr>
      <vt:lpstr>Calibri</vt:lpstr>
      <vt:lpstr>Calibri Light</vt:lpstr>
      <vt:lpstr>Courier New</vt:lpstr>
      <vt:lpstr>Office Theme</vt:lpstr>
      <vt:lpstr>PowerPoint Presentation</vt:lpstr>
      <vt:lpstr>Disclaimers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Gray, Mark D</dc:creator>
  <cp:keywords>CTPClassification=CTP_IC:VisualMarkings=</cp:keywords>
  <cp:lastModifiedBy>Gray, Mark D</cp:lastModifiedBy>
  <cp:revision>87</cp:revision>
  <dcterms:created xsi:type="dcterms:W3CDTF">2016-01-18T16:20:59Z</dcterms:created>
  <dcterms:modified xsi:type="dcterms:W3CDTF">2016-01-30T20:51:14Z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19ee2218-079b-4841-917a-c25a7bcf673d</vt:lpwstr>
  </property>
  <property fmtid="{D5CDD505-2E9C-101B-9397-08002B2CF9AE}" pid="3" name="CTP_TimeStamp">
    <vt:lpwstr>2016-01-30 20:51:13Z</vt:lpwstr>
  </property>
  <property fmtid="{D5CDD505-2E9C-101B-9397-08002B2CF9AE}" pid="4" name="CTP_BU">
    <vt:lpwstr>NETWORK PLATFORMS GROUP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CTP_IC</vt:lpwstr>
  </property>
</Properties>
</file>