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sldIdLst>
    <p:sldId id="256" r:id="rId2"/>
    <p:sldId id="264" r:id="rId3"/>
    <p:sldId id="266" r:id="rId4"/>
    <p:sldId id="272" r:id="rId5"/>
    <p:sldId id="265" r:id="rId6"/>
    <p:sldId id="274" r:id="rId7"/>
    <p:sldId id="283" r:id="rId8"/>
    <p:sldId id="267" r:id="rId9"/>
    <p:sldId id="275" r:id="rId10"/>
    <p:sldId id="276" r:id="rId11"/>
    <p:sldId id="268" r:id="rId12"/>
    <p:sldId id="289" r:id="rId13"/>
    <p:sldId id="285" r:id="rId14"/>
    <p:sldId id="286" r:id="rId15"/>
    <p:sldId id="287" r:id="rId16"/>
    <p:sldId id="295" r:id="rId17"/>
    <p:sldId id="290" r:id="rId18"/>
    <p:sldId id="292" r:id="rId19"/>
    <p:sldId id="294" r:id="rId20"/>
    <p:sldId id="293" r:id="rId21"/>
    <p:sldId id="263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E091"/>
    <a:srgbClr val="05041C"/>
    <a:srgbClr val="BD92DE"/>
    <a:srgbClr val="57D3FF"/>
    <a:srgbClr val="04BFBF"/>
    <a:srgbClr val="B2B0AF"/>
    <a:srgbClr val="007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F1731-2863-4C69-8D62-A9EF26C215E1}" v="22" dt="2024-01-28T08:53:29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51" autoAdjust="0"/>
  </p:normalViewPr>
  <p:slideViewPr>
    <p:cSldViewPr snapToGrid="0">
      <p:cViewPr>
        <p:scale>
          <a:sx n="82" d="100"/>
          <a:sy n="82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Lichtman" userId="bade3a5b-be95-4aa6-b2d3-e917051786f3" providerId="ADAL" clId="{053F1731-2863-4C69-8D62-A9EF26C215E1}"/>
    <pc:docChg chg="undo custSel addSld delSld modSld sldOrd">
      <pc:chgData name="Marc Lichtman" userId="bade3a5b-be95-4aa6-b2d3-e917051786f3" providerId="ADAL" clId="{053F1731-2863-4C69-8D62-A9EF26C215E1}" dt="2024-01-28T08:58:17.042" v="1939" actId="20577"/>
      <pc:docMkLst>
        <pc:docMk/>
      </pc:docMkLst>
      <pc:sldChg chg="addSp delSp modSp mod modNotesTx">
        <pc:chgData name="Marc Lichtman" userId="bade3a5b-be95-4aa6-b2d3-e917051786f3" providerId="ADAL" clId="{053F1731-2863-4C69-8D62-A9EF26C215E1}" dt="2024-01-28T08:41:09.215" v="1014" actId="478"/>
        <pc:sldMkLst>
          <pc:docMk/>
          <pc:sldMk cId="3754192306" sldId="256"/>
        </pc:sldMkLst>
        <pc:spChg chg="del mod">
          <ac:chgData name="Marc Lichtman" userId="bade3a5b-be95-4aa6-b2d3-e917051786f3" providerId="ADAL" clId="{053F1731-2863-4C69-8D62-A9EF26C215E1}" dt="2024-01-24T07:07:27.371" v="4" actId="478"/>
          <ac:spMkLst>
            <pc:docMk/>
            <pc:sldMk cId="3754192306" sldId="256"/>
            <ac:spMk id="2" creationId="{B70C8E90-6CBF-765F-94FE-5B84865ADAC9}"/>
          </ac:spMkLst>
        </pc:spChg>
        <pc:spChg chg="mod">
          <ac:chgData name="Marc Lichtman" userId="bade3a5b-be95-4aa6-b2d3-e917051786f3" providerId="ADAL" clId="{053F1731-2863-4C69-8D62-A9EF26C215E1}" dt="2024-01-24T07:07:23.380" v="2" actId="20577"/>
          <ac:spMkLst>
            <pc:docMk/>
            <pc:sldMk cId="3754192306" sldId="256"/>
            <ac:spMk id="3" creationId="{88FC7A4E-8EF6-F2DB-EA7D-E7EC902CD72D}"/>
          </ac:spMkLst>
        </pc:spChg>
        <pc:spChg chg="add del mod">
          <ac:chgData name="Marc Lichtman" userId="bade3a5b-be95-4aa6-b2d3-e917051786f3" providerId="ADAL" clId="{053F1731-2863-4C69-8D62-A9EF26C215E1}" dt="2024-01-28T08:41:09.215" v="1014" actId="478"/>
          <ac:spMkLst>
            <pc:docMk/>
            <pc:sldMk cId="3754192306" sldId="256"/>
            <ac:spMk id="4" creationId="{F9862D57-A7BB-DB54-84C2-06EEA48EA8BB}"/>
          </ac:spMkLst>
        </pc:spChg>
        <pc:spChg chg="mod">
          <ac:chgData name="Marc Lichtman" userId="bade3a5b-be95-4aa6-b2d3-e917051786f3" providerId="ADAL" clId="{053F1731-2863-4C69-8D62-A9EF26C215E1}" dt="2024-01-24T07:08:56.935" v="11" actId="20577"/>
          <ac:spMkLst>
            <pc:docMk/>
            <pc:sldMk cId="3754192306" sldId="256"/>
            <ac:spMk id="6" creationId="{7F755E97-A59D-1E77-1331-BEE228E473AF}"/>
          </ac:spMkLst>
        </pc:spChg>
        <pc:picChg chg="mod">
          <ac:chgData name="Marc Lichtman" userId="bade3a5b-be95-4aa6-b2d3-e917051786f3" providerId="ADAL" clId="{053F1731-2863-4C69-8D62-A9EF26C215E1}" dt="2024-01-24T07:07:30.958" v="5" actId="1076"/>
          <ac:picMkLst>
            <pc:docMk/>
            <pc:sldMk cId="3754192306" sldId="256"/>
            <ac:picMk id="8" creationId="{4BFF2AF3-A202-7864-8149-377B3421E68F}"/>
          </ac:picMkLst>
        </pc:picChg>
      </pc:sldChg>
      <pc:sldChg chg="del">
        <pc:chgData name="Marc Lichtman" userId="bade3a5b-be95-4aa6-b2d3-e917051786f3" providerId="ADAL" clId="{053F1731-2863-4C69-8D62-A9EF26C215E1}" dt="2024-01-24T07:16:14.195" v="397" actId="47"/>
        <pc:sldMkLst>
          <pc:docMk/>
          <pc:sldMk cId="2078328492" sldId="257"/>
        </pc:sldMkLst>
      </pc:sldChg>
      <pc:sldChg chg="modSp mod ord">
        <pc:chgData name="Marc Lichtman" userId="bade3a5b-be95-4aa6-b2d3-e917051786f3" providerId="ADAL" clId="{053F1731-2863-4C69-8D62-A9EF26C215E1}" dt="2024-01-28T08:52:00.770" v="1105" actId="122"/>
        <pc:sldMkLst>
          <pc:docMk/>
          <pc:sldMk cId="2759677688" sldId="260"/>
        </pc:sldMkLst>
        <pc:spChg chg="mod">
          <ac:chgData name="Marc Lichtman" userId="bade3a5b-be95-4aa6-b2d3-e917051786f3" providerId="ADAL" clId="{053F1731-2863-4C69-8D62-A9EF26C215E1}" dt="2024-01-24T07:17:22.587" v="454" actId="20577"/>
          <ac:spMkLst>
            <pc:docMk/>
            <pc:sldMk cId="2759677688" sldId="260"/>
            <ac:spMk id="4" creationId="{4059C974-ECA1-5D84-DDF2-14D9A28C6468}"/>
          </ac:spMkLst>
        </pc:spChg>
        <pc:spChg chg="mod">
          <ac:chgData name="Marc Lichtman" userId="bade3a5b-be95-4aa6-b2d3-e917051786f3" providerId="ADAL" clId="{053F1731-2863-4C69-8D62-A9EF26C215E1}" dt="2024-01-28T08:52:00.770" v="1105" actId="122"/>
          <ac:spMkLst>
            <pc:docMk/>
            <pc:sldMk cId="2759677688" sldId="260"/>
            <ac:spMk id="6" creationId="{17B9A6C8-8AAD-DD87-62D4-B85414AF258A}"/>
          </ac:spMkLst>
        </pc:spChg>
      </pc:sldChg>
      <pc:sldChg chg="del">
        <pc:chgData name="Marc Lichtman" userId="bade3a5b-be95-4aa6-b2d3-e917051786f3" providerId="ADAL" clId="{053F1731-2863-4C69-8D62-A9EF26C215E1}" dt="2024-01-24T07:16:12.488" v="396" actId="47"/>
        <pc:sldMkLst>
          <pc:docMk/>
          <pc:sldMk cId="2428041622" sldId="261"/>
        </pc:sldMkLst>
      </pc:sldChg>
      <pc:sldChg chg="modSp mod">
        <pc:chgData name="Marc Lichtman" userId="bade3a5b-be95-4aa6-b2d3-e917051786f3" providerId="ADAL" clId="{053F1731-2863-4C69-8D62-A9EF26C215E1}" dt="2024-01-24T07:16:45.091" v="440" actId="20577"/>
        <pc:sldMkLst>
          <pc:docMk/>
          <pc:sldMk cId="2423535380" sldId="263"/>
        </pc:sldMkLst>
        <pc:spChg chg="mod">
          <ac:chgData name="Marc Lichtman" userId="bade3a5b-be95-4aa6-b2d3-e917051786f3" providerId="ADAL" clId="{053F1731-2863-4C69-8D62-A9EF26C215E1}" dt="2024-01-24T07:16:45.091" v="440" actId="20577"/>
          <ac:spMkLst>
            <pc:docMk/>
            <pc:sldMk cId="2423535380" sldId="263"/>
            <ac:spMk id="3" creationId="{DAE93298-C052-E08D-23FD-A87F7ECC1CE1}"/>
          </ac:spMkLst>
        </pc:spChg>
      </pc:sldChg>
      <pc:sldChg chg="modSp mod">
        <pc:chgData name="Marc Lichtman" userId="bade3a5b-be95-4aa6-b2d3-e917051786f3" providerId="ADAL" clId="{053F1731-2863-4C69-8D62-A9EF26C215E1}" dt="2024-01-24T07:11:50.914" v="218" actId="20577"/>
        <pc:sldMkLst>
          <pc:docMk/>
          <pc:sldMk cId="803799121" sldId="264"/>
        </pc:sldMkLst>
        <pc:spChg chg="mod">
          <ac:chgData name="Marc Lichtman" userId="bade3a5b-be95-4aa6-b2d3-e917051786f3" providerId="ADAL" clId="{053F1731-2863-4C69-8D62-A9EF26C215E1}" dt="2024-01-24T07:11:50.914" v="218" actId="20577"/>
          <ac:spMkLst>
            <pc:docMk/>
            <pc:sldMk cId="803799121" sldId="264"/>
            <ac:spMk id="2" creationId="{D97F8ACB-7379-433C-8B52-7641D3257B77}"/>
          </ac:spMkLst>
        </pc:spChg>
      </pc:sldChg>
      <pc:sldChg chg="delSp modSp mod">
        <pc:chgData name="Marc Lichtman" userId="bade3a5b-be95-4aa6-b2d3-e917051786f3" providerId="ADAL" clId="{053F1731-2863-4C69-8D62-A9EF26C215E1}" dt="2024-01-28T08:38:05.805" v="913" actId="1076"/>
        <pc:sldMkLst>
          <pc:docMk/>
          <pc:sldMk cId="1686952225" sldId="265"/>
        </pc:sldMkLst>
        <pc:spChg chg="del">
          <ac:chgData name="Marc Lichtman" userId="bade3a5b-be95-4aa6-b2d3-e917051786f3" providerId="ADAL" clId="{053F1731-2863-4C69-8D62-A9EF26C215E1}" dt="2024-01-28T08:37:30.971" v="890" actId="478"/>
          <ac:spMkLst>
            <pc:docMk/>
            <pc:sldMk cId="1686952225" sldId="265"/>
            <ac:spMk id="4" creationId="{E4EFEE85-85DF-2B9D-D751-8D010D31401F}"/>
          </ac:spMkLst>
        </pc:spChg>
        <pc:spChg chg="mod">
          <ac:chgData name="Marc Lichtman" userId="bade3a5b-be95-4aa6-b2d3-e917051786f3" providerId="ADAL" clId="{053F1731-2863-4C69-8D62-A9EF26C215E1}" dt="2024-01-28T08:38:04.006" v="912" actId="14100"/>
          <ac:spMkLst>
            <pc:docMk/>
            <pc:sldMk cId="1686952225" sldId="265"/>
            <ac:spMk id="15" creationId="{9B0AB8A1-E068-CC7A-1758-0BFBF424BA08}"/>
          </ac:spMkLst>
        </pc:spChg>
        <pc:spChg chg="mod">
          <ac:chgData name="Marc Lichtman" userId="bade3a5b-be95-4aa6-b2d3-e917051786f3" providerId="ADAL" clId="{053F1731-2863-4C69-8D62-A9EF26C215E1}" dt="2024-01-28T08:38:05.805" v="913" actId="1076"/>
          <ac:spMkLst>
            <pc:docMk/>
            <pc:sldMk cId="1686952225" sldId="265"/>
            <ac:spMk id="16" creationId="{386AE8B0-72B3-FA08-70B5-2AAADA79CE13}"/>
          </ac:spMkLst>
        </pc:spChg>
      </pc:sldChg>
      <pc:sldChg chg="addSp delSp modSp mod delAnim">
        <pc:chgData name="Marc Lichtman" userId="bade3a5b-be95-4aa6-b2d3-e917051786f3" providerId="ADAL" clId="{053F1731-2863-4C69-8D62-A9EF26C215E1}" dt="2024-01-28T08:52:19.768" v="1107"/>
        <pc:sldMkLst>
          <pc:docMk/>
          <pc:sldMk cId="1040232756" sldId="266"/>
        </pc:sldMkLst>
        <pc:spChg chg="add mod">
          <ac:chgData name="Marc Lichtman" userId="bade3a5b-be95-4aa6-b2d3-e917051786f3" providerId="ADAL" clId="{053F1731-2863-4C69-8D62-A9EF26C215E1}" dt="2024-01-28T08:52:19.768" v="1107"/>
          <ac:spMkLst>
            <pc:docMk/>
            <pc:sldMk cId="1040232756" sldId="266"/>
            <ac:spMk id="4" creationId="{52C65993-C07A-6D6B-4A21-C06BBD4F5511}"/>
          </ac:spMkLst>
        </pc:spChg>
        <pc:picChg chg="del">
          <ac:chgData name="Marc Lichtman" userId="bade3a5b-be95-4aa6-b2d3-e917051786f3" providerId="ADAL" clId="{053F1731-2863-4C69-8D62-A9EF26C215E1}" dt="2024-01-28T08:52:10.199" v="1106" actId="478"/>
          <ac:picMkLst>
            <pc:docMk/>
            <pc:sldMk cId="1040232756" sldId="266"/>
            <ac:picMk id="3" creationId="{5E9AEE9C-499D-07D7-99CE-276D2F820BCE}"/>
          </ac:picMkLst>
        </pc:picChg>
      </pc:sldChg>
      <pc:sldChg chg="addSp delSp modSp mod">
        <pc:chgData name="Marc Lichtman" userId="bade3a5b-be95-4aa6-b2d3-e917051786f3" providerId="ADAL" clId="{053F1731-2863-4C69-8D62-A9EF26C215E1}" dt="2024-01-28T08:51:44.652" v="1103" actId="1076"/>
        <pc:sldMkLst>
          <pc:docMk/>
          <pc:sldMk cId="167287870" sldId="267"/>
        </pc:sldMkLst>
        <pc:spChg chg="mod">
          <ac:chgData name="Marc Lichtman" userId="bade3a5b-be95-4aa6-b2d3-e917051786f3" providerId="ADAL" clId="{053F1731-2863-4C69-8D62-A9EF26C215E1}" dt="2024-01-28T08:51:40.574" v="1102" actId="1076"/>
          <ac:spMkLst>
            <pc:docMk/>
            <pc:sldMk cId="167287870" sldId="267"/>
            <ac:spMk id="3" creationId="{982DF8B5-9636-BE62-FAFE-E000AA9491FA}"/>
          </ac:spMkLst>
        </pc:spChg>
        <pc:picChg chg="add mod">
          <ac:chgData name="Marc Lichtman" userId="bade3a5b-be95-4aa6-b2d3-e917051786f3" providerId="ADAL" clId="{053F1731-2863-4C69-8D62-A9EF26C215E1}" dt="2024-01-28T08:51:44.652" v="1103" actId="1076"/>
          <ac:picMkLst>
            <pc:docMk/>
            <pc:sldMk cId="167287870" sldId="267"/>
            <ac:picMk id="4" creationId="{B7858F69-948E-4919-3FC5-3F9867D6B075}"/>
          </ac:picMkLst>
        </pc:picChg>
        <pc:picChg chg="mod">
          <ac:chgData name="Marc Lichtman" userId="bade3a5b-be95-4aa6-b2d3-e917051786f3" providerId="ADAL" clId="{053F1731-2863-4C69-8D62-A9EF26C215E1}" dt="2024-01-28T08:51:38.830" v="1101" actId="1076"/>
          <ac:picMkLst>
            <pc:docMk/>
            <pc:sldMk cId="167287870" sldId="267"/>
            <ac:picMk id="7" creationId="{C0AB146F-6893-5E17-7635-11D32DF8CE01}"/>
          </ac:picMkLst>
        </pc:picChg>
        <pc:picChg chg="mod">
          <ac:chgData name="Marc Lichtman" userId="bade3a5b-be95-4aa6-b2d3-e917051786f3" providerId="ADAL" clId="{053F1731-2863-4C69-8D62-A9EF26C215E1}" dt="2024-01-28T08:51:38.830" v="1101" actId="1076"/>
          <ac:picMkLst>
            <pc:docMk/>
            <pc:sldMk cId="167287870" sldId="267"/>
            <ac:picMk id="9" creationId="{7ABA7D2B-FCBE-7544-4377-FEADCF622B11}"/>
          </ac:picMkLst>
        </pc:picChg>
        <pc:picChg chg="del">
          <ac:chgData name="Marc Lichtman" userId="bade3a5b-be95-4aa6-b2d3-e917051786f3" providerId="ADAL" clId="{053F1731-2863-4C69-8D62-A9EF26C215E1}" dt="2024-01-28T08:50:57.511" v="1083" actId="478"/>
          <ac:picMkLst>
            <pc:docMk/>
            <pc:sldMk cId="167287870" sldId="267"/>
            <ac:picMk id="11" creationId="{1B8A4565-F081-DDFB-394B-EFF65A17E3BF}"/>
          </ac:picMkLst>
        </pc:picChg>
      </pc:sldChg>
      <pc:sldChg chg="addSp delSp modSp mod delAnim">
        <pc:chgData name="Marc Lichtman" userId="bade3a5b-be95-4aa6-b2d3-e917051786f3" providerId="ADAL" clId="{053F1731-2863-4C69-8D62-A9EF26C215E1}" dt="2024-01-28T08:52:31.615" v="1109"/>
        <pc:sldMkLst>
          <pc:docMk/>
          <pc:sldMk cId="902637715" sldId="268"/>
        </pc:sldMkLst>
        <pc:spChg chg="add mod">
          <ac:chgData name="Marc Lichtman" userId="bade3a5b-be95-4aa6-b2d3-e917051786f3" providerId="ADAL" clId="{053F1731-2863-4C69-8D62-A9EF26C215E1}" dt="2024-01-28T08:52:31.615" v="1109"/>
          <ac:spMkLst>
            <pc:docMk/>
            <pc:sldMk cId="902637715" sldId="268"/>
            <ac:spMk id="4" creationId="{0BC94180-5661-0E45-64E7-EE13706976AC}"/>
          </ac:spMkLst>
        </pc:spChg>
        <pc:picChg chg="del">
          <ac:chgData name="Marc Lichtman" userId="bade3a5b-be95-4aa6-b2d3-e917051786f3" providerId="ADAL" clId="{053F1731-2863-4C69-8D62-A9EF26C215E1}" dt="2024-01-28T08:52:30.439" v="1108" actId="478"/>
          <ac:picMkLst>
            <pc:docMk/>
            <pc:sldMk cId="902637715" sldId="268"/>
            <ac:picMk id="3" creationId="{78304774-05A6-0BE2-D337-C5F35A59AE9A}"/>
          </ac:picMkLst>
        </pc:picChg>
      </pc:sldChg>
      <pc:sldChg chg="del">
        <pc:chgData name="Marc Lichtman" userId="bade3a5b-be95-4aa6-b2d3-e917051786f3" providerId="ADAL" clId="{053F1731-2863-4C69-8D62-A9EF26C215E1}" dt="2024-01-24T07:16:26.690" v="398" actId="47"/>
        <pc:sldMkLst>
          <pc:docMk/>
          <pc:sldMk cId="4007483390" sldId="269"/>
        </pc:sldMkLst>
      </pc:sldChg>
      <pc:sldChg chg="del">
        <pc:chgData name="Marc Lichtman" userId="bade3a5b-be95-4aa6-b2d3-e917051786f3" providerId="ADAL" clId="{053F1731-2863-4C69-8D62-A9EF26C215E1}" dt="2024-01-24T07:12:53.347" v="219" actId="47"/>
        <pc:sldMkLst>
          <pc:docMk/>
          <pc:sldMk cId="3241030336" sldId="271"/>
        </pc:sldMkLst>
      </pc:sldChg>
      <pc:sldChg chg="modSp mod">
        <pc:chgData name="Marc Lichtman" userId="bade3a5b-be95-4aa6-b2d3-e917051786f3" providerId="ADAL" clId="{053F1731-2863-4C69-8D62-A9EF26C215E1}" dt="2024-01-28T08:37:20.583" v="889" actId="1076"/>
        <pc:sldMkLst>
          <pc:docMk/>
          <pc:sldMk cId="3195487497" sldId="272"/>
        </pc:sldMkLst>
        <pc:spChg chg="mod">
          <ac:chgData name="Marc Lichtman" userId="bade3a5b-be95-4aa6-b2d3-e917051786f3" providerId="ADAL" clId="{053F1731-2863-4C69-8D62-A9EF26C215E1}" dt="2024-01-28T08:37:20.583" v="889" actId="1076"/>
          <ac:spMkLst>
            <pc:docMk/>
            <pc:sldMk cId="3195487497" sldId="272"/>
            <ac:spMk id="13" creationId="{27E1D483-D50A-E56B-7357-EBE196F70999}"/>
          </ac:spMkLst>
        </pc:spChg>
      </pc:sldChg>
      <pc:sldChg chg="modSp mod">
        <pc:chgData name="Marc Lichtman" userId="bade3a5b-be95-4aa6-b2d3-e917051786f3" providerId="ADAL" clId="{053F1731-2863-4C69-8D62-A9EF26C215E1}" dt="2024-01-24T07:15:56.074" v="395" actId="1076"/>
        <pc:sldMkLst>
          <pc:docMk/>
          <pc:sldMk cId="2104276540" sldId="274"/>
        </pc:sldMkLst>
        <pc:spChg chg="mod">
          <ac:chgData name="Marc Lichtman" userId="bade3a5b-be95-4aa6-b2d3-e917051786f3" providerId="ADAL" clId="{053F1731-2863-4C69-8D62-A9EF26C215E1}" dt="2024-01-24T07:13:29.887" v="220" actId="20577"/>
          <ac:spMkLst>
            <pc:docMk/>
            <pc:sldMk cId="2104276540" sldId="274"/>
            <ac:spMk id="2" creationId="{C2AD4A14-B717-8F3C-0E7A-1AB18A27F2D5}"/>
          </ac:spMkLst>
        </pc:spChg>
        <pc:spChg chg="mod">
          <ac:chgData name="Marc Lichtman" userId="bade3a5b-be95-4aa6-b2d3-e917051786f3" providerId="ADAL" clId="{053F1731-2863-4C69-8D62-A9EF26C215E1}" dt="2024-01-24T07:15:49.578" v="393" actId="20577"/>
          <ac:spMkLst>
            <pc:docMk/>
            <pc:sldMk cId="2104276540" sldId="274"/>
            <ac:spMk id="3" creationId="{ED69BF29-897C-5FA7-0AF3-7D1D511325E7}"/>
          </ac:spMkLst>
        </pc:spChg>
        <pc:picChg chg="mod">
          <ac:chgData name="Marc Lichtman" userId="bade3a5b-be95-4aa6-b2d3-e917051786f3" providerId="ADAL" clId="{053F1731-2863-4C69-8D62-A9EF26C215E1}" dt="2024-01-24T07:15:56.074" v="395" actId="1076"/>
          <ac:picMkLst>
            <pc:docMk/>
            <pc:sldMk cId="2104276540" sldId="274"/>
            <ac:picMk id="4" creationId="{C901ADD8-37BC-5714-6A48-EA0E7236C42F}"/>
          </ac:picMkLst>
        </pc:picChg>
      </pc:sldChg>
      <pc:sldChg chg="modSp mod">
        <pc:chgData name="Marc Lichtman" userId="bade3a5b-be95-4aa6-b2d3-e917051786f3" providerId="ADAL" clId="{053F1731-2863-4C69-8D62-A9EF26C215E1}" dt="2024-01-28T08:52:43.615" v="1111" actId="14100"/>
        <pc:sldMkLst>
          <pc:docMk/>
          <pc:sldMk cId="576051922" sldId="276"/>
        </pc:sldMkLst>
        <pc:spChg chg="mod">
          <ac:chgData name="Marc Lichtman" userId="bade3a5b-be95-4aa6-b2d3-e917051786f3" providerId="ADAL" clId="{053F1731-2863-4C69-8D62-A9EF26C215E1}" dt="2024-01-28T08:52:43.615" v="1111" actId="14100"/>
          <ac:spMkLst>
            <pc:docMk/>
            <pc:sldMk cId="576051922" sldId="276"/>
            <ac:spMk id="3" creationId="{BFB93837-7E68-6719-4437-D80CAC23C21A}"/>
          </ac:spMkLst>
        </pc:spChg>
      </pc:sldChg>
      <pc:sldChg chg="modSp mod ord">
        <pc:chgData name="Marc Lichtman" userId="bade3a5b-be95-4aa6-b2d3-e917051786f3" providerId="ADAL" clId="{053F1731-2863-4C69-8D62-A9EF26C215E1}" dt="2024-01-28T08:37:11.702" v="887"/>
        <pc:sldMkLst>
          <pc:docMk/>
          <pc:sldMk cId="1522844054" sldId="279"/>
        </pc:sldMkLst>
        <pc:spChg chg="mod">
          <ac:chgData name="Marc Lichtman" userId="bade3a5b-be95-4aa6-b2d3-e917051786f3" providerId="ADAL" clId="{053F1731-2863-4C69-8D62-A9EF26C215E1}" dt="2024-01-28T08:36:49.849" v="885" actId="14100"/>
          <ac:spMkLst>
            <pc:docMk/>
            <pc:sldMk cId="1522844054" sldId="279"/>
            <ac:spMk id="3" creationId="{7346AD54-907E-DDB1-3A84-872B3F458E9D}"/>
          </ac:spMkLst>
        </pc:spChg>
      </pc:sldChg>
      <pc:sldChg chg="delSp modSp add mod setBg">
        <pc:chgData name="Marc Lichtman" userId="bade3a5b-be95-4aa6-b2d3-e917051786f3" providerId="ADAL" clId="{053F1731-2863-4C69-8D62-A9EF26C215E1}" dt="2024-01-28T08:34:19.897" v="841" actId="20577"/>
        <pc:sldMkLst>
          <pc:docMk/>
          <pc:sldMk cId="4145463426" sldId="280"/>
        </pc:sldMkLst>
        <pc:spChg chg="mod">
          <ac:chgData name="Marc Lichtman" userId="bade3a5b-be95-4aa6-b2d3-e917051786f3" providerId="ADAL" clId="{053F1731-2863-4C69-8D62-A9EF26C215E1}" dt="2024-01-28T08:34:19.897" v="841" actId="20577"/>
          <ac:spMkLst>
            <pc:docMk/>
            <pc:sldMk cId="4145463426" sldId="280"/>
            <ac:spMk id="2" creationId="{EE2FD340-406C-BA7E-0FA2-434B5DF83535}"/>
          </ac:spMkLst>
        </pc:spChg>
        <pc:spChg chg="del">
          <ac:chgData name="Marc Lichtman" userId="bade3a5b-be95-4aa6-b2d3-e917051786f3" providerId="ADAL" clId="{053F1731-2863-4C69-8D62-A9EF26C215E1}" dt="2024-01-24T07:10:16.897" v="23" actId="478"/>
          <ac:spMkLst>
            <pc:docMk/>
            <pc:sldMk cId="4145463426" sldId="280"/>
            <ac:spMk id="5" creationId="{57C8B6F0-A342-27E1-581F-B14E5D2CF4FD}"/>
          </ac:spMkLst>
        </pc:spChg>
        <pc:spChg chg="mod">
          <ac:chgData name="Marc Lichtman" userId="bade3a5b-be95-4aa6-b2d3-e917051786f3" providerId="ADAL" clId="{053F1731-2863-4C69-8D62-A9EF26C215E1}" dt="2024-01-24T07:11:43.977" v="208" actId="20577"/>
          <ac:spMkLst>
            <pc:docMk/>
            <pc:sldMk cId="4145463426" sldId="280"/>
            <ac:spMk id="8" creationId="{2B1CD7BB-C8B6-6D01-476C-9618A184CC46}"/>
          </ac:spMkLst>
        </pc:spChg>
        <pc:spChg chg="del">
          <ac:chgData name="Marc Lichtman" userId="bade3a5b-be95-4aa6-b2d3-e917051786f3" providerId="ADAL" clId="{053F1731-2863-4C69-8D62-A9EF26C215E1}" dt="2024-01-24T07:10:14.113" v="21" actId="478"/>
          <ac:spMkLst>
            <pc:docMk/>
            <pc:sldMk cId="4145463426" sldId="280"/>
            <ac:spMk id="9" creationId="{BFE64B1F-A90C-7D3A-9D25-1DF16EC93F2C}"/>
          </ac:spMkLst>
        </pc:spChg>
      </pc:sldChg>
      <pc:sldChg chg="addSp modSp add del mod setBg">
        <pc:chgData name="Marc Lichtman" userId="bade3a5b-be95-4aa6-b2d3-e917051786f3" providerId="ADAL" clId="{053F1731-2863-4C69-8D62-A9EF26C215E1}" dt="2024-01-28T08:51:54.805" v="1104" actId="47"/>
        <pc:sldMkLst>
          <pc:docMk/>
          <pc:sldMk cId="3415014372" sldId="281"/>
        </pc:sldMkLst>
        <pc:spChg chg="mod">
          <ac:chgData name="Marc Lichtman" userId="bade3a5b-be95-4aa6-b2d3-e917051786f3" providerId="ADAL" clId="{053F1731-2863-4C69-8D62-A9EF26C215E1}" dt="2024-01-24T07:18:31.531" v="476" actId="20577"/>
          <ac:spMkLst>
            <pc:docMk/>
            <pc:sldMk cId="3415014372" sldId="281"/>
            <ac:spMk id="4" creationId="{AA51E4D9-F058-67D7-E0B0-7FD0555F398F}"/>
          </ac:spMkLst>
        </pc:spChg>
        <pc:spChg chg="mod">
          <ac:chgData name="Marc Lichtman" userId="bade3a5b-be95-4aa6-b2d3-e917051786f3" providerId="ADAL" clId="{053F1731-2863-4C69-8D62-A9EF26C215E1}" dt="2024-01-28T08:40:01.179" v="1006" actId="20577"/>
          <ac:spMkLst>
            <pc:docMk/>
            <pc:sldMk cId="3415014372" sldId="281"/>
            <ac:spMk id="6" creationId="{1B7518B6-DFE5-BAC6-546D-C97E06917C21}"/>
          </ac:spMkLst>
        </pc:spChg>
        <pc:picChg chg="add mod">
          <ac:chgData name="Marc Lichtman" userId="bade3a5b-be95-4aa6-b2d3-e917051786f3" providerId="ADAL" clId="{053F1731-2863-4C69-8D62-A9EF26C215E1}" dt="2024-01-28T08:40:29.038" v="1010" actId="1076"/>
          <ac:picMkLst>
            <pc:docMk/>
            <pc:sldMk cId="3415014372" sldId="281"/>
            <ac:picMk id="1026" creationId="{2D8B6EAE-E541-6B6F-D87E-47FAB185577D}"/>
          </ac:picMkLst>
        </pc:picChg>
      </pc:sldChg>
      <pc:sldChg chg="modSp add mod">
        <pc:chgData name="Marc Lichtman" userId="bade3a5b-be95-4aa6-b2d3-e917051786f3" providerId="ADAL" clId="{053F1731-2863-4C69-8D62-A9EF26C215E1}" dt="2024-01-24T07:20:04.534" v="680" actId="20577"/>
        <pc:sldMkLst>
          <pc:docMk/>
          <pc:sldMk cId="3606071331" sldId="282"/>
        </pc:sldMkLst>
        <pc:spChg chg="mod">
          <ac:chgData name="Marc Lichtman" userId="bade3a5b-be95-4aa6-b2d3-e917051786f3" providerId="ADAL" clId="{053F1731-2863-4C69-8D62-A9EF26C215E1}" dt="2024-01-24T07:19:37.862" v="591" actId="20577"/>
          <ac:spMkLst>
            <pc:docMk/>
            <pc:sldMk cId="3606071331" sldId="282"/>
            <ac:spMk id="4" creationId="{B6B570F9-6823-E3C8-589B-714242EAF0AA}"/>
          </ac:spMkLst>
        </pc:spChg>
        <pc:spChg chg="mod">
          <ac:chgData name="Marc Lichtman" userId="bade3a5b-be95-4aa6-b2d3-e917051786f3" providerId="ADAL" clId="{053F1731-2863-4C69-8D62-A9EF26C215E1}" dt="2024-01-24T07:20:04.534" v="680" actId="20577"/>
          <ac:spMkLst>
            <pc:docMk/>
            <pc:sldMk cId="3606071331" sldId="282"/>
            <ac:spMk id="6" creationId="{9666E876-68CC-163D-59FC-E55CDA81750D}"/>
          </ac:spMkLst>
        </pc:spChg>
      </pc:sldChg>
      <pc:sldChg chg="delSp modSp add mod">
        <pc:chgData name="Marc Lichtman" userId="bade3a5b-be95-4aa6-b2d3-e917051786f3" providerId="ADAL" clId="{053F1731-2863-4C69-8D62-A9EF26C215E1}" dt="2024-01-28T08:58:17.042" v="1939" actId="20577"/>
        <pc:sldMkLst>
          <pc:docMk/>
          <pc:sldMk cId="2828761454" sldId="283"/>
        </pc:sldMkLst>
        <pc:spChg chg="mod">
          <ac:chgData name="Marc Lichtman" userId="bade3a5b-be95-4aa6-b2d3-e917051786f3" providerId="ADAL" clId="{053F1731-2863-4C69-8D62-A9EF26C215E1}" dt="2024-01-28T08:53:27.766" v="1119" actId="20577"/>
          <ac:spMkLst>
            <pc:docMk/>
            <pc:sldMk cId="2828761454" sldId="283"/>
            <ac:spMk id="2" creationId="{0B004275-CC3D-D72B-2128-8A8E4E83B11F}"/>
          </ac:spMkLst>
        </pc:spChg>
        <pc:spChg chg="mod">
          <ac:chgData name="Marc Lichtman" userId="bade3a5b-be95-4aa6-b2d3-e917051786f3" providerId="ADAL" clId="{053F1731-2863-4C69-8D62-A9EF26C215E1}" dt="2024-01-28T08:58:17.042" v="1939" actId="20577"/>
          <ac:spMkLst>
            <pc:docMk/>
            <pc:sldMk cId="2828761454" sldId="283"/>
            <ac:spMk id="3" creationId="{215EE3E5-3BCE-56C1-AA0B-D44A3B64664F}"/>
          </ac:spMkLst>
        </pc:spChg>
        <pc:picChg chg="del">
          <ac:chgData name="Marc Lichtman" userId="bade3a5b-be95-4aa6-b2d3-e917051786f3" providerId="ADAL" clId="{053F1731-2863-4C69-8D62-A9EF26C215E1}" dt="2024-01-28T08:53:29.160" v="1120" actId="478"/>
          <ac:picMkLst>
            <pc:docMk/>
            <pc:sldMk cId="2828761454" sldId="283"/>
            <ac:picMk id="1026" creationId="{74F2AEBF-A0F1-083A-DE8A-A1EA1D167AB1}"/>
          </ac:picMkLst>
        </pc:picChg>
      </pc:sldChg>
    </pc:docChg>
  </pc:docChgLst>
  <pc:docChgLst>
    <pc:chgData name="Jade Wilson" userId="S::jadewilson@microsoft.com::5211154e-7b81-4e2d-bbea-0c1dbf90041c" providerId="AD" clId="Web-{C67C363F-3AFA-F9E7-F475-F9A032CAE312}"/>
    <pc:docChg chg="sldOrd">
      <pc:chgData name="Jade Wilson" userId="S::jadewilson@microsoft.com::5211154e-7b81-4e2d-bbea-0c1dbf90041c" providerId="AD" clId="Web-{C67C363F-3AFA-F9E7-F475-F9A032CAE312}" dt="2023-09-04T15:29:23.167" v="0"/>
      <pc:docMkLst>
        <pc:docMk/>
      </pc:docMkLst>
      <pc:sldChg chg="ord">
        <pc:chgData name="Jade Wilson" userId="S::jadewilson@microsoft.com::5211154e-7b81-4e2d-bbea-0c1dbf90041c" providerId="AD" clId="Web-{C67C363F-3AFA-F9E7-F475-F9A032CAE312}" dt="2023-09-04T15:29:23.167" v="0"/>
        <pc:sldMkLst>
          <pc:docMk/>
          <pc:sldMk cId="2423535380" sldId="263"/>
        </pc:sldMkLst>
      </pc:sldChg>
    </pc:docChg>
  </pc:docChgLst>
  <pc:docChgLst>
    <pc:chgData name="Marc Lichtman" userId="S::marclichtman@microsoft.com::bade3a5b-be95-4aa6-b2d3-e917051786f3" providerId="AD" clId="Web-{3AB13CA8-2EE6-989D-AAC4-0B13BE0E41CA}"/>
    <pc:docChg chg="modSld">
      <pc:chgData name="Marc Lichtman" userId="S::marclichtman@microsoft.com::bade3a5b-be95-4aa6-b2d3-e917051786f3" providerId="AD" clId="Web-{3AB13CA8-2EE6-989D-AAC4-0B13BE0E41CA}" dt="2023-09-04T14:44:02.362" v="6" actId="20577"/>
      <pc:docMkLst>
        <pc:docMk/>
      </pc:docMkLst>
      <pc:sldChg chg="modSp">
        <pc:chgData name="Marc Lichtman" userId="S::marclichtman@microsoft.com::bade3a5b-be95-4aa6-b2d3-e917051786f3" providerId="AD" clId="Web-{3AB13CA8-2EE6-989D-AAC4-0B13BE0E41CA}" dt="2023-09-04T14:44:02.362" v="6" actId="20577"/>
        <pc:sldMkLst>
          <pc:docMk/>
          <pc:sldMk cId="2759677688" sldId="260"/>
        </pc:sldMkLst>
        <pc:spChg chg="mod">
          <ac:chgData name="Marc Lichtman" userId="S::marclichtman@microsoft.com::bade3a5b-be95-4aa6-b2d3-e917051786f3" providerId="AD" clId="Web-{3AB13CA8-2EE6-989D-AAC4-0B13BE0E41CA}" dt="2023-09-04T14:44:02.362" v="6" actId="20577"/>
          <ac:spMkLst>
            <pc:docMk/>
            <pc:sldMk cId="2759677688" sldId="260"/>
            <ac:spMk id="6" creationId="{17B9A6C8-8AAD-DD87-62D4-B85414AF258A}"/>
          </ac:spMkLst>
        </pc:spChg>
      </pc:sldChg>
    </pc:docChg>
  </pc:docChgLst>
  <pc:docChgLst>
    <pc:chgData name="Marc Lichtman" userId="bade3a5b-be95-4aa6-b2d3-e917051786f3" providerId="ADAL" clId="{41482AE0-8C5A-49EB-95AF-6C5B384EA683}"/>
    <pc:docChg chg="undo custSel addSld delSld modSld sldOrd modMainMaster">
      <pc:chgData name="Marc Lichtman" userId="bade3a5b-be95-4aa6-b2d3-e917051786f3" providerId="ADAL" clId="{41482AE0-8C5A-49EB-95AF-6C5B384EA683}" dt="2023-09-04T17:12:53.007" v="8961" actId="20577"/>
      <pc:docMkLst>
        <pc:docMk/>
      </pc:docMkLst>
      <pc:sldChg chg="addSp delSp modSp new mod setBg modNotesTx">
        <pc:chgData name="Marc Lichtman" userId="bade3a5b-be95-4aa6-b2d3-e917051786f3" providerId="ADAL" clId="{41482AE0-8C5A-49EB-95AF-6C5B384EA683}" dt="2023-09-04T01:05:05.440" v="5417" actId="207"/>
        <pc:sldMkLst>
          <pc:docMk/>
          <pc:sldMk cId="3754192306" sldId="256"/>
        </pc:sldMkLst>
        <pc:spChg chg="mod">
          <ac:chgData name="Marc Lichtman" userId="bade3a5b-be95-4aa6-b2d3-e917051786f3" providerId="ADAL" clId="{41482AE0-8C5A-49EB-95AF-6C5B384EA683}" dt="2023-09-04T01:04:58.263" v="5416" actId="207"/>
          <ac:spMkLst>
            <pc:docMk/>
            <pc:sldMk cId="3754192306" sldId="256"/>
            <ac:spMk id="2" creationId="{B70C8E90-6CBF-765F-94FE-5B84865ADAC9}"/>
          </ac:spMkLst>
        </pc:spChg>
        <pc:spChg chg="mod">
          <ac:chgData name="Marc Lichtman" userId="bade3a5b-be95-4aa6-b2d3-e917051786f3" providerId="ADAL" clId="{41482AE0-8C5A-49EB-95AF-6C5B384EA683}" dt="2023-09-02T05:16:29.733" v="2222" actId="20577"/>
          <ac:spMkLst>
            <pc:docMk/>
            <pc:sldMk cId="3754192306" sldId="256"/>
            <ac:spMk id="3" creationId="{88FC7A4E-8EF6-F2DB-EA7D-E7EC902CD72D}"/>
          </ac:spMkLst>
        </pc:spChg>
        <pc:spChg chg="add mod">
          <ac:chgData name="Marc Lichtman" userId="bade3a5b-be95-4aa6-b2d3-e917051786f3" providerId="ADAL" clId="{41482AE0-8C5A-49EB-95AF-6C5B384EA683}" dt="2023-09-04T01:05:05.440" v="5417" actId="207"/>
          <ac:spMkLst>
            <pc:docMk/>
            <pc:sldMk cId="3754192306" sldId="256"/>
            <ac:spMk id="6" creationId="{7F755E97-A59D-1E77-1331-BEE228E473AF}"/>
          </ac:spMkLst>
        </pc:spChg>
        <pc:picChg chg="add del mod modCrop">
          <ac:chgData name="Marc Lichtman" userId="bade3a5b-be95-4aa6-b2d3-e917051786f3" providerId="ADAL" clId="{41482AE0-8C5A-49EB-95AF-6C5B384EA683}" dt="2023-09-04T01:04:34.367" v="5410" actId="478"/>
          <ac:picMkLst>
            <pc:docMk/>
            <pc:sldMk cId="3754192306" sldId="256"/>
            <ac:picMk id="5" creationId="{1786D29D-5F30-297E-B5C0-7F6B412DD4BF}"/>
          </ac:picMkLst>
        </pc:picChg>
        <pc:picChg chg="add mod">
          <ac:chgData name="Marc Lichtman" userId="bade3a5b-be95-4aa6-b2d3-e917051786f3" providerId="ADAL" clId="{41482AE0-8C5A-49EB-95AF-6C5B384EA683}" dt="2023-09-04T01:04:38.849" v="5413" actId="1076"/>
          <ac:picMkLst>
            <pc:docMk/>
            <pc:sldMk cId="3754192306" sldId="256"/>
            <ac:picMk id="8" creationId="{4BFF2AF3-A202-7864-8149-377B3421E68F}"/>
          </ac:picMkLst>
        </pc:picChg>
      </pc:sldChg>
      <pc:sldChg chg="addSp delSp modSp new mod setBg modClrScheme chgLayout">
        <pc:chgData name="Marc Lichtman" userId="bade3a5b-be95-4aa6-b2d3-e917051786f3" providerId="ADAL" clId="{41482AE0-8C5A-49EB-95AF-6C5B384EA683}" dt="2023-09-04T01:07:44.972" v="5425" actId="207"/>
        <pc:sldMkLst>
          <pc:docMk/>
          <pc:sldMk cId="2078328492" sldId="257"/>
        </pc:sldMkLst>
        <pc:spChg chg="del">
          <ac:chgData name="Marc Lichtman" userId="bade3a5b-be95-4aa6-b2d3-e917051786f3" providerId="ADAL" clId="{41482AE0-8C5A-49EB-95AF-6C5B384EA683}" dt="2023-09-01T06:17:05.510" v="32" actId="478"/>
          <ac:spMkLst>
            <pc:docMk/>
            <pc:sldMk cId="2078328492" sldId="257"/>
            <ac:spMk id="2" creationId="{4B79B65D-544E-CCF6-43A4-C997E111A7CB}"/>
          </ac:spMkLst>
        </pc:spChg>
        <pc:spChg chg="add del mod">
          <ac:chgData name="Marc Lichtman" userId="bade3a5b-be95-4aa6-b2d3-e917051786f3" providerId="ADAL" clId="{41482AE0-8C5A-49EB-95AF-6C5B384EA683}" dt="2023-09-02T05:18:45.630" v="2359"/>
          <ac:spMkLst>
            <pc:docMk/>
            <pc:sldMk cId="2078328492" sldId="257"/>
            <ac:spMk id="2" creationId="{E94C230B-66C5-CE7D-6A21-A05EAB6F9095}"/>
          </ac:spMkLst>
        </pc:spChg>
        <pc:spChg chg="add del mod ord">
          <ac:chgData name="Marc Lichtman" userId="bade3a5b-be95-4aa6-b2d3-e917051786f3" providerId="ADAL" clId="{41482AE0-8C5A-49EB-95AF-6C5B384EA683}" dt="2023-09-02T05:18:45.300" v="2358" actId="700"/>
          <ac:spMkLst>
            <pc:docMk/>
            <pc:sldMk cId="2078328492" sldId="257"/>
            <ac:spMk id="3" creationId="{5782717F-990D-5313-037C-FE386A196B0E}"/>
          </ac:spMkLst>
        </pc:spChg>
        <pc:spChg chg="del">
          <ac:chgData name="Marc Lichtman" userId="bade3a5b-be95-4aa6-b2d3-e917051786f3" providerId="ADAL" clId="{41482AE0-8C5A-49EB-95AF-6C5B384EA683}" dt="2023-09-01T06:17:06.026" v="33" actId="478"/>
          <ac:spMkLst>
            <pc:docMk/>
            <pc:sldMk cId="2078328492" sldId="257"/>
            <ac:spMk id="3" creationId="{D0D63EC6-91E3-4468-C7F8-E685C690E208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" creationId="{BF8B637D-35E3-9072-EA70-48243B5856B1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5" creationId="{C56503A7-6479-E305-6CCD-CAB42A5CDDA3}"/>
          </ac:spMkLst>
        </pc:spChg>
        <pc:spChg chg="add mod topLvl">
          <ac:chgData name="Marc Lichtman" userId="bade3a5b-be95-4aa6-b2d3-e917051786f3" providerId="ADAL" clId="{41482AE0-8C5A-49EB-95AF-6C5B384EA683}" dt="2023-09-04T01:07:05.168" v="5422" actId="208"/>
          <ac:spMkLst>
            <pc:docMk/>
            <pc:sldMk cId="2078328492" sldId="257"/>
            <ac:spMk id="6" creationId="{4A1DB708-B23B-CB54-6362-AA60C8812DF3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" creationId="{2177A8B4-A083-3229-8576-870BBB87582E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8" creationId="{EFBF3C29-7F46-5EFF-A83A-CD9F3D1300D6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9" creationId="{A9EC9333-66FB-A9D8-B5E6-B0A5EF665857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10" creationId="{9F77F81F-C00C-3F3A-2949-6FA268B59CEC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11" creationId="{ADC6224C-A246-2911-4E5F-7D3056F2FF31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12" creationId="{5A54E2A7-07D2-66F2-1A68-1B152700393D}"/>
          </ac:spMkLst>
        </pc:spChg>
        <pc:spChg chg="mod">
          <ac:chgData name="Marc Lichtman" userId="bade3a5b-be95-4aa6-b2d3-e917051786f3" providerId="ADAL" clId="{41482AE0-8C5A-49EB-95AF-6C5B384EA683}" dt="2023-09-01T06:18:15.288" v="60" actId="20577"/>
          <ac:spMkLst>
            <pc:docMk/>
            <pc:sldMk cId="2078328492" sldId="257"/>
            <ac:spMk id="14" creationId="{B6120301-1172-C2F6-2CB6-08DE8AED20B1}"/>
          </ac:spMkLst>
        </pc:spChg>
        <pc:spChg chg="mod">
          <ac:chgData name="Marc Lichtman" userId="bade3a5b-be95-4aa6-b2d3-e917051786f3" providerId="ADAL" clId="{41482AE0-8C5A-49EB-95AF-6C5B384EA683}" dt="2023-09-01T06:18:16.480" v="61" actId="20577"/>
          <ac:spMkLst>
            <pc:docMk/>
            <pc:sldMk cId="2078328492" sldId="257"/>
            <ac:spMk id="15" creationId="{D097FF09-234C-8CE9-749F-C1C93C8F2206}"/>
          </ac:spMkLst>
        </pc:spChg>
        <pc:spChg chg="mod">
          <ac:chgData name="Marc Lichtman" userId="bade3a5b-be95-4aa6-b2d3-e917051786f3" providerId="ADAL" clId="{41482AE0-8C5A-49EB-95AF-6C5B384EA683}" dt="2023-09-01T06:18:07.750" v="55" actId="3064"/>
          <ac:spMkLst>
            <pc:docMk/>
            <pc:sldMk cId="2078328492" sldId="257"/>
            <ac:spMk id="16" creationId="{97105D50-CC01-6CA4-2D06-854CF56F1133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17" creationId="{D6E1C50E-3F18-0844-B187-AB278F66CF11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18" creationId="{47C47A04-A5F7-B85A-71F2-7273742EF1A6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19" creationId="{90C45FAA-97FA-28EA-10A1-58EB02DA79F0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0" creationId="{DC4659ED-69EA-A484-72D5-E68B392A9479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1" creationId="{0ED9DCF8-7429-9E82-8919-58992EFE4CA9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2" creationId="{D47DC1C3-1137-0D6F-54F2-FBA5CC6973CD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3" creationId="{1A39855C-C834-F46B-9607-DF33D637B0AA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4" creationId="{0118965B-01F6-E9AE-2FF9-42B73902C728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5" creationId="{F1BEFDD9-1A8D-58DB-2337-F4177A5ECD70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6" creationId="{A254F485-F6F7-9166-E8CE-FBC26E9568F1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7" creationId="{35639B5F-222B-E10C-4875-0CDA6C4FD166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28" creationId="{C5AD6FF2-FFF8-11BE-9FDA-36994ADB614E}"/>
          </ac:spMkLst>
        </pc:spChg>
        <pc:spChg chg="add mod topLvl">
          <ac:chgData name="Marc Lichtman" userId="bade3a5b-be95-4aa6-b2d3-e917051786f3" providerId="ADAL" clId="{41482AE0-8C5A-49EB-95AF-6C5B384EA683}" dt="2023-09-04T01:07:32.818" v="5424" actId="207"/>
          <ac:spMkLst>
            <pc:docMk/>
            <pc:sldMk cId="2078328492" sldId="257"/>
            <ac:spMk id="29" creationId="{BC1564B0-201A-1F79-566B-8DB086322D17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0" creationId="{D46FF893-A8CA-15B6-E76D-EC1A8E3264C1}"/>
          </ac:spMkLst>
        </pc:spChg>
        <pc:spChg chg="add mod topLvl">
          <ac:chgData name="Marc Lichtman" userId="bade3a5b-be95-4aa6-b2d3-e917051786f3" providerId="ADAL" clId="{41482AE0-8C5A-49EB-95AF-6C5B384EA683}" dt="2023-09-04T01:07:44.972" v="5425" actId="207"/>
          <ac:spMkLst>
            <pc:docMk/>
            <pc:sldMk cId="2078328492" sldId="257"/>
            <ac:spMk id="31" creationId="{2E0D8107-4D30-7466-0011-B3CB28912BC3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2" creationId="{004C232E-566C-227F-6BE2-2BAD65A24374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3" creationId="{3F43CE2F-1F22-F493-0757-290C6D017764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4" creationId="{3F56A9E4-B762-6D1D-F3F1-428E42A84C9E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5" creationId="{97700702-5C4C-C672-71BB-7969A3A673B7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6" creationId="{31A2B89C-641B-5901-0405-A93F3F2C9768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7" creationId="{21BEE1DD-3870-B4DC-6207-953C2A1E27C4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8" creationId="{BF06E6BD-9BC2-F406-0977-4919E81E4ECC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39" creationId="{49AC3DBB-21B1-ACEC-32BC-C0D36122E88B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0" creationId="{96EA8302-999C-D332-BE4B-55E1FD2DD9F6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1" creationId="{EC9B5083-9843-FDB7-81C9-DAC9AAA23744}"/>
          </ac:spMkLst>
        </pc:spChg>
        <pc:spChg chg="add mod topLvl">
          <ac:chgData name="Marc Lichtman" userId="bade3a5b-be95-4aa6-b2d3-e917051786f3" providerId="ADAL" clId="{41482AE0-8C5A-49EB-95AF-6C5B384EA683}" dt="2023-09-02T05:18:33.381" v="2355" actId="1076"/>
          <ac:spMkLst>
            <pc:docMk/>
            <pc:sldMk cId="2078328492" sldId="257"/>
            <ac:spMk id="42" creationId="{B609C7C3-EFE9-B08F-FB15-7FBBBFEDA12E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3" creationId="{8805FCB5-89B6-5F76-3F93-98A921792C9B}"/>
          </ac:spMkLst>
        </pc:spChg>
        <pc:spChg chg="add mod topLvl">
          <ac:chgData name="Marc Lichtman" userId="bade3a5b-be95-4aa6-b2d3-e917051786f3" providerId="ADAL" clId="{41482AE0-8C5A-49EB-95AF-6C5B384EA683}" dt="2023-09-02T05:18:33.381" v="2355" actId="1076"/>
          <ac:spMkLst>
            <pc:docMk/>
            <pc:sldMk cId="2078328492" sldId="257"/>
            <ac:spMk id="44" creationId="{B014BD64-8593-53A2-6BAF-96F2482C78B0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5" creationId="{2C412338-4D88-238F-8F99-537C0EB9F857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6" creationId="{EC38573C-93AE-1D95-BBFE-BA27281DD51A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7" creationId="{8CB1DD28-F23D-41C1-1CA5-23516C53810C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48" creationId="{9D1F14E2-5875-47E1-07CA-C2F91DFE7874}"/>
          </ac:spMkLst>
        </pc:spChg>
        <pc:spChg chg="add mod topLvl">
          <ac:chgData name="Marc Lichtman" userId="bade3a5b-be95-4aa6-b2d3-e917051786f3" providerId="ADAL" clId="{41482AE0-8C5A-49EB-95AF-6C5B384EA683}" dt="2023-09-04T01:07:32.818" v="5424" actId="207"/>
          <ac:spMkLst>
            <pc:docMk/>
            <pc:sldMk cId="2078328492" sldId="257"/>
            <ac:spMk id="49" creationId="{D2E80A2F-C39C-B756-A71D-E132AA6B6E57}"/>
          </ac:spMkLst>
        </pc:spChg>
        <pc:spChg chg="add mod topLvl">
          <ac:chgData name="Marc Lichtman" userId="bade3a5b-be95-4aa6-b2d3-e917051786f3" providerId="ADAL" clId="{41482AE0-8C5A-49EB-95AF-6C5B384EA683}" dt="2023-09-04T01:07:17.874" v="5423" actId="12788"/>
          <ac:spMkLst>
            <pc:docMk/>
            <pc:sldMk cId="2078328492" sldId="257"/>
            <ac:spMk id="50" creationId="{609DDF9B-5735-BF6C-7AFF-59EE5AC54C6D}"/>
          </ac:spMkLst>
        </pc:spChg>
        <pc:spChg chg="add mod topLvl">
          <ac:chgData name="Marc Lichtman" userId="bade3a5b-be95-4aa6-b2d3-e917051786f3" providerId="ADAL" clId="{41482AE0-8C5A-49EB-95AF-6C5B384EA683}" dt="2023-09-04T01:06:58.486" v="5421" actId="207"/>
          <ac:spMkLst>
            <pc:docMk/>
            <pc:sldMk cId="2078328492" sldId="257"/>
            <ac:spMk id="51" creationId="{C0C05D3B-DDD7-3029-A6EF-000BCCE1E1FC}"/>
          </ac:spMkLst>
        </pc:spChg>
        <pc:spChg chg="add mod topLvl">
          <ac:chgData name="Marc Lichtman" userId="bade3a5b-be95-4aa6-b2d3-e917051786f3" providerId="ADAL" clId="{41482AE0-8C5A-49EB-95AF-6C5B384EA683}" dt="2023-09-04T01:06:58.486" v="5421" actId="207"/>
          <ac:spMkLst>
            <pc:docMk/>
            <pc:sldMk cId="2078328492" sldId="257"/>
            <ac:spMk id="52" creationId="{619A43F4-D92B-FBAC-1C8E-FB630B0CAB82}"/>
          </ac:spMkLst>
        </pc:spChg>
        <pc:spChg chg="add mod topLvl">
          <ac:chgData name="Marc Lichtman" userId="bade3a5b-be95-4aa6-b2d3-e917051786f3" providerId="ADAL" clId="{41482AE0-8C5A-49EB-95AF-6C5B384EA683}" dt="2023-09-04T01:06:58.486" v="5421" actId="207"/>
          <ac:spMkLst>
            <pc:docMk/>
            <pc:sldMk cId="2078328492" sldId="257"/>
            <ac:spMk id="53" creationId="{1D24E2C4-EC3B-B7DB-11D4-69E065F05BDD}"/>
          </ac:spMkLst>
        </pc:spChg>
        <pc:spChg chg="add mod topLvl">
          <ac:chgData name="Marc Lichtman" userId="bade3a5b-be95-4aa6-b2d3-e917051786f3" providerId="ADAL" clId="{41482AE0-8C5A-49EB-95AF-6C5B384EA683}" dt="2023-09-04T01:07:17.874" v="5423" actId="12788"/>
          <ac:spMkLst>
            <pc:docMk/>
            <pc:sldMk cId="2078328492" sldId="257"/>
            <ac:spMk id="54" creationId="{3CF40059-70BC-660E-ADC6-12584BF614DE}"/>
          </ac:spMkLst>
        </pc:spChg>
        <pc:spChg chg="add mod topLvl">
          <ac:chgData name="Marc Lichtman" userId="bade3a5b-be95-4aa6-b2d3-e917051786f3" providerId="ADAL" clId="{41482AE0-8C5A-49EB-95AF-6C5B384EA683}" dt="2023-09-04T01:07:17.874" v="5423" actId="12788"/>
          <ac:spMkLst>
            <pc:docMk/>
            <pc:sldMk cId="2078328492" sldId="257"/>
            <ac:spMk id="55" creationId="{DBDF47D0-CAAD-0003-3C18-DF46FA422A7E}"/>
          </ac:spMkLst>
        </pc:spChg>
        <pc:spChg chg="add mod topLvl">
          <ac:chgData name="Marc Lichtman" userId="bade3a5b-be95-4aa6-b2d3-e917051786f3" providerId="ADAL" clId="{41482AE0-8C5A-49EB-95AF-6C5B384EA683}" dt="2023-09-04T01:06:58.486" v="5421" actId="207"/>
          <ac:spMkLst>
            <pc:docMk/>
            <pc:sldMk cId="2078328492" sldId="257"/>
            <ac:spMk id="56" creationId="{4403933D-5653-FA55-2847-0AB836323B92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57" creationId="{9FE108DF-552A-5161-1339-830F79B197FA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58" creationId="{D7F5CC06-FB18-EDAF-263C-9C24C2EA66AA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59" creationId="{2244CD31-2B66-65A3-F810-7C878F73A7BF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0" creationId="{205D8FFD-2DF7-94E1-253C-A218DB227525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1" creationId="{20C2C08F-D05B-E942-0F76-62D6B146794D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2" creationId="{BC2C7666-AB0A-8CCA-D428-603389641E59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3" creationId="{FDB0FDC1-1E6C-BDDD-E11F-DEBA993B0C63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4" creationId="{40BA2E55-C8EB-E4EB-9862-905A78E9D6EC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5" creationId="{C07A8DE2-FB44-DE1F-9B5A-B5650C091DB7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6" creationId="{251A9DA9-AF8F-7E4A-058C-0ABC31AADF61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7" creationId="{99968724-87FA-675A-135B-BF9523E9E63F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8" creationId="{A0540C60-FB76-BE97-D08E-ED70B877D063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69" creationId="{488FDBD7-BA4F-B0D8-F2B8-703AA451F3E9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0" creationId="{B4D6FA68-CEA9-E461-2A64-607FDB872FFE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1" creationId="{2D5A5AD3-4F27-20E7-4125-187E2B6C29FA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2" creationId="{D8F91CD2-6701-68D7-AFBD-2140AA1A4FB2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3" creationId="{81D0A006-372F-CBC7-9B39-13662F07ACF0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4" creationId="{E3F666A1-1AE8-214C-91CB-DD9663AE211E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5" creationId="{D29D8453-6360-03F3-4068-AB4AACCE8152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6" creationId="{64ED4F8C-7E4D-7251-6DB5-6FCFD1071EA4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7" creationId="{AD8C6B3E-DFE1-4C56-093D-498B60B1C778}"/>
          </ac:spMkLst>
        </pc:spChg>
        <pc:spChg chg="add mod topLvl">
          <ac:chgData name="Marc Lichtman" userId="bade3a5b-be95-4aa6-b2d3-e917051786f3" providerId="ADAL" clId="{41482AE0-8C5A-49EB-95AF-6C5B384EA683}" dt="2023-09-02T05:18:26.326" v="2317" actId="1038"/>
          <ac:spMkLst>
            <pc:docMk/>
            <pc:sldMk cId="2078328492" sldId="257"/>
            <ac:spMk id="78" creationId="{E214037B-4D58-7451-9BE7-FBCF1100F97F}"/>
          </ac:spMkLst>
        </pc:spChg>
        <pc:spChg chg="add mod topLvl">
          <ac:chgData name="Marc Lichtman" userId="bade3a5b-be95-4aa6-b2d3-e917051786f3" providerId="ADAL" clId="{41482AE0-8C5A-49EB-95AF-6C5B384EA683}" dt="2023-09-02T05:21:30.562" v="2662" actId="1076"/>
          <ac:spMkLst>
            <pc:docMk/>
            <pc:sldMk cId="2078328492" sldId="257"/>
            <ac:spMk id="79" creationId="{8850CF7E-FFAD-A1E7-C3D0-90F6906E41AC}"/>
          </ac:spMkLst>
        </pc:spChg>
        <pc:spChg chg="add mod topLvl">
          <ac:chgData name="Marc Lichtman" userId="bade3a5b-be95-4aa6-b2d3-e917051786f3" providerId="ADAL" clId="{41482AE0-8C5A-49EB-95AF-6C5B384EA683}" dt="2023-09-02T05:21:31.907" v="2663" actId="1076"/>
          <ac:spMkLst>
            <pc:docMk/>
            <pc:sldMk cId="2078328492" sldId="257"/>
            <ac:spMk id="80" creationId="{4F71C915-CC56-33DA-7339-0005A5F79E20}"/>
          </ac:spMkLst>
        </pc:spChg>
        <pc:spChg chg="add mod topLvl">
          <ac:chgData name="Marc Lichtman" userId="bade3a5b-be95-4aa6-b2d3-e917051786f3" providerId="ADAL" clId="{41482AE0-8C5A-49EB-95AF-6C5B384EA683}" dt="2023-09-04T01:07:44.972" v="5425" actId="207"/>
          <ac:spMkLst>
            <pc:docMk/>
            <pc:sldMk cId="2078328492" sldId="257"/>
            <ac:spMk id="81" creationId="{C627BBE0-4583-E374-CCD9-7DB7B477333C}"/>
          </ac:spMkLst>
        </pc:spChg>
        <pc:spChg chg="add del mod ord">
          <ac:chgData name="Marc Lichtman" userId="bade3a5b-be95-4aa6-b2d3-e917051786f3" providerId="ADAL" clId="{41482AE0-8C5A-49EB-95AF-6C5B384EA683}" dt="2023-09-02T05:18:45.300" v="2358" actId="700"/>
          <ac:spMkLst>
            <pc:docMk/>
            <pc:sldMk cId="2078328492" sldId="257"/>
            <ac:spMk id="82" creationId="{AF0BFCD0-F978-86F8-C374-BD750FD7C49F}"/>
          </ac:spMkLst>
        </pc:spChg>
        <pc:spChg chg="add mod ord">
          <ac:chgData name="Marc Lichtman" userId="bade3a5b-be95-4aa6-b2d3-e917051786f3" providerId="ADAL" clId="{41482AE0-8C5A-49EB-95AF-6C5B384EA683}" dt="2023-09-02T05:18:54.278" v="2387" actId="1076"/>
          <ac:spMkLst>
            <pc:docMk/>
            <pc:sldMk cId="2078328492" sldId="257"/>
            <ac:spMk id="83" creationId="{852C93CC-9FB7-67A8-EE7B-D420350FF990}"/>
          </ac:spMkLst>
        </pc:spChg>
        <pc:spChg chg="add mod ord">
          <ac:chgData name="Marc Lichtman" userId="bade3a5b-be95-4aa6-b2d3-e917051786f3" providerId="ADAL" clId="{41482AE0-8C5A-49EB-95AF-6C5B384EA683}" dt="2023-09-02T05:21:23.753" v="2661" actId="255"/>
          <ac:spMkLst>
            <pc:docMk/>
            <pc:sldMk cId="2078328492" sldId="257"/>
            <ac:spMk id="84" creationId="{35789814-5CED-18B0-D298-EB33982D1649}"/>
          </ac:spMkLst>
        </pc:spChg>
        <pc:grpChg chg="add mod topLvl">
          <ac:chgData name="Marc Lichtman" userId="bade3a5b-be95-4aa6-b2d3-e917051786f3" providerId="ADAL" clId="{41482AE0-8C5A-49EB-95AF-6C5B384EA683}" dt="2023-09-02T05:18:26.326" v="2317" actId="1038"/>
          <ac:grpSpMkLst>
            <pc:docMk/>
            <pc:sldMk cId="2078328492" sldId="257"/>
            <ac:grpSpMk id="13" creationId="{8921FED9-404D-AAD1-6603-0CE442BF5A6B}"/>
          </ac:grpSpMkLst>
        </pc:grpChg>
        <pc:grpChg chg="add del mod">
          <ac:chgData name="Marc Lichtman" userId="bade3a5b-be95-4aa6-b2d3-e917051786f3" providerId="ADAL" clId="{41482AE0-8C5A-49EB-95AF-6C5B384EA683}" dt="2023-09-01T06:17:11.821" v="35" actId="165"/>
          <ac:grpSpMkLst>
            <pc:docMk/>
            <pc:sldMk cId="2078328492" sldId="257"/>
            <ac:grpSpMk id="82" creationId="{6985BBDA-C941-5CE0-90ED-32FA54F382A6}"/>
          </ac:grpSpMkLst>
        </pc:grpChg>
      </pc:sldChg>
      <pc:sldChg chg="modSp new del mod">
        <pc:chgData name="Marc Lichtman" userId="bade3a5b-be95-4aa6-b2d3-e917051786f3" providerId="ADAL" clId="{41482AE0-8C5A-49EB-95AF-6C5B384EA683}" dt="2023-09-01T19:42:51.418" v="338" actId="47"/>
        <pc:sldMkLst>
          <pc:docMk/>
          <pc:sldMk cId="635997269" sldId="258"/>
        </pc:sldMkLst>
        <pc:spChg chg="mod">
          <ac:chgData name="Marc Lichtman" userId="bade3a5b-be95-4aa6-b2d3-e917051786f3" providerId="ADAL" clId="{41482AE0-8C5A-49EB-95AF-6C5B384EA683}" dt="2023-09-01T19:42:45.315" v="336" actId="1076"/>
          <ac:spMkLst>
            <pc:docMk/>
            <pc:sldMk cId="635997269" sldId="258"/>
            <ac:spMk id="2" creationId="{163B6C4C-737D-8C4B-1DF4-96EE936FAEBA}"/>
          </ac:spMkLst>
        </pc:spChg>
        <pc:spChg chg="mod">
          <ac:chgData name="Marc Lichtman" userId="bade3a5b-be95-4aa6-b2d3-e917051786f3" providerId="ADAL" clId="{41482AE0-8C5A-49EB-95AF-6C5B384EA683}" dt="2023-09-01T19:42:42.536" v="335" actId="1076"/>
          <ac:spMkLst>
            <pc:docMk/>
            <pc:sldMk cId="635997269" sldId="258"/>
            <ac:spMk id="3" creationId="{FFBE7B12-1731-C1E9-910A-BD61D734F592}"/>
          </ac:spMkLst>
        </pc:spChg>
      </pc:sldChg>
      <pc:sldChg chg="addSp delSp modSp new mod setBg modClrScheme chgLayout">
        <pc:chgData name="Marc Lichtman" userId="bade3a5b-be95-4aa6-b2d3-e917051786f3" providerId="ADAL" clId="{41482AE0-8C5A-49EB-95AF-6C5B384EA683}" dt="2023-09-04T03:19:14.779" v="6650" actId="1076"/>
        <pc:sldMkLst>
          <pc:docMk/>
          <pc:sldMk cId="1645690804" sldId="259"/>
        </pc:sldMkLst>
        <pc:spChg chg="del mod ord">
          <ac:chgData name="Marc Lichtman" userId="bade3a5b-be95-4aa6-b2d3-e917051786f3" providerId="ADAL" clId="{41482AE0-8C5A-49EB-95AF-6C5B384EA683}" dt="2023-09-01T19:43:07.164" v="343" actId="700"/>
          <ac:spMkLst>
            <pc:docMk/>
            <pc:sldMk cId="1645690804" sldId="259"/>
            <ac:spMk id="2" creationId="{82CD89B0-348A-8925-1DFF-AFD13A788ED3}"/>
          </ac:spMkLst>
        </pc:spChg>
        <pc:spChg chg="del mod ord">
          <ac:chgData name="Marc Lichtman" userId="bade3a5b-be95-4aa6-b2d3-e917051786f3" providerId="ADAL" clId="{41482AE0-8C5A-49EB-95AF-6C5B384EA683}" dt="2023-09-01T19:43:07.164" v="343" actId="700"/>
          <ac:spMkLst>
            <pc:docMk/>
            <pc:sldMk cId="1645690804" sldId="259"/>
            <ac:spMk id="3" creationId="{76592AC8-D891-5A7D-4F69-3E1AB0722B4F}"/>
          </ac:spMkLst>
        </pc:spChg>
        <pc:spChg chg="add mod ord">
          <ac:chgData name="Marc Lichtman" userId="bade3a5b-be95-4aa6-b2d3-e917051786f3" providerId="ADAL" clId="{41482AE0-8C5A-49EB-95AF-6C5B384EA683}" dt="2023-09-01T19:43:13.319" v="355" actId="20577"/>
          <ac:spMkLst>
            <pc:docMk/>
            <pc:sldMk cId="1645690804" sldId="259"/>
            <ac:spMk id="4" creationId="{ECC1093C-73E4-A176-E1CD-93C1F17E095B}"/>
          </ac:spMkLst>
        </pc:spChg>
        <pc:spChg chg="add mod ord">
          <ac:chgData name="Marc Lichtman" userId="bade3a5b-be95-4aa6-b2d3-e917051786f3" providerId="ADAL" clId="{41482AE0-8C5A-49EB-95AF-6C5B384EA683}" dt="2023-09-02T05:18:01.950" v="2234" actId="255"/>
          <ac:spMkLst>
            <pc:docMk/>
            <pc:sldMk cId="1645690804" sldId="259"/>
            <ac:spMk id="5" creationId="{6ABF4A0F-1CFC-32A9-C927-D65B4B7103F1}"/>
          </ac:spMkLst>
        </pc:spChg>
        <pc:picChg chg="add mod">
          <ac:chgData name="Marc Lichtman" userId="bade3a5b-be95-4aa6-b2d3-e917051786f3" providerId="ADAL" clId="{41482AE0-8C5A-49EB-95AF-6C5B384EA683}" dt="2023-09-04T03:19:13.682" v="6649" actId="1076"/>
          <ac:picMkLst>
            <pc:docMk/>
            <pc:sldMk cId="1645690804" sldId="259"/>
            <ac:picMk id="3" creationId="{2919E7B1-F4A6-01F0-BEEC-13D39B945A44}"/>
          </ac:picMkLst>
        </pc:picChg>
        <pc:picChg chg="add mod">
          <ac:chgData name="Marc Lichtman" userId="bade3a5b-be95-4aa6-b2d3-e917051786f3" providerId="ADAL" clId="{41482AE0-8C5A-49EB-95AF-6C5B384EA683}" dt="2023-09-04T03:19:12.675" v="6648" actId="1076"/>
          <ac:picMkLst>
            <pc:docMk/>
            <pc:sldMk cId="1645690804" sldId="259"/>
            <ac:picMk id="7" creationId="{77B0B2B4-0BA6-1A92-5C91-2B6DFE161F77}"/>
          </ac:picMkLst>
        </pc:picChg>
        <pc:picChg chg="add del mod">
          <ac:chgData name="Marc Lichtman" userId="bade3a5b-be95-4aa6-b2d3-e917051786f3" providerId="ADAL" clId="{41482AE0-8C5A-49EB-95AF-6C5B384EA683}" dt="2023-09-04T03:17:23.508" v="6633" actId="478"/>
          <ac:picMkLst>
            <pc:docMk/>
            <pc:sldMk cId="1645690804" sldId="259"/>
            <ac:picMk id="9" creationId="{F09D41F6-B701-6C5A-EB2F-22A9DF39E4A3}"/>
          </ac:picMkLst>
        </pc:picChg>
        <pc:picChg chg="add mod">
          <ac:chgData name="Marc Lichtman" userId="bade3a5b-be95-4aa6-b2d3-e917051786f3" providerId="ADAL" clId="{41482AE0-8C5A-49EB-95AF-6C5B384EA683}" dt="2023-09-04T03:19:14.779" v="6650" actId="1076"/>
          <ac:picMkLst>
            <pc:docMk/>
            <pc:sldMk cId="1645690804" sldId="259"/>
            <ac:picMk id="11" creationId="{9359085B-8419-02A7-B511-2CAE7390D0CF}"/>
          </ac:picMkLst>
        </pc:picChg>
        <pc:picChg chg="add del mod">
          <ac:chgData name="Marc Lichtman" userId="bade3a5b-be95-4aa6-b2d3-e917051786f3" providerId="ADAL" clId="{41482AE0-8C5A-49EB-95AF-6C5B384EA683}" dt="2023-09-04T03:17:51.088" v="6638" actId="478"/>
          <ac:picMkLst>
            <pc:docMk/>
            <pc:sldMk cId="1645690804" sldId="259"/>
            <ac:picMk id="1026" creationId="{C1AD57AB-AD1A-BFF8-01E0-C8C2FC08C25D}"/>
          </ac:picMkLst>
        </pc:picChg>
        <pc:picChg chg="add del mod">
          <ac:chgData name="Marc Lichtman" userId="bade3a5b-be95-4aa6-b2d3-e917051786f3" providerId="ADAL" clId="{41482AE0-8C5A-49EB-95AF-6C5B384EA683}" dt="2023-09-04T03:18:12.302" v="6644" actId="478"/>
          <ac:picMkLst>
            <pc:docMk/>
            <pc:sldMk cId="1645690804" sldId="259"/>
            <ac:picMk id="1028" creationId="{A482CA69-CD05-95BA-E442-6718E178129F}"/>
          </ac:picMkLst>
        </pc:picChg>
      </pc:sldChg>
      <pc:sldChg chg="addSp delSp modSp new mod setBg modClrScheme chgLayout">
        <pc:chgData name="Marc Lichtman" userId="bade3a5b-be95-4aa6-b2d3-e917051786f3" providerId="ADAL" clId="{41482AE0-8C5A-49EB-95AF-6C5B384EA683}" dt="2023-09-04T14:40:51.575" v="7798"/>
        <pc:sldMkLst>
          <pc:docMk/>
          <pc:sldMk cId="2759677688" sldId="260"/>
        </pc:sldMkLst>
        <pc:spChg chg="del mod ord">
          <ac:chgData name="Marc Lichtman" userId="bade3a5b-be95-4aa6-b2d3-e917051786f3" providerId="ADAL" clId="{41482AE0-8C5A-49EB-95AF-6C5B384EA683}" dt="2023-09-01T19:50:34.244" v="643" actId="700"/>
          <ac:spMkLst>
            <pc:docMk/>
            <pc:sldMk cId="2759677688" sldId="260"/>
            <ac:spMk id="2" creationId="{C39E4C27-BE82-C7B7-1586-B6822C646117}"/>
          </ac:spMkLst>
        </pc:spChg>
        <pc:spChg chg="add del mod">
          <ac:chgData name="Marc Lichtman" userId="bade3a5b-be95-4aa6-b2d3-e917051786f3" providerId="ADAL" clId="{41482AE0-8C5A-49EB-95AF-6C5B384EA683}" dt="2023-09-04T04:12:04.046" v="7782" actId="478"/>
          <ac:spMkLst>
            <pc:docMk/>
            <pc:sldMk cId="2759677688" sldId="260"/>
            <ac:spMk id="3" creationId="{173813F1-A7BD-C0EC-FCC8-878D7D9DE229}"/>
          </ac:spMkLst>
        </pc:spChg>
        <pc:spChg chg="del mod ord">
          <ac:chgData name="Marc Lichtman" userId="bade3a5b-be95-4aa6-b2d3-e917051786f3" providerId="ADAL" clId="{41482AE0-8C5A-49EB-95AF-6C5B384EA683}" dt="2023-09-01T19:50:34.244" v="643" actId="700"/>
          <ac:spMkLst>
            <pc:docMk/>
            <pc:sldMk cId="2759677688" sldId="260"/>
            <ac:spMk id="3" creationId="{73FE1BB0-E75A-94F3-E036-6BA555A9607D}"/>
          </ac:spMkLst>
        </pc:spChg>
        <pc:spChg chg="add mod ord">
          <ac:chgData name="Marc Lichtman" userId="bade3a5b-be95-4aa6-b2d3-e917051786f3" providerId="ADAL" clId="{41482AE0-8C5A-49EB-95AF-6C5B384EA683}" dt="2023-09-04T02:20:52.777" v="6596" actId="20577"/>
          <ac:spMkLst>
            <pc:docMk/>
            <pc:sldMk cId="2759677688" sldId="260"/>
            <ac:spMk id="4" creationId="{4059C974-ECA1-5D84-DDF2-14D9A28C6468}"/>
          </ac:spMkLst>
        </pc:spChg>
        <pc:spChg chg="add del mod ord">
          <ac:chgData name="Marc Lichtman" userId="bade3a5b-be95-4aa6-b2d3-e917051786f3" providerId="ADAL" clId="{41482AE0-8C5A-49EB-95AF-6C5B384EA683}" dt="2023-09-04T04:12:01.389" v="7781" actId="478"/>
          <ac:spMkLst>
            <pc:docMk/>
            <pc:sldMk cId="2759677688" sldId="260"/>
            <ac:spMk id="5" creationId="{3C5CBBF2-A3D3-5736-7548-8EA083DF0A16}"/>
          </ac:spMkLst>
        </pc:spChg>
        <pc:spChg chg="add mod">
          <ac:chgData name="Marc Lichtman" userId="bade3a5b-be95-4aa6-b2d3-e917051786f3" providerId="ADAL" clId="{41482AE0-8C5A-49EB-95AF-6C5B384EA683}" dt="2023-09-04T14:40:51.575" v="7798"/>
          <ac:spMkLst>
            <pc:docMk/>
            <pc:sldMk cId="2759677688" sldId="260"/>
            <ac:spMk id="6" creationId="{17B9A6C8-8AAD-DD87-62D4-B85414AF258A}"/>
          </ac:spMkLst>
        </pc:spChg>
      </pc:sldChg>
      <pc:sldChg chg="addSp delSp modSp new mod ord setBg">
        <pc:chgData name="Marc Lichtman" userId="bade3a5b-be95-4aa6-b2d3-e917051786f3" providerId="ADAL" clId="{41482AE0-8C5A-49EB-95AF-6C5B384EA683}" dt="2023-09-04T04:12:15.672" v="7784"/>
        <pc:sldMkLst>
          <pc:docMk/>
          <pc:sldMk cId="2428041622" sldId="261"/>
        </pc:sldMkLst>
        <pc:spChg chg="mod">
          <ac:chgData name="Marc Lichtman" userId="bade3a5b-be95-4aa6-b2d3-e917051786f3" providerId="ADAL" clId="{41482AE0-8C5A-49EB-95AF-6C5B384EA683}" dt="2023-09-04T03:19:41.336" v="6651" actId="113"/>
          <ac:spMkLst>
            <pc:docMk/>
            <pc:sldMk cId="2428041622" sldId="261"/>
            <ac:spMk id="2" creationId="{04462484-664C-A696-C4C6-7FCB4450C600}"/>
          </ac:spMkLst>
        </pc:spChg>
        <pc:spChg chg="mod">
          <ac:chgData name="Marc Lichtman" userId="bade3a5b-be95-4aa6-b2d3-e917051786f3" providerId="ADAL" clId="{41482AE0-8C5A-49EB-95AF-6C5B384EA683}" dt="2023-09-04T01:12:31.722" v="5458" actId="1076"/>
          <ac:spMkLst>
            <pc:docMk/>
            <pc:sldMk cId="2428041622" sldId="261"/>
            <ac:spMk id="3" creationId="{B34736F0-4E2E-3E0F-E45E-8AB2C1B091DA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4" creationId="{671D7085-C290-840B-4AE7-B146D80CBA2A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5" creationId="{E0573A5E-28B6-53ED-0876-4A463FF5BB66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6" creationId="{16A1B739-4589-684E-0B8D-CCE59AB2CFC9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7" creationId="{E81BF415-2F67-70FC-7FF1-AFD38D9564A2}"/>
          </ac:spMkLst>
        </pc:spChg>
        <pc:spChg chg="add mo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8" creationId="{B37345FC-EFC2-1D8B-A9C5-07020C99B728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9" creationId="{607FBE0F-C628-D5AE-BC2D-79E76FC5D380}"/>
          </ac:spMkLst>
        </pc:spChg>
        <pc:spChg chg="add mo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0" creationId="{368C447F-81EF-42B2-95AD-AC86C111732E}"/>
          </ac:spMkLst>
        </pc:spChg>
        <pc:spChg chg="add mo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1" creationId="{39DAEBC2-16D1-CD77-FAFF-7877CBBE5FEE}"/>
          </ac:spMkLst>
        </pc:spChg>
        <pc:spChg chg="add mo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2" creationId="{74384D1D-3103-8D38-E88B-17987BEDE45E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3" creationId="{A450E72F-ACC7-B69F-5E2B-EA22347E4503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4" creationId="{ADBB42EA-878C-7DD6-C11A-1F4FF13616BA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5" creationId="{C6FB0A6D-37AE-94EF-5815-09887D0E76E0}"/>
          </ac:spMkLst>
        </pc:spChg>
        <pc:spChg chg="add mod or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6" creationId="{5059CD23-D4BC-488F-69C2-D16D58E8D039}"/>
          </ac:spMkLst>
        </pc:spChg>
        <pc:spChg chg="add mod">
          <ac:chgData name="Marc Lichtman" userId="bade3a5b-be95-4aa6-b2d3-e917051786f3" providerId="ADAL" clId="{41482AE0-8C5A-49EB-95AF-6C5B384EA683}" dt="2023-09-02T05:41:05.106" v="4130" actId="1037"/>
          <ac:spMkLst>
            <pc:docMk/>
            <pc:sldMk cId="2428041622" sldId="261"/>
            <ac:spMk id="18" creationId="{B6895171-4CE0-BCB0-2E0E-B7E2FB792992}"/>
          </ac:spMkLst>
        </pc:spChg>
        <pc:spChg chg="add del mod">
          <ac:chgData name="Marc Lichtman" userId="bade3a5b-be95-4aa6-b2d3-e917051786f3" providerId="ADAL" clId="{41482AE0-8C5A-49EB-95AF-6C5B384EA683}" dt="2023-09-02T05:35:14.214" v="3988" actId="478"/>
          <ac:spMkLst>
            <pc:docMk/>
            <pc:sldMk cId="2428041622" sldId="261"/>
            <ac:spMk id="19" creationId="{3AE73DD5-457B-6796-337F-0E3733CA292F}"/>
          </ac:spMkLst>
        </pc:spChg>
        <pc:picChg chg="add del">
          <ac:chgData name="Marc Lichtman" userId="bade3a5b-be95-4aa6-b2d3-e917051786f3" providerId="ADAL" clId="{41482AE0-8C5A-49EB-95AF-6C5B384EA683}" dt="2023-09-04T01:11:16.298" v="5448" actId="22"/>
          <ac:picMkLst>
            <pc:docMk/>
            <pc:sldMk cId="2428041622" sldId="261"/>
            <ac:picMk id="21" creationId="{9ABC96C6-0E76-E671-5BC6-D9DF1B296B4A}"/>
          </ac:picMkLst>
        </pc:picChg>
        <pc:picChg chg="add del mod">
          <ac:chgData name="Marc Lichtman" userId="bade3a5b-be95-4aa6-b2d3-e917051786f3" providerId="ADAL" clId="{41482AE0-8C5A-49EB-95AF-6C5B384EA683}" dt="2023-09-04T01:11:33.097" v="5454" actId="478"/>
          <ac:picMkLst>
            <pc:docMk/>
            <pc:sldMk cId="2428041622" sldId="261"/>
            <ac:picMk id="23" creationId="{75EE56FE-0128-D628-8D99-0979C6110416}"/>
          </ac:picMkLst>
        </pc:picChg>
        <pc:picChg chg="add mod">
          <ac:chgData name="Marc Lichtman" userId="bade3a5b-be95-4aa6-b2d3-e917051786f3" providerId="ADAL" clId="{41482AE0-8C5A-49EB-95AF-6C5B384EA683}" dt="2023-09-02T05:30:32.402" v="3784" actId="732"/>
          <ac:picMkLst>
            <pc:docMk/>
            <pc:sldMk cId="2428041622" sldId="261"/>
            <ac:picMk id="2050" creationId="{FFA8E2F8-50C1-5B02-29D0-BEB7C25E2640}"/>
          </ac:picMkLst>
        </pc:picChg>
        <pc:picChg chg="add del mod">
          <ac:chgData name="Marc Lichtman" userId="bade3a5b-be95-4aa6-b2d3-e917051786f3" providerId="ADAL" clId="{41482AE0-8C5A-49EB-95AF-6C5B384EA683}" dt="2023-09-02T05:38:57.465" v="4010" actId="478"/>
          <ac:picMkLst>
            <pc:docMk/>
            <pc:sldMk cId="2428041622" sldId="261"/>
            <ac:picMk id="2052" creationId="{F2AB537A-F41A-9B0E-0AF6-5EA3345C57B3}"/>
          </ac:picMkLst>
        </pc:picChg>
        <pc:picChg chg="add del mod">
          <ac:chgData name="Marc Lichtman" userId="bade3a5b-be95-4aa6-b2d3-e917051786f3" providerId="ADAL" clId="{41482AE0-8C5A-49EB-95AF-6C5B384EA683}" dt="2023-09-02T05:38:36.437" v="3998" actId="478"/>
          <ac:picMkLst>
            <pc:docMk/>
            <pc:sldMk cId="2428041622" sldId="261"/>
            <ac:picMk id="2054" creationId="{CC62CD59-2494-DDFA-9C10-9DB2D396B360}"/>
          </ac:picMkLst>
        </pc:picChg>
        <pc:picChg chg="add del mod">
          <ac:chgData name="Marc Lichtman" userId="bade3a5b-be95-4aa6-b2d3-e917051786f3" providerId="ADAL" clId="{41482AE0-8C5A-49EB-95AF-6C5B384EA683}" dt="2023-09-04T01:12:26.233" v="5456" actId="478"/>
          <ac:picMkLst>
            <pc:docMk/>
            <pc:sldMk cId="2428041622" sldId="261"/>
            <ac:picMk id="2056" creationId="{02FEEDF7-C7CA-20CF-1239-2995E5C76539}"/>
          </ac:picMkLst>
        </pc:picChg>
      </pc:sldChg>
      <pc:sldChg chg="addSp modSp new mod setBg">
        <pc:chgData name="Marc Lichtman" userId="bade3a5b-be95-4aa6-b2d3-e917051786f3" providerId="ADAL" clId="{41482AE0-8C5A-49EB-95AF-6C5B384EA683}" dt="2023-09-04T01:02:35.752" v="5405"/>
        <pc:sldMkLst>
          <pc:docMk/>
          <pc:sldMk cId="114698801" sldId="262"/>
        </pc:sldMkLst>
        <pc:spChg chg="mod">
          <ac:chgData name="Marc Lichtman" userId="bade3a5b-be95-4aa6-b2d3-e917051786f3" providerId="ADAL" clId="{41482AE0-8C5A-49EB-95AF-6C5B384EA683}" dt="2023-09-01T19:57:06.042" v="882" actId="1076"/>
          <ac:spMkLst>
            <pc:docMk/>
            <pc:sldMk cId="114698801" sldId="262"/>
            <ac:spMk id="2" creationId="{90EDD3B3-45A7-4A87-1B36-FEF9B3B2D61D}"/>
          </ac:spMkLst>
        </pc:spChg>
        <pc:spChg chg="mod">
          <ac:chgData name="Marc Lichtman" userId="bade3a5b-be95-4aa6-b2d3-e917051786f3" providerId="ADAL" clId="{41482AE0-8C5A-49EB-95AF-6C5B384EA683}" dt="2023-09-01T19:56:47.018" v="879" actId="1076"/>
          <ac:spMkLst>
            <pc:docMk/>
            <pc:sldMk cId="114698801" sldId="262"/>
            <ac:spMk id="3" creationId="{E09B272B-8023-331C-EA3F-C94E74BD8EB9}"/>
          </ac:spMkLst>
        </pc:spChg>
        <pc:spChg chg="add mod">
          <ac:chgData name="Marc Lichtman" userId="bade3a5b-be95-4aa6-b2d3-e917051786f3" providerId="ADAL" clId="{41482AE0-8C5A-49EB-95AF-6C5B384EA683}" dt="2023-09-01T19:56:47.018" v="879" actId="1076"/>
          <ac:spMkLst>
            <pc:docMk/>
            <pc:sldMk cId="114698801" sldId="262"/>
            <ac:spMk id="6" creationId="{427823B8-649E-F4CF-800D-4C8D21D8FB5A}"/>
          </ac:spMkLst>
        </pc:spChg>
        <pc:spChg chg="add mod">
          <ac:chgData name="Marc Lichtman" userId="bade3a5b-be95-4aa6-b2d3-e917051786f3" providerId="ADAL" clId="{41482AE0-8C5A-49EB-95AF-6C5B384EA683}" dt="2023-09-01T19:56:47.018" v="879" actId="1076"/>
          <ac:spMkLst>
            <pc:docMk/>
            <pc:sldMk cId="114698801" sldId="262"/>
            <ac:spMk id="7" creationId="{E36D5315-77EE-D7FE-1E92-3D474E6FA999}"/>
          </ac:spMkLst>
        </pc:spChg>
        <pc:picChg chg="add mod modCrop">
          <ac:chgData name="Marc Lichtman" userId="bade3a5b-be95-4aa6-b2d3-e917051786f3" providerId="ADAL" clId="{41482AE0-8C5A-49EB-95AF-6C5B384EA683}" dt="2023-09-01T19:56:58.561" v="881" actId="732"/>
          <ac:picMkLst>
            <pc:docMk/>
            <pc:sldMk cId="114698801" sldId="262"/>
            <ac:picMk id="5" creationId="{2B97BAC2-B52A-9384-F16C-74DD32AB2A6A}"/>
          </ac:picMkLst>
        </pc:picChg>
        <pc:picChg chg="add mod modCrop">
          <ac:chgData name="Marc Lichtman" userId="bade3a5b-be95-4aa6-b2d3-e917051786f3" providerId="ADAL" clId="{41482AE0-8C5A-49EB-95AF-6C5B384EA683}" dt="2023-09-01T19:57:11.196" v="887" actId="1035"/>
          <ac:picMkLst>
            <pc:docMk/>
            <pc:sldMk cId="114698801" sldId="262"/>
            <ac:picMk id="9" creationId="{F3208A94-7FDB-9C46-FC1A-D77EB55301A4}"/>
          </ac:picMkLst>
        </pc:picChg>
      </pc:sldChg>
      <pc:sldChg chg="modSp new mod ord setBg modNotesTx">
        <pc:chgData name="Marc Lichtman" userId="bade3a5b-be95-4aa6-b2d3-e917051786f3" providerId="ADAL" clId="{41482AE0-8C5A-49EB-95AF-6C5B384EA683}" dt="2023-09-04T17:04:39.132" v="8831"/>
        <pc:sldMkLst>
          <pc:docMk/>
          <pc:sldMk cId="2423535380" sldId="263"/>
        </pc:sldMkLst>
        <pc:spChg chg="mod">
          <ac:chgData name="Marc Lichtman" userId="bade3a5b-be95-4aa6-b2d3-e917051786f3" providerId="ADAL" clId="{41482AE0-8C5A-49EB-95AF-6C5B384EA683}" dt="2023-09-04T16:54:47.489" v="8049" actId="20577"/>
          <ac:spMkLst>
            <pc:docMk/>
            <pc:sldMk cId="2423535380" sldId="263"/>
            <ac:spMk id="2" creationId="{A4819B5B-E62D-5E1E-EAA7-7535675666D1}"/>
          </ac:spMkLst>
        </pc:spChg>
        <pc:spChg chg="mod">
          <ac:chgData name="Marc Lichtman" userId="bade3a5b-be95-4aa6-b2d3-e917051786f3" providerId="ADAL" clId="{41482AE0-8C5A-49EB-95AF-6C5B384EA683}" dt="2023-09-04T16:57:45.046" v="8241" actId="20577"/>
          <ac:spMkLst>
            <pc:docMk/>
            <pc:sldMk cId="2423535380" sldId="263"/>
            <ac:spMk id="3" creationId="{DAE93298-C052-E08D-23FD-A87F7ECC1CE1}"/>
          </ac:spMkLst>
        </pc:spChg>
      </pc:sldChg>
      <pc:sldChg chg="addSp delSp modSp new mod setBg">
        <pc:chgData name="Marc Lichtman" userId="bade3a5b-be95-4aa6-b2d3-e917051786f3" providerId="ADAL" clId="{41482AE0-8C5A-49EB-95AF-6C5B384EA683}" dt="2023-09-04T01:05:45.368" v="5418" actId="207"/>
        <pc:sldMkLst>
          <pc:docMk/>
          <pc:sldMk cId="803799121" sldId="264"/>
        </pc:sldMkLst>
        <pc:spChg chg="mod">
          <ac:chgData name="Marc Lichtman" userId="bade3a5b-be95-4aa6-b2d3-e917051786f3" providerId="ADAL" clId="{41482AE0-8C5A-49EB-95AF-6C5B384EA683}" dt="2023-09-04T01:05:45.368" v="5418" actId="207"/>
          <ac:spMkLst>
            <pc:docMk/>
            <pc:sldMk cId="803799121" sldId="264"/>
            <ac:spMk id="2" creationId="{D97F8ACB-7379-433C-8B52-7641D3257B77}"/>
          </ac:spMkLst>
        </pc:spChg>
        <pc:spChg chg="del mod">
          <ac:chgData name="Marc Lichtman" userId="bade3a5b-be95-4aa6-b2d3-e917051786f3" providerId="ADAL" clId="{41482AE0-8C5A-49EB-95AF-6C5B384EA683}" dt="2023-09-02T05:02:26.331" v="1554" actId="478"/>
          <ac:spMkLst>
            <pc:docMk/>
            <pc:sldMk cId="803799121" sldId="264"/>
            <ac:spMk id="3" creationId="{4EADFD34-3FA8-C1F0-0CEC-760572E094BA}"/>
          </ac:spMkLst>
        </pc:spChg>
        <pc:spChg chg="add mod">
          <ac:chgData name="Marc Lichtman" userId="bade3a5b-be95-4aa6-b2d3-e917051786f3" providerId="ADAL" clId="{41482AE0-8C5A-49EB-95AF-6C5B384EA683}" dt="2023-09-04T01:05:45.368" v="5418" actId="207"/>
          <ac:spMkLst>
            <pc:docMk/>
            <pc:sldMk cId="803799121" sldId="264"/>
            <ac:spMk id="5" creationId="{FE1FF92D-A33B-0490-F43E-1212BFA6BBD0}"/>
          </ac:spMkLst>
        </pc:spChg>
        <pc:spChg chg="add del mod">
          <ac:chgData name="Marc Lichtman" userId="bade3a5b-be95-4aa6-b2d3-e917051786f3" providerId="ADAL" clId="{41482AE0-8C5A-49EB-95AF-6C5B384EA683}" dt="2023-09-02T05:02:27.500" v="1555" actId="478"/>
          <ac:spMkLst>
            <pc:docMk/>
            <pc:sldMk cId="803799121" sldId="264"/>
            <ac:spMk id="7" creationId="{4C897A93-B29D-DC46-D2C6-BCC4803B54FB}"/>
          </ac:spMkLst>
        </pc:spChg>
        <pc:spChg chg="add mod">
          <ac:chgData name="Marc Lichtman" userId="bade3a5b-be95-4aa6-b2d3-e917051786f3" providerId="ADAL" clId="{41482AE0-8C5A-49EB-95AF-6C5B384EA683}" dt="2023-09-04T01:05:45.368" v="5418" actId="207"/>
          <ac:spMkLst>
            <pc:docMk/>
            <pc:sldMk cId="803799121" sldId="264"/>
            <ac:spMk id="8" creationId="{8424AFC5-EF51-B9C4-2F4F-E23596EB0470}"/>
          </ac:spMkLst>
        </pc:spChg>
        <pc:spChg chg="add mod">
          <ac:chgData name="Marc Lichtman" userId="bade3a5b-be95-4aa6-b2d3-e917051786f3" providerId="ADAL" clId="{41482AE0-8C5A-49EB-95AF-6C5B384EA683}" dt="2023-09-04T01:05:45.368" v="5418" actId="207"/>
          <ac:spMkLst>
            <pc:docMk/>
            <pc:sldMk cId="803799121" sldId="264"/>
            <ac:spMk id="9" creationId="{B75A5A48-51A4-ADFA-B136-2AFBBDADDD65}"/>
          </ac:spMkLst>
        </pc:spChg>
      </pc:sldChg>
      <pc:sldChg chg="addSp delSp modSp new mod setBg">
        <pc:chgData name="Marc Lichtman" userId="bade3a5b-be95-4aa6-b2d3-e917051786f3" providerId="ADAL" clId="{41482AE0-8C5A-49EB-95AF-6C5B384EA683}" dt="2023-09-04T16:50:37.238" v="7829" actId="1076"/>
        <pc:sldMkLst>
          <pc:docMk/>
          <pc:sldMk cId="1686952225" sldId="265"/>
        </pc:sldMkLst>
        <pc:spChg chg="mod ord">
          <ac:chgData name="Marc Lichtman" userId="bade3a5b-be95-4aa6-b2d3-e917051786f3" providerId="ADAL" clId="{41482AE0-8C5A-49EB-95AF-6C5B384EA683}" dt="2023-09-04T01:06:29.439" v="5419" actId="207"/>
          <ac:spMkLst>
            <pc:docMk/>
            <pc:sldMk cId="1686952225" sldId="265"/>
            <ac:spMk id="2" creationId="{5956592E-E798-05AF-9D58-E0FA044B37A6}"/>
          </ac:spMkLst>
        </pc:spChg>
        <pc:spChg chg="mod">
          <ac:chgData name="Marc Lichtman" userId="bade3a5b-be95-4aa6-b2d3-e917051786f3" providerId="ADAL" clId="{41482AE0-8C5A-49EB-95AF-6C5B384EA683}" dt="2023-09-02T05:13:17.197" v="2115" actId="20577"/>
          <ac:spMkLst>
            <pc:docMk/>
            <pc:sldMk cId="1686952225" sldId="265"/>
            <ac:spMk id="3" creationId="{535E9576-CF82-8E97-0076-B490C623200F}"/>
          </ac:spMkLst>
        </pc:spChg>
        <pc:spChg chg="add mod">
          <ac:chgData name="Marc Lichtman" userId="bade3a5b-be95-4aa6-b2d3-e917051786f3" providerId="ADAL" clId="{41482AE0-8C5A-49EB-95AF-6C5B384EA683}" dt="2023-09-04T16:50:37.238" v="7829" actId="1076"/>
          <ac:spMkLst>
            <pc:docMk/>
            <pc:sldMk cId="1686952225" sldId="265"/>
            <ac:spMk id="4" creationId="{E4EFEE85-85DF-2B9D-D751-8D010D31401F}"/>
          </ac:spMkLst>
        </pc:spChg>
        <pc:spChg chg="add del mod ord">
          <ac:chgData name="Marc Lichtman" userId="bade3a5b-be95-4aa6-b2d3-e917051786f3" providerId="ADAL" clId="{41482AE0-8C5A-49EB-95AF-6C5B384EA683}" dt="2023-09-04T01:02:50.007" v="5407" actId="478"/>
          <ac:spMkLst>
            <pc:docMk/>
            <pc:sldMk cId="1686952225" sldId="265"/>
            <ac:spMk id="13" creationId="{27E1D483-D50A-E56B-7357-EBE196F70999}"/>
          </ac:spMkLst>
        </pc:spChg>
        <pc:spChg chg="add mod">
          <ac:chgData name="Marc Lichtman" userId="bade3a5b-be95-4aa6-b2d3-e917051786f3" providerId="ADAL" clId="{41482AE0-8C5A-49EB-95AF-6C5B384EA683}" dt="2023-09-04T01:45:47.440" v="5502" actId="14100"/>
          <ac:spMkLst>
            <pc:docMk/>
            <pc:sldMk cId="1686952225" sldId="265"/>
            <ac:spMk id="15" creationId="{9B0AB8A1-E068-CC7A-1758-0BFBF424BA08}"/>
          </ac:spMkLst>
        </pc:spChg>
        <pc:spChg chg="add mod">
          <ac:chgData name="Marc Lichtman" userId="bade3a5b-be95-4aa6-b2d3-e917051786f3" providerId="ADAL" clId="{41482AE0-8C5A-49EB-95AF-6C5B384EA683}" dt="2023-09-04T01:45:43.498" v="5501" actId="1076"/>
          <ac:spMkLst>
            <pc:docMk/>
            <pc:sldMk cId="1686952225" sldId="265"/>
            <ac:spMk id="16" creationId="{386AE8B0-72B3-FA08-70B5-2AAADA79CE13}"/>
          </ac:spMkLst>
        </pc:spChg>
        <pc:picChg chg="add del mod">
          <ac:chgData name="Marc Lichtman" userId="bade3a5b-be95-4aa6-b2d3-e917051786f3" providerId="ADAL" clId="{41482AE0-8C5A-49EB-95AF-6C5B384EA683}" dt="2023-09-02T05:05:00.406" v="1698" actId="21"/>
          <ac:picMkLst>
            <pc:docMk/>
            <pc:sldMk cId="1686952225" sldId="265"/>
            <ac:picMk id="5" creationId="{94E0BEEA-DA02-7425-3F05-A81F955DE937}"/>
          </ac:picMkLst>
        </pc:picChg>
        <pc:picChg chg="add del">
          <ac:chgData name="Marc Lichtman" userId="bade3a5b-be95-4aa6-b2d3-e917051786f3" providerId="ADAL" clId="{41482AE0-8C5A-49EB-95AF-6C5B384EA683}" dt="2023-09-02T05:12:31.694" v="2085" actId="478"/>
          <ac:picMkLst>
            <pc:docMk/>
            <pc:sldMk cId="1686952225" sldId="265"/>
            <ac:picMk id="7" creationId="{826BCFCA-4754-3256-6719-B8D3E0905A6C}"/>
          </ac:picMkLst>
        </pc:picChg>
        <pc:picChg chg="add del">
          <ac:chgData name="Marc Lichtman" userId="bade3a5b-be95-4aa6-b2d3-e917051786f3" providerId="ADAL" clId="{41482AE0-8C5A-49EB-95AF-6C5B384EA683}" dt="2023-09-02T05:05:41.051" v="1701" actId="22"/>
          <ac:picMkLst>
            <pc:docMk/>
            <pc:sldMk cId="1686952225" sldId="265"/>
            <ac:picMk id="9" creationId="{58902210-4233-760D-1DDF-27F9BA2D2F34}"/>
          </ac:picMkLst>
        </pc:picChg>
        <pc:picChg chg="add mod">
          <ac:chgData name="Marc Lichtman" userId="bade3a5b-be95-4aa6-b2d3-e917051786f3" providerId="ADAL" clId="{41482AE0-8C5A-49EB-95AF-6C5B384EA683}" dt="2023-09-02T05:11:30.225" v="2032" actId="1076"/>
          <ac:picMkLst>
            <pc:docMk/>
            <pc:sldMk cId="1686952225" sldId="265"/>
            <ac:picMk id="11" creationId="{1C7DA3C2-5069-8F75-CFF4-62477B97B8E2}"/>
          </ac:picMkLst>
        </pc:picChg>
        <pc:picChg chg="add mod">
          <ac:chgData name="Marc Lichtman" userId="bade3a5b-be95-4aa6-b2d3-e917051786f3" providerId="ADAL" clId="{41482AE0-8C5A-49EB-95AF-6C5B384EA683}" dt="2023-09-02T05:17:35.391" v="2231" actId="732"/>
          <ac:picMkLst>
            <pc:docMk/>
            <pc:sldMk cId="1686952225" sldId="265"/>
            <ac:picMk id="12" creationId="{860D5F1F-E2A6-E49F-AAA5-C655F51393D7}"/>
          </ac:picMkLst>
        </pc:picChg>
        <pc:picChg chg="add mod">
          <ac:chgData name="Marc Lichtman" userId="bade3a5b-be95-4aa6-b2d3-e917051786f3" providerId="ADAL" clId="{41482AE0-8C5A-49EB-95AF-6C5B384EA683}" dt="2023-09-04T01:45:43.498" v="5501" actId="1076"/>
          <ac:picMkLst>
            <pc:docMk/>
            <pc:sldMk cId="1686952225" sldId="265"/>
            <ac:picMk id="14" creationId="{068702A4-A2B5-5EEE-1ECB-75DCAD2FF2D8}"/>
          </ac:picMkLst>
        </pc:picChg>
        <pc:picChg chg="add mod">
          <ac:chgData name="Marc Lichtman" userId="bade3a5b-be95-4aa6-b2d3-e917051786f3" providerId="ADAL" clId="{41482AE0-8C5A-49EB-95AF-6C5B384EA683}" dt="2023-09-02T05:11:44.855" v="2077" actId="1036"/>
          <ac:picMkLst>
            <pc:docMk/>
            <pc:sldMk cId="1686952225" sldId="265"/>
            <ac:picMk id="1026" creationId="{32EFC203-2CE2-DE80-AAC7-DEA8CC158145}"/>
          </ac:picMkLst>
        </pc:picChg>
      </pc:sldChg>
      <pc:sldChg chg="addSp delSp modSp new mod setBg delAnim modAnim modNotesTx">
        <pc:chgData name="Marc Lichtman" userId="bade3a5b-be95-4aa6-b2d3-e917051786f3" providerId="ADAL" clId="{41482AE0-8C5A-49EB-95AF-6C5B384EA683}" dt="2023-09-04T16:49:35.570" v="7801" actId="20577"/>
        <pc:sldMkLst>
          <pc:docMk/>
          <pc:sldMk cId="1040232756" sldId="266"/>
        </pc:sldMkLst>
        <pc:spChg chg="mod">
          <ac:chgData name="Marc Lichtman" userId="bade3a5b-be95-4aa6-b2d3-e917051786f3" providerId="ADAL" clId="{41482AE0-8C5A-49EB-95AF-6C5B384EA683}" dt="2023-09-02T05:15:27.617" v="2205" actId="20577"/>
          <ac:spMkLst>
            <pc:docMk/>
            <pc:sldMk cId="1040232756" sldId="266"/>
            <ac:spMk id="2" creationId="{91312C72-5967-4F15-CE0E-199E4D87E03C}"/>
          </ac:spMkLst>
        </pc:spChg>
        <pc:spChg chg="del mod">
          <ac:chgData name="Marc Lichtman" userId="bade3a5b-be95-4aa6-b2d3-e917051786f3" providerId="ADAL" clId="{41482AE0-8C5A-49EB-95AF-6C5B384EA683}" dt="2023-09-04T03:04:30.277" v="6597" actId="478"/>
          <ac:spMkLst>
            <pc:docMk/>
            <pc:sldMk cId="1040232756" sldId="266"/>
            <ac:spMk id="3" creationId="{0D3A0953-9DE4-1434-40D8-3BDD07A742C6}"/>
          </ac:spMkLst>
        </pc:spChg>
        <pc:spChg chg="add del mod">
          <ac:chgData name="Marc Lichtman" userId="bade3a5b-be95-4aa6-b2d3-e917051786f3" providerId="ADAL" clId="{41482AE0-8C5A-49EB-95AF-6C5B384EA683}" dt="2023-09-04T03:04:32.974" v="6598" actId="478"/>
          <ac:spMkLst>
            <pc:docMk/>
            <pc:sldMk cId="1040232756" sldId="266"/>
            <ac:spMk id="11" creationId="{D2F38A30-338B-92BF-4DF1-EBC3996A6BEF}"/>
          </ac:spMkLst>
        </pc:spChg>
        <pc:picChg chg="add mod">
          <ac:chgData name="Marc Lichtman" userId="bade3a5b-be95-4aa6-b2d3-e917051786f3" providerId="ADAL" clId="{41482AE0-8C5A-49EB-95AF-6C5B384EA683}" dt="2023-09-04T03:14:18.020" v="6622" actId="1076"/>
          <ac:picMkLst>
            <pc:docMk/>
            <pc:sldMk cId="1040232756" sldId="266"/>
            <ac:picMk id="3" creationId="{5E9AEE9C-499D-07D7-99CE-276D2F820BCE}"/>
          </ac:picMkLst>
        </pc:picChg>
        <pc:picChg chg="add del mod">
          <ac:chgData name="Marc Lichtman" userId="bade3a5b-be95-4aa6-b2d3-e917051786f3" providerId="ADAL" clId="{41482AE0-8C5A-49EB-95AF-6C5B384EA683}" dt="2023-09-02T05:15:54.954" v="2206" actId="478"/>
          <ac:picMkLst>
            <pc:docMk/>
            <pc:sldMk cId="1040232756" sldId="266"/>
            <ac:picMk id="5" creationId="{5C87E229-A9ED-34FA-3C0F-D4AAA67BCCBF}"/>
          </ac:picMkLst>
        </pc:picChg>
        <pc:picChg chg="add del mod">
          <ac:chgData name="Marc Lichtman" userId="bade3a5b-be95-4aa6-b2d3-e917051786f3" providerId="ADAL" clId="{41482AE0-8C5A-49EB-95AF-6C5B384EA683}" dt="2023-09-02T05:14:42.007" v="2179" actId="478"/>
          <ac:picMkLst>
            <pc:docMk/>
            <pc:sldMk cId="1040232756" sldId="266"/>
            <ac:picMk id="7" creationId="{7ECAFFAB-DE0C-8F59-8BFD-220136049F52}"/>
          </ac:picMkLst>
        </pc:picChg>
        <pc:picChg chg="add del mod">
          <ac:chgData name="Marc Lichtman" userId="bade3a5b-be95-4aa6-b2d3-e917051786f3" providerId="ADAL" clId="{41482AE0-8C5A-49EB-95AF-6C5B384EA683}" dt="2023-09-02T05:15:55.150" v="2207" actId="478"/>
          <ac:picMkLst>
            <pc:docMk/>
            <pc:sldMk cId="1040232756" sldId="266"/>
            <ac:picMk id="9" creationId="{BA1ACDE7-9BB6-5D3F-2077-41B0394ED5AF}"/>
          </ac:picMkLst>
        </pc:picChg>
        <pc:picChg chg="add del mod">
          <ac:chgData name="Marc Lichtman" userId="bade3a5b-be95-4aa6-b2d3-e917051786f3" providerId="ADAL" clId="{41482AE0-8C5A-49EB-95AF-6C5B384EA683}" dt="2023-09-04T03:05:29.497" v="6616" actId="478"/>
          <ac:picMkLst>
            <pc:docMk/>
            <pc:sldMk cId="1040232756" sldId="266"/>
            <ac:picMk id="12" creationId="{2F8ED08E-6DDD-0428-D284-2F43B1793918}"/>
          </ac:picMkLst>
        </pc:picChg>
        <pc:picChg chg="add del mod">
          <ac:chgData name="Marc Lichtman" userId="bade3a5b-be95-4aa6-b2d3-e917051786f3" providerId="ADAL" clId="{41482AE0-8C5A-49EB-95AF-6C5B384EA683}" dt="2023-09-04T03:14:00.353" v="6619" actId="478"/>
          <ac:picMkLst>
            <pc:docMk/>
            <pc:sldMk cId="1040232756" sldId="266"/>
            <ac:picMk id="13" creationId="{4E339077-C810-6943-BE11-DA2F5D81DD7C}"/>
          </ac:picMkLst>
        </pc:picChg>
      </pc:sldChg>
      <pc:sldChg chg="addSp modSp new mod setBg">
        <pc:chgData name="Marc Lichtman" userId="bade3a5b-be95-4aa6-b2d3-e917051786f3" providerId="ADAL" clId="{41482AE0-8C5A-49EB-95AF-6C5B384EA683}" dt="2023-09-04T03:24:34.427" v="7226" actId="14100"/>
        <pc:sldMkLst>
          <pc:docMk/>
          <pc:sldMk cId="167287870" sldId="267"/>
        </pc:sldMkLst>
        <pc:spChg chg="mod">
          <ac:chgData name="Marc Lichtman" userId="bade3a5b-be95-4aa6-b2d3-e917051786f3" providerId="ADAL" clId="{41482AE0-8C5A-49EB-95AF-6C5B384EA683}" dt="2023-09-04T03:23:06.337" v="7102" actId="1076"/>
          <ac:spMkLst>
            <pc:docMk/>
            <pc:sldMk cId="167287870" sldId="267"/>
            <ac:spMk id="2" creationId="{EC1DB193-21B3-69F0-AC78-E7794EC05182}"/>
          </ac:spMkLst>
        </pc:spChg>
        <pc:spChg chg="mod">
          <ac:chgData name="Marc Lichtman" userId="bade3a5b-be95-4aa6-b2d3-e917051786f3" providerId="ADAL" clId="{41482AE0-8C5A-49EB-95AF-6C5B384EA683}" dt="2023-09-04T03:24:22.737" v="7224" actId="20577"/>
          <ac:spMkLst>
            <pc:docMk/>
            <pc:sldMk cId="167287870" sldId="267"/>
            <ac:spMk id="3" creationId="{982DF8B5-9636-BE62-FAFE-E000AA9491FA}"/>
          </ac:spMkLst>
        </pc:spChg>
        <pc:picChg chg="add mod">
          <ac:chgData name="Marc Lichtman" userId="bade3a5b-be95-4aa6-b2d3-e917051786f3" providerId="ADAL" clId="{41482AE0-8C5A-49EB-95AF-6C5B384EA683}" dt="2023-09-04T03:22:18.833" v="7094" actId="1076"/>
          <ac:picMkLst>
            <pc:docMk/>
            <pc:sldMk cId="167287870" sldId="267"/>
            <ac:picMk id="5" creationId="{67974097-4BAA-55C2-A9A0-76F2DE80DA2E}"/>
          </ac:picMkLst>
        </pc:picChg>
        <pc:picChg chg="add mod">
          <ac:chgData name="Marc Lichtman" userId="bade3a5b-be95-4aa6-b2d3-e917051786f3" providerId="ADAL" clId="{41482AE0-8C5A-49EB-95AF-6C5B384EA683}" dt="2023-09-04T03:24:30.893" v="7225" actId="1076"/>
          <ac:picMkLst>
            <pc:docMk/>
            <pc:sldMk cId="167287870" sldId="267"/>
            <ac:picMk id="7" creationId="{C0AB146F-6893-5E17-7635-11D32DF8CE01}"/>
          </ac:picMkLst>
        </pc:picChg>
        <pc:picChg chg="add mod">
          <ac:chgData name="Marc Lichtman" userId="bade3a5b-be95-4aa6-b2d3-e917051786f3" providerId="ADAL" clId="{41482AE0-8C5A-49EB-95AF-6C5B384EA683}" dt="2023-09-04T03:24:30.893" v="7225" actId="1076"/>
          <ac:picMkLst>
            <pc:docMk/>
            <pc:sldMk cId="167287870" sldId="267"/>
            <ac:picMk id="9" creationId="{7ABA7D2B-FCBE-7544-4377-FEADCF622B11}"/>
          </ac:picMkLst>
        </pc:picChg>
        <pc:picChg chg="add mod">
          <ac:chgData name="Marc Lichtman" userId="bade3a5b-be95-4aa6-b2d3-e917051786f3" providerId="ADAL" clId="{41482AE0-8C5A-49EB-95AF-6C5B384EA683}" dt="2023-09-04T03:24:34.427" v="7226" actId="14100"/>
          <ac:picMkLst>
            <pc:docMk/>
            <pc:sldMk cId="167287870" sldId="267"/>
            <ac:picMk id="11" creationId="{1B8A4565-F081-DDFB-394B-EFF65A17E3BF}"/>
          </ac:picMkLst>
        </pc:picChg>
      </pc:sldChg>
      <pc:sldChg chg="addSp delSp modSp new mod ord setBg modAnim modNotesTx">
        <pc:chgData name="Marc Lichtman" userId="bade3a5b-be95-4aa6-b2d3-e917051786f3" providerId="ADAL" clId="{41482AE0-8C5A-49EB-95AF-6C5B384EA683}" dt="2023-09-04T17:05:57.415" v="8835" actId="20577"/>
        <pc:sldMkLst>
          <pc:docMk/>
          <pc:sldMk cId="902637715" sldId="268"/>
        </pc:sldMkLst>
        <pc:spChg chg="mod">
          <ac:chgData name="Marc Lichtman" userId="bade3a5b-be95-4aa6-b2d3-e917051786f3" providerId="ADAL" clId="{41482AE0-8C5A-49EB-95AF-6C5B384EA683}" dt="2023-09-02T05:42:49.892" v="4153" actId="20577"/>
          <ac:spMkLst>
            <pc:docMk/>
            <pc:sldMk cId="902637715" sldId="268"/>
            <ac:spMk id="2" creationId="{00B79BC5-9DA6-A7BC-7549-1D285C918741}"/>
          </ac:spMkLst>
        </pc:spChg>
        <pc:spChg chg="del">
          <ac:chgData name="Marc Lichtman" userId="bade3a5b-be95-4aa6-b2d3-e917051786f3" providerId="ADAL" clId="{41482AE0-8C5A-49EB-95AF-6C5B384EA683}" dt="2023-09-04T03:21:59.212" v="7089" actId="478"/>
          <ac:spMkLst>
            <pc:docMk/>
            <pc:sldMk cId="902637715" sldId="268"/>
            <ac:spMk id="3" creationId="{A706E586-CBBC-E7AD-1CDD-C5AE1C29DBDB}"/>
          </ac:spMkLst>
        </pc:spChg>
        <pc:picChg chg="add mod">
          <ac:chgData name="Marc Lichtman" userId="bade3a5b-be95-4aa6-b2d3-e917051786f3" providerId="ADAL" clId="{41482AE0-8C5A-49EB-95AF-6C5B384EA683}" dt="2023-09-04T03:44:11.891" v="7780" actId="1076"/>
          <ac:picMkLst>
            <pc:docMk/>
            <pc:sldMk cId="902637715" sldId="268"/>
            <ac:picMk id="3" creationId="{78304774-05A6-0BE2-D337-C5F35A59AE9A}"/>
          </ac:picMkLst>
        </pc:picChg>
      </pc:sldChg>
      <pc:sldChg chg="addSp delSp modSp new mod ord setBg">
        <pc:chgData name="Marc Lichtman" userId="bade3a5b-be95-4aa6-b2d3-e917051786f3" providerId="ADAL" clId="{41482AE0-8C5A-49EB-95AF-6C5B384EA683}" dt="2023-09-04T01:12:44.877" v="5460" actId="20577"/>
        <pc:sldMkLst>
          <pc:docMk/>
          <pc:sldMk cId="4007483390" sldId="269"/>
        </pc:sldMkLst>
        <pc:spChg chg="mod">
          <ac:chgData name="Marc Lichtman" userId="bade3a5b-be95-4aa6-b2d3-e917051786f3" providerId="ADAL" clId="{41482AE0-8C5A-49EB-95AF-6C5B384EA683}" dt="2023-09-02T05:43:25.221" v="4163" actId="20577"/>
          <ac:spMkLst>
            <pc:docMk/>
            <pc:sldMk cId="4007483390" sldId="269"/>
            <ac:spMk id="2" creationId="{D8229EAC-18C2-A129-BB1F-E2E38B0E84EC}"/>
          </ac:spMkLst>
        </pc:spChg>
        <pc:spChg chg="mod">
          <ac:chgData name="Marc Lichtman" userId="bade3a5b-be95-4aa6-b2d3-e917051786f3" providerId="ADAL" clId="{41482AE0-8C5A-49EB-95AF-6C5B384EA683}" dt="2023-09-04T01:12:44.877" v="5460" actId="20577"/>
          <ac:spMkLst>
            <pc:docMk/>
            <pc:sldMk cId="4007483390" sldId="269"/>
            <ac:spMk id="3" creationId="{670079C1-8B79-09C4-2DFD-FCD1C131D9AD}"/>
          </ac:spMkLst>
        </pc:spChg>
        <pc:spChg chg="add mod">
          <ac:chgData name="Marc Lichtman" userId="bade3a5b-be95-4aa6-b2d3-e917051786f3" providerId="ADAL" clId="{41482AE0-8C5A-49EB-95AF-6C5B384EA683}" dt="2023-09-04T00:56:05.965" v="5252" actId="14100"/>
          <ac:spMkLst>
            <pc:docMk/>
            <pc:sldMk cId="4007483390" sldId="269"/>
            <ac:spMk id="10" creationId="{D1BBDDDA-5E75-C1A4-870F-BD31E94D925E}"/>
          </ac:spMkLst>
        </pc:spChg>
        <pc:spChg chg="add del mod">
          <ac:chgData name="Marc Lichtman" userId="bade3a5b-be95-4aa6-b2d3-e917051786f3" providerId="ADAL" clId="{41482AE0-8C5A-49EB-95AF-6C5B384EA683}" dt="2023-09-04T00:56:15.537" v="5256" actId="478"/>
          <ac:spMkLst>
            <pc:docMk/>
            <pc:sldMk cId="4007483390" sldId="269"/>
            <ac:spMk id="11" creationId="{2C633177-8548-548D-EC27-35B3E2A1C00A}"/>
          </ac:spMkLst>
        </pc:spChg>
        <pc:spChg chg="add mod">
          <ac:chgData name="Marc Lichtman" userId="bade3a5b-be95-4aa6-b2d3-e917051786f3" providerId="ADAL" clId="{41482AE0-8C5A-49EB-95AF-6C5B384EA683}" dt="2023-09-04T00:56:30.507" v="5278" actId="1076"/>
          <ac:spMkLst>
            <pc:docMk/>
            <pc:sldMk cId="4007483390" sldId="269"/>
            <ac:spMk id="12" creationId="{886084A5-863B-ADC0-969B-9C85AB5D1C38}"/>
          </ac:spMkLst>
        </pc:spChg>
        <pc:picChg chg="add mod">
          <ac:chgData name="Marc Lichtman" userId="bade3a5b-be95-4aa6-b2d3-e917051786f3" providerId="ADAL" clId="{41482AE0-8C5A-49EB-95AF-6C5B384EA683}" dt="2023-09-04T00:56:35.095" v="5280" actId="1076"/>
          <ac:picMkLst>
            <pc:docMk/>
            <pc:sldMk cId="4007483390" sldId="269"/>
            <ac:picMk id="5" creationId="{1BF3F08E-5B40-7744-AE72-8EB7AC738BEA}"/>
          </ac:picMkLst>
        </pc:picChg>
        <pc:picChg chg="add mod">
          <ac:chgData name="Marc Lichtman" userId="bade3a5b-be95-4aa6-b2d3-e917051786f3" providerId="ADAL" clId="{41482AE0-8C5A-49EB-95AF-6C5B384EA683}" dt="2023-09-04T00:57:18.873" v="5393" actId="1076"/>
          <ac:picMkLst>
            <pc:docMk/>
            <pc:sldMk cId="4007483390" sldId="269"/>
            <ac:picMk id="7" creationId="{5D2468C6-84FC-333D-9E55-E687D6859755}"/>
          </ac:picMkLst>
        </pc:picChg>
        <pc:picChg chg="add mod">
          <ac:chgData name="Marc Lichtman" userId="bade3a5b-be95-4aa6-b2d3-e917051786f3" providerId="ADAL" clId="{41482AE0-8C5A-49EB-95AF-6C5B384EA683}" dt="2023-09-04T00:55:58.876" v="5248" actId="1076"/>
          <ac:picMkLst>
            <pc:docMk/>
            <pc:sldMk cId="4007483390" sldId="269"/>
            <ac:picMk id="9" creationId="{373D3AD7-029B-AE25-882A-E48C6129E86F}"/>
          </ac:picMkLst>
        </pc:picChg>
        <pc:picChg chg="add del mod">
          <ac:chgData name="Marc Lichtman" userId="bade3a5b-be95-4aa6-b2d3-e917051786f3" providerId="ADAL" clId="{41482AE0-8C5A-49EB-95AF-6C5B384EA683}" dt="2023-09-04T00:58:04.625" v="5401" actId="478"/>
          <ac:picMkLst>
            <pc:docMk/>
            <pc:sldMk cId="4007483390" sldId="269"/>
            <ac:picMk id="14" creationId="{44C4166D-9813-0FDD-5090-8205D33FE22A}"/>
          </ac:picMkLst>
        </pc:picChg>
        <pc:picChg chg="add mod">
          <ac:chgData name="Marc Lichtman" userId="bade3a5b-be95-4aa6-b2d3-e917051786f3" providerId="ADAL" clId="{41482AE0-8C5A-49EB-95AF-6C5B384EA683}" dt="2023-09-04T00:58:11.571" v="5403" actId="1076"/>
          <ac:picMkLst>
            <pc:docMk/>
            <pc:sldMk cId="4007483390" sldId="269"/>
            <ac:picMk id="16" creationId="{B9130C53-2915-7CF9-C27C-9255111B1EC1}"/>
          </ac:picMkLst>
        </pc:picChg>
      </pc:sldChg>
      <pc:sldChg chg="modSp new del mod setBg">
        <pc:chgData name="Marc Lichtman" userId="bade3a5b-be95-4aa6-b2d3-e917051786f3" providerId="ADAL" clId="{41482AE0-8C5A-49EB-95AF-6C5B384EA683}" dt="2023-09-04T04:12:27.619" v="7785" actId="47"/>
        <pc:sldMkLst>
          <pc:docMk/>
          <pc:sldMk cId="3906338937" sldId="270"/>
        </pc:sldMkLst>
        <pc:spChg chg="mod">
          <ac:chgData name="Marc Lichtman" userId="bade3a5b-be95-4aa6-b2d3-e917051786f3" providerId="ADAL" clId="{41482AE0-8C5A-49EB-95AF-6C5B384EA683}" dt="2023-09-02T06:46:06.631" v="4353" actId="20577"/>
          <ac:spMkLst>
            <pc:docMk/>
            <pc:sldMk cId="3906338937" sldId="270"/>
            <ac:spMk id="2" creationId="{E7A3FF52-EAE5-EC36-3517-0D018D8B45BD}"/>
          </ac:spMkLst>
        </pc:spChg>
      </pc:sldChg>
      <pc:sldChg chg="addSp delSp modSp new mod ord setBg">
        <pc:chgData name="Marc Lichtman" userId="bade3a5b-be95-4aa6-b2d3-e917051786f3" providerId="ADAL" clId="{41482AE0-8C5A-49EB-95AF-6C5B384EA683}" dt="2023-09-04T17:12:53.007" v="8961" actId="20577"/>
        <pc:sldMkLst>
          <pc:docMk/>
          <pc:sldMk cId="3241030336" sldId="271"/>
        </pc:sldMkLst>
        <pc:spChg chg="mod">
          <ac:chgData name="Marc Lichtman" userId="bade3a5b-be95-4aa6-b2d3-e917051786f3" providerId="ADAL" clId="{41482AE0-8C5A-49EB-95AF-6C5B384EA683}" dt="2023-09-03T20:35:35.179" v="4373" actId="20577"/>
          <ac:spMkLst>
            <pc:docMk/>
            <pc:sldMk cId="3241030336" sldId="271"/>
            <ac:spMk id="2" creationId="{E978A273-DA1E-6658-3049-084171EAF615}"/>
          </ac:spMkLst>
        </pc:spChg>
        <pc:spChg chg="mod">
          <ac:chgData name="Marc Lichtman" userId="bade3a5b-be95-4aa6-b2d3-e917051786f3" providerId="ADAL" clId="{41482AE0-8C5A-49EB-95AF-6C5B384EA683}" dt="2023-09-04T17:12:53.007" v="8961" actId="20577"/>
          <ac:spMkLst>
            <pc:docMk/>
            <pc:sldMk cId="3241030336" sldId="271"/>
            <ac:spMk id="3" creationId="{4C89B30D-24F6-1F96-196F-712DA28C175E}"/>
          </ac:spMkLst>
        </pc:spChg>
        <pc:picChg chg="add del mod">
          <ac:chgData name="Marc Lichtman" userId="bade3a5b-be95-4aa6-b2d3-e917051786f3" providerId="ADAL" clId="{41482AE0-8C5A-49EB-95AF-6C5B384EA683}" dt="2023-09-04T02:17:02.271" v="6506" actId="21"/>
          <ac:picMkLst>
            <pc:docMk/>
            <pc:sldMk cId="3241030336" sldId="271"/>
            <ac:picMk id="5" creationId="{A7673904-D384-F0F2-BCDC-2E1FF84C7BBE}"/>
          </ac:picMkLst>
        </pc:picChg>
      </pc:sldChg>
      <pc:sldChg chg="delSp add mod setBg">
        <pc:chgData name="Marc Lichtman" userId="bade3a5b-be95-4aa6-b2d3-e917051786f3" providerId="ADAL" clId="{41482AE0-8C5A-49EB-95AF-6C5B384EA683}" dt="2023-09-04T01:46:01.636" v="5506" actId="478"/>
        <pc:sldMkLst>
          <pc:docMk/>
          <pc:sldMk cId="3195487497" sldId="272"/>
        </pc:sldMkLst>
        <pc:spChg chg="del">
          <ac:chgData name="Marc Lichtman" userId="bade3a5b-be95-4aa6-b2d3-e917051786f3" providerId="ADAL" clId="{41482AE0-8C5A-49EB-95AF-6C5B384EA683}" dt="2023-09-04T01:46:01.636" v="5506" actId="478"/>
          <ac:spMkLst>
            <pc:docMk/>
            <pc:sldMk cId="3195487497" sldId="272"/>
            <ac:spMk id="15" creationId="{9B0AB8A1-E068-CC7A-1758-0BFBF424BA08}"/>
          </ac:spMkLst>
        </pc:spChg>
        <pc:spChg chg="del">
          <ac:chgData name="Marc Lichtman" userId="bade3a5b-be95-4aa6-b2d3-e917051786f3" providerId="ADAL" clId="{41482AE0-8C5A-49EB-95AF-6C5B384EA683}" dt="2023-09-04T01:46:01.213" v="5505" actId="478"/>
          <ac:spMkLst>
            <pc:docMk/>
            <pc:sldMk cId="3195487497" sldId="272"/>
            <ac:spMk id="16" creationId="{386AE8B0-72B3-FA08-70B5-2AAADA79CE13}"/>
          </ac:spMkLst>
        </pc:spChg>
        <pc:picChg chg="del">
          <ac:chgData name="Marc Lichtman" userId="bade3a5b-be95-4aa6-b2d3-e917051786f3" providerId="ADAL" clId="{41482AE0-8C5A-49EB-95AF-6C5B384EA683}" dt="2023-09-04T01:46:00.122" v="5504" actId="478"/>
          <ac:picMkLst>
            <pc:docMk/>
            <pc:sldMk cId="3195487497" sldId="272"/>
            <ac:picMk id="14" creationId="{068702A4-A2B5-5EEE-1ECB-75DCAD2FF2D8}"/>
          </ac:picMkLst>
        </pc:picChg>
      </pc:sldChg>
      <pc:sldChg chg="addSp delSp modSp new del mod">
        <pc:chgData name="Marc Lichtman" userId="bade3a5b-be95-4aa6-b2d3-e917051786f3" providerId="ADAL" clId="{41482AE0-8C5A-49EB-95AF-6C5B384EA683}" dt="2023-09-04T01:45:33.368" v="5498" actId="47"/>
        <pc:sldMkLst>
          <pc:docMk/>
          <pc:sldMk cId="3451716299" sldId="272"/>
        </pc:sldMkLst>
        <pc:spChg chg="add del mod">
          <ac:chgData name="Marc Lichtman" userId="bade3a5b-be95-4aa6-b2d3-e917051786f3" providerId="ADAL" clId="{41482AE0-8C5A-49EB-95AF-6C5B384EA683}" dt="2023-09-04T01:45:18.819" v="5465"/>
          <ac:spMkLst>
            <pc:docMk/>
            <pc:sldMk cId="3451716299" sldId="272"/>
            <ac:spMk id="5" creationId="{CBD8B755-ACD4-0513-4E8B-504B819749DB}"/>
          </ac:spMkLst>
        </pc:spChg>
        <pc:spChg chg="add del mod">
          <ac:chgData name="Marc Lichtman" userId="bade3a5b-be95-4aa6-b2d3-e917051786f3" providerId="ADAL" clId="{41482AE0-8C5A-49EB-95AF-6C5B384EA683}" dt="2023-09-04T01:45:18.819" v="5465"/>
          <ac:spMkLst>
            <pc:docMk/>
            <pc:sldMk cId="3451716299" sldId="272"/>
            <ac:spMk id="6" creationId="{EE1D9234-08C3-96E3-35F4-CFB85E9CE85F}"/>
          </ac:spMkLst>
        </pc:spChg>
        <pc:picChg chg="add del mod">
          <ac:chgData name="Marc Lichtman" userId="bade3a5b-be95-4aa6-b2d3-e917051786f3" providerId="ADAL" clId="{41482AE0-8C5A-49EB-95AF-6C5B384EA683}" dt="2023-09-04T01:45:18.819" v="5465"/>
          <ac:picMkLst>
            <pc:docMk/>
            <pc:sldMk cId="3451716299" sldId="272"/>
            <ac:picMk id="4" creationId="{41C47A0A-BBC6-0E03-965F-689808CC0CD7}"/>
          </ac:picMkLst>
        </pc:picChg>
      </pc:sldChg>
      <pc:sldChg chg="modSp new mod">
        <pc:chgData name="Marc Lichtman" userId="bade3a5b-be95-4aa6-b2d3-e917051786f3" providerId="ADAL" clId="{41482AE0-8C5A-49EB-95AF-6C5B384EA683}" dt="2023-09-04T02:14:07.937" v="6193" actId="20577"/>
        <pc:sldMkLst>
          <pc:docMk/>
          <pc:sldMk cId="3417225642" sldId="273"/>
        </pc:sldMkLst>
        <pc:spChg chg="mod">
          <ac:chgData name="Marc Lichtman" userId="bade3a5b-be95-4aa6-b2d3-e917051786f3" providerId="ADAL" clId="{41482AE0-8C5A-49EB-95AF-6C5B384EA683}" dt="2023-09-04T02:09:03.336" v="5513" actId="20577"/>
          <ac:spMkLst>
            <pc:docMk/>
            <pc:sldMk cId="3417225642" sldId="273"/>
            <ac:spMk id="2" creationId="{F3855E58-BC25-11C3-6DAF-46811CAB1636}"/>
          </ac:spMkLst>
        </pc:spChg>
        <pc:spChg chg="mod">
          <ac:chgData name="Marc Lichtman" userId="bade3a5b-be95-4aa6-b2d3-e917051786f3" providerId="ADAL" clId="{41482AE0-8C5A-49EB-95AF-6C5B384EA683}" dt="2023-09-04T02:14:07.937" v="6193" actId="20577"/>
          <ac:spMkLst>
            <pc:docMk/>
            <pc:sldMk cId="3417225642" sldId="273"/>
            <ac:spMk id="3" creationId="{22906A60-6942-904C-1F55-503F5CC873E7}"/>
          </ac:spMkLst>
        </pc:spChg>
      </pc:sldChg>
      <pc:sldChg chg="addSp delSp modSp new mod">
        <pc:chgData name="Marc Lichtman" userId="bade3a5b-be95-4aa6-b2d3-e917051786f3" providerId="ADAL" clId="{41482AE0-8C5A-49EB-95AF-6C5B384EA683}" dt="2023-09-04T02:20:38.921" v="6592" actId="20577"/>
        <pc:sldMkLst>
          <pc:docMk/>
          <pc:sldMk cId="2104276540" sldId="274"/>
        </pc:sldMkLst>
        <pc:spChg chg="mod">
          <ac:chgData name="Marc Lichtman" userId="bade3a5b-be95-4aa6-b2d3-e917051786f3" providerId="ADAL" clId="{41482AE0-8C5A-49EB-95AF-6C5B384EA683}" dt="2023-09-04T02:20:18.616" v="6575" actId="1076"/>
          <ac:spMkLst>
            <pc:docMk/>
            <pc:sldMk cId="2104276540" sldId="274"/>
            <ac:spMk id="2" creationId="{C2AD4A14-B717-8F3C-0E7A-1AB18A27F2D5}"/>
          </ac:spMkLst>
        </pc:spChg>
        <pc:spChg chg="mod">
          <ac:chgData name="Marc Lichtman" userId="bade3a5b-be95-4aa6-b2d3-e917051786f3" providerId="ADAL" clId="{41482AE0-8C5A-49EB-95AF-6C5B384EA683}" dt="2023-09-04T02:20:38.921" v="6592" actId="20577"/>
          <ac:spMkLst>
            <pc:docMk/>
            <pc:sldMk cId="2104276540" sldId="274"/>
            <ac:spMk id="3" creationId="{ED69BF29-897C-5FA7-0AF3-7D1D511325E7}"/>
          </ac:spMkLst>
        </pc:spChg>
        <pc:picChg chg="add del mod">
          <ac:chgData name="Marc Lichtman" userId="bade3a5b-be95-4aa6-b2d3-e917051786f3" providerId="ADAL" clId="{41482AE0-8C5A-49EB-95AF-6C5B384EA683}" dt="2023-09-04T02:19:18.497" v="6510" actId="478"/>
          <ac:picMkLst>
            <pc:docMk/>
            <pc:sldMk cId="2104276540" sldId="274"/>
            <ac:picMk id="4" creationId="{C901ADD8-37BC-5714-6A48-EA0E7236C42F}"/>
          </ac:picMkLst>
        </pc:picChg>
      </pc:sldChg>
      <pc:sldChg chg="addSp delSp modSp new mod">
        <pc:chgData name="Marc Lichtman" userId="bade3a5b-be95-4aa6-b2d3-e917051786f3" providerId="ADAL" clId="{41482AE0-8C5A-49EB-95AF-6C5B384EA683}" dt="2023-09-04T03:27:20.382" v="7483" actId="20577"/>
        <pc:sldMkLst>
          <pc:docMk/>
          <pc:sldMk cId="1569657523" sldId="275"/>
        </pc:sldMkLst>
        <pc:spChg chg="mod">
          <ac:chgData name="Marc Lichtman" userId="bade3a5b-be95-4aa6-b2d3-e917051786f3" providerId="ADAL" clId="{41482AE0-8C5A-49EB-95AF-6C5B384EA683}" dt="2023-09-04T03:27:14.628" v="7467" actId="1076"/>
          <ac:spMkLst>
            <pc:docMk/>
            <pc:sldMk cId="1569657523" sldId="275"/>
            <ac:spMk id="2" creationId="{ABC59831-1856-3033-3C93-92D451DC321F}"/>
          </ac:spMkLst>
        </pc:spChg>
        <pc:spChg chg="add del mod">
          <ac:chgData name="Marc Lichtman" userId="bade3a5b-be95-4aa6-b2d3-e917051786f3" providerId="ADAL" clId="{41482AE0-8C5A-49EB-95AF-6C5B384EA683}" dt="2023-09-04T03:27:20.382" v="7483" actId="20577"/>
          <ac:spMkLst>
            <pc:docMk/>
            <pc:sldMk cId="1569657523" sldId="275"/>
            <ac:spMk id="3" creationId="{BFB93837-7E68-6719-4437-D80CAC23C21A}"/>
          </ac:spMkLst>
        </pc:spChg>
        <pc:spChg chg="add del mod">
          <ac:chgData name="Marc Lichtman" userId="bade3a5b-be95-4aa6-b2d3-e917051786f3" providerId="ADAL" clId="{41482AE0-8C5A-49EB-95AF-6C5B384EA683}" dt="2023-09-04T03:25:27.961" v="7260"/>
          <ac:spMkLst>
            <pc:docMk/>
            <pc:sldMk cId="1569657523" sldId="275"/>
            <ac:spMk id="4" creationId="{B48551C6-79F0-FF67-C48E-342197895052}"/>
          </ac:spMkLst>
        </pc:spChg>
        <pc:picChg chg="add mod">
          <ac:chgData name="Marc Lichtman" userId="bade3a5b-be95-4aa6-b2d3-e917051786f3" providerId="ADAL" clId="{41482AE0-8C5A-49EB-95AF-6C5B384EA683}" dt="2023-09-04T03:26:31.841" v="7331" actId="1038"/>
          <ac:picMkLst>
            <pc:docMk/>
            <pc:sldMk cId="1569657523" sldId="275"/>
            <ac:picMk id="6" creationId="{F39C7F9A-DA21-C255-8C24-CBE860E3A894}"/>
          </ac:picMkLst>
        </pc:picChg>
      </pc:sldChg>
      <pc:sldChg chg="addSp modSp add mod">
        <pc:chgData name="Marc Lichtman" userId="bade3a5b-be95-4aa6-b2d3-e917051786f3" providerId="ADAL" clId="{41482AE0-8C5A-49EB-95AF-6C5B384EA683}" dt="2023-09-04T17:06:59.968" v="8935" actId="27636"/>
        <pc:sldMkLst>
          <pc:docMk/>
          <pc:sldMk cId="576051922" sldId="276"/>
        </pc:sldMkLst>
        <pc:spChg chg="mod">
          <ac:chgData name="Marc Lichtman" userId="bade3a5b-be95-4aa6-b2d3-e917051786f3" providerId="ADAL" clId="{41482AE0-8C5A-49EB-95AF-6C5B384EA683}" dt="2023-09-04T03:29:09.216" v="7552" actId="1076"/>
          <ac:spMkLst>
            <pc:docMk/>
            <pc:sldMk cId="576051922" sldId="276"/>
            <ac:spMk id="2" creationId="{ABC59831-1856-3033-3C93-92D451DC321F}"/>
          </ac:spMkLst>
        </pc:spChg>
        <pc:spChg chg="mod">
          <ac:chgData name="Marc Lichtman" userId="bade3a5b-be95-4aa6-b2d3-e917051786f3" providerId="ADAL" clId="{41482AE0-8C5A-49EB-95AF-6C5B384EA683}" dt="2023-09-04T17:06:59.968" v="8935" actId="27636"/>
          <ac:spMkLst>
            <pc:docMk/>
            <pc:sldMk cId="576051922" sldId="276"/>
            <ac:spMk id="3" creationId="{BFB93837-7E68-6719-4437-D80CAC23C21A}"/>
          </ac:spMkLst>
        </pc:spChg>
        <pc:picChg chg="add mod modCrop">
          <ac:chgData name="Marc Lichtman" userId="bade3a5b-be95-4aa6-b2d3-e917051786f3" providerId="ADAL" clId="{41482AE0-8C5A-49EB-95AF-6C5B384EA683}" dt="2023-09-04T03:29:06.416" v="7549" actId="1076"/>
          <ac:picMkLst>
            <pc:docMk/>
            <pc:sldMk cId="576051922" sldId="276"/>
            <ac:picMk id="5" creationId="{59541116-93AD-7F36-94F6-CBDB882F8D04}"/>
          </ac:picMkLst>
        </pc:picChg>
      </pc:sldChg>
      <pc:sldChg chg="addSp delSp new mod">
        <pc:chgData name="Marc Lichtman" userId="bade3a5b-be95-4aa6-b2d3-e917051786f3" providerId="ADAL" clId="{41482AE0-8C5A-49EB-95AF-6C5B384EA683}" dt="2023-09-04T03:30:48.759" v="7737" actId="478"/>
        <pc:sldMkLst>
          <pc:docMk/>
          <pc:sldMk cId="1800013557" sldId="277"/>
        </pc:sldMkLst>
        <pc:spChg chg="del">
          <ac:chgData name="Marc Lichtman" userId="bade3a5b-be95-4aa6-b2d3-e917051786f3" providerId="ADAL" clId="{41482AE0-8C5A-49EB-95AF-6C5B384EA683}" dt="2023-09-04T03:30:48.759" v="7737" actId="478"/>
          <ac:spMkLst>
            <pc:docMk/>
            <pc:sldMk cId="1800013557" sldId="277"/>
            <ac:spMk id="2" creationId="{B2EEFA16-230C-E263-3451-9BD4DEDFD5B7}"/>
          </ac:spMkLst>
        </pc:spChg>
        <pc:spChg chg="del">
          <ac:chgData name="Marc Lichtman" userId="bade3a5b-be95-4aa6-b2d3-e917051786f3" providerId="ADAL" clId="{41482AE0-8C5A-49EB-95AF-6C5B384EA683}" dt="2023-09-04T03:30:48.437" v="7736" actId="478"/>
          <ac:spMkLst>
            <pc:docMk/>
            <pc:sldMk cId="1800013557" sldId="277"/>
            <ac:spMk id="3" creationId="{8E55C140-975F-08C8-765A-905F2DD9054F}"/>
          </ac:spMkLst>
        </pc:spChg>
        <pc:picChg chg="add">
          <ac:chgData name="Marc Lichtman" userId="bade3a5b-be95-4aa6-b2d3-e917051786f3" providerId="ADAL" clId="{41482AE0-8C5A-49EB-95AF-6C5B384EA683}" dt="2023-09-04T03:30:47.131" v="7735" actId="22"/>
          <ac:picMkLst>
            <pc:docMk/>
            <pc:sldMk cId="1800013557" sldId="277"/>
            <ac:picMk id="5" creationId="{506FFB72-73D9-FE83-A2A1-892804482997}"/>
          </ac:picMkLst>
        </pc:picChg>
      </pc:sldChg>
      <pc:sldChg chg="modSp new del mod">
        <pc:chgData name="Marc Lichtman" userId="bade3a5b-be95-4aa6-b2d3-e917051786f3" providerId="ADAL" clId="{41482AE0-8C5A-49EB-95AF-6C5B384EA683}" dt="2023-09-04T17:06:23.987" v="8836" actId="47"/>
        <pc:sldMkLst>
          <pc:docMk/>
          <pc:sldMk cId="1701306007" sldId="278"/>
        </pc:sldMkLst>
        <pc:spChg chg="mod">
          <ac:chgData name="Marc Lichtman" userId="bade3a5b-be95-4aa6-b2d3-e917051786f3" providerId="ADAL" clId="{41482AE0-8C5A-49EB-95AF-6C5B384EA683}" dt="2023-09-04T14:40:39.324" v="7796" actId="20577"/>
          <ac:spMkLst>
            <pc:docMk/>
            <pc:sldMk cId="1701306007" sldId="278"/>
            <ac:spMk id="2" creationId="{257EB20D-F0EE-540A-35BA-FE7497B539B8}"/>
          </ac:spMkLst>
        </pc:spChg>
        <pc:spChg chg="mod">
          <ac:chgData name="Marc Lichtman" userId="bade3a5b-be95-4aa6-b2d3-e917051786f3" providerId="ADAL" clId="{41482AE0-8C5A-49EB-95AF-6C5B384EA683}" dt="2023-09-04T14:40:48.043" v="7797" actId="5793"/>
          <ac:spMkLst>
            <pc:docMk/>
            <pc:sldMk cId="1701306007" sldId="278"/>
            <ac:spMk id="3" creationId="{B3425E80-7ADC-DC10-5D17-EE37746C15C8}"/>
          </ac:spMkLst>
        </pc:spChg>
      </pc:sldChg>
      <pc:sldChg chg="addSp modSp new mod">
        <pc:chgData name="Marc Lichtman" userId="bade3a5b-be95-4aa6-b2d3-e917051786f3" providerId="ADAL" clId="{41482AE0-8C5A-49EB-95AF-6C5B384EA683}" dt="2023-09-04T17:04:02.972" v="8819" actId="20577"/>
        <pc:sldMkLst>
          <pc:docMk/>
          <pc:sldMk cId="1522844054" sldId="279"/>
        </pc:sldMkLst>
        <pc:spChg chg="mod">
          <ac:chgData name="Marc Lichtman" userId="bade3a5b-be95-4aa6-b2d3-e917051786f3" providerId="ADAL" clId="{41482AE0-8C5A-49EB-95AF-6C5B384EA683}" dt="2023-09-04T16:56:19.348" v="8103" actId="20577"/>
          <ac:spMkLst>
            <pc:docMk/>
            <pc:sldMk cId="1522844054" sldId="279"/>
            <ac:spMk id="2" creationId="{5A0881CD-B204-8579-087D-D66722AF4055}"/>
          </ac:spMkLst>
        </pc:spChg>
        <pc:spChg chg="mod">
          <ac:chgData name="Marc Lichtman" userId="bade3a5b-be95-4aa6-b2d3-e917051786f3" providerId="ADAL" clId="{41482AE0-8C5A-49EB-95AF-6C5B384EA683}" dt="2023-09-04T17:04:02.972" v="8819" actId="20577"/>
          <ac:spMkLst>
            <pc:docMk/>
            <pc:sldMk cId="1522844054" sldId="279"/>
            <ac:spMk id="3" creationId="{7346AD54-907E-DDB1-3A84-872B3F458E9D}"/>
          </ac:spMkLst>
        </pc:spChg>
        <pc:picChg chg="add mod">
          <ac:chgData name="Marc Lichtman" userId="bade3a5b-be95-4aa6-b2d3-e917051786f3" providerId="ADAL" clId="{41482AE0-8C5A-49EB-95AF-6C5B384EA683}" dt="2023-09-04T17:03:12.048" v="8797" actId="1076"/>
          <ac:picMkLst>
            <pc:docMk/>
            <pc:sldMk cId="1522844054" sldId="279"/>
            <ac:picMk id="1026" creationId="{865EF0AF-7B2C-7338-B7E5-92060A6C369F}"/>
          </ac:picMkLst>
        </pc:picChg>
      </pc:sldChg>
      <pc:sldChg chg="add del setBg">
        <pc:chgData name="Marc Lichtman" userId="bade3a5b-be95-4aa6-b2d3-e917051786f3" providerId="ADAL" clId="{41482AE0-8C5A-49EB-95AF-6C5B384EA683}" dt="2023-09-04T16:50:16.423" v="7805" actId="47"/>
        <pc:sldMkLst>
          <pc:docMk/>
          <pc:sldMk cId="2516553200" sldId="279"/>
        </pc:sldMkLst>
      </pc:sldChg>
      <pc:sldMasterChg chg="addSldLayout">
        <pc:chgData name="Marc Lichtman" userId="bade3a5b-be95-4aa6-b2d3-e917051786f3" providerId="ADAL" clId="{41482AE0-8C5A-49EB-95AF-6C5B384EA683}" dt="2023-09-01T06:16:12.992" v="0" actId="680"/>
        <pc:sldMasterMkLst>
          <pc:docMk/>
          <pc:sldMasterMk cId="3593351106" sldId="2147483648"/>
        </pc:sldMasterMkLst>
        <pc:sldLayoutChg chg="add">
          <pc:chgData name="Marc Lichtman" userId="bade3a5b-be95-4aa6-b2d3-e917051786f3" providerId="ADAL" clId="{41482AE0-8C5A-49EB-95AF-6C5B384EA683}" dt="2023-09-01T06:16:12.992" v="0" actId="680"/>
          <pc:sldLayoutMkLst>
            <pc:docMk/>
            <pc:sldMasterMk cId="3593351106" sldId="2147483648"/>
            <pc:sldLayoutMk cId="2574531235" sldId="2147483649"/>
          </pc:sldLayoutMkLst>
        </pc:sldLayoutChg>
      </pc:sldMasterChg>
      <pc:sldMasterChg chg="modSp setBg">
        <pc:chgData name="Marc Lichtman" userId="bade3a5b-be95-4aa6-b2d3-e917051786f3" providerId="ADAL" clId="{41482AE0-8C5A-49EB-95AF-6C5B384EA683}" dt="2023-09-04T02:07:32.747" v="5508"/>
        <pc:sldMasterMkLst>
          <pc:docMk/>
          <pc:sldMasterMk cId="1738870156" sldId="2147483650"/>
        </pc:sldMasterMkLst>
        <pc:spChg chg="mod">
          <ac:chgData name="Marc Lichtman" userId="bade3a5b-be95-4aa6-b2d3-e917051786f3" providerId="ADAL" clId="{41482AE0-8C5A-49EB-95AF-6C5B384EA683}" dt="2023-09-04T01:03:56.119" v="5408" actId="207"/>
          <ac:spMkLst>
            <pc:docMk/>
            <pc:sldMasterMk cId="1738870156" sldId="2147483650"/>
            <ac:spMk id="3" creationId="{4DF23C6B-926E-FDC7-E5A7-3AD4EC0A9A7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65108-FA22-4E4F-B50D-C5669A9E3AC2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A9ABD-180C-48C9-BE0C-376F1E42C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6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primary: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'#4CE091'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secondary: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'#136f63'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accent: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'#84cae7'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neutral: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'#0f172a'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'base-100'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'#05041C'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'base-content'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'#f4f4f5’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endParaRPr lang="en-US" dirty="0"/>
          </a:p>
          <a:p>
            <a:r>
              <a:rPr lang="en-US" sz="1200" i="1" dirty="0">
                <a:solidFill>
                  <a:srgbClr val="FFFF00"/>
                </a:solidFill>
              </a:rPr>
              <a:t>My slot is 25m and that’s NOT including another 5m for speaker transition</a:t>
            </a:r>
          </a:p>
          <a:p>
            <a:r>
              <a:rPr lang="en-US" sz="1200" i="1" dirty="0">
                <a:solidFill>
                  <a:srgbClr val="FFFF00"/>
                </a:solidFill>
              </a:rPr>
              <a:t>My </a:t>
            </a:r>
            <a:r>
              <a:rPr lang="en-US" sz="1200" i="1" dirty="0" err="1">
                <a:solidFill>
                  <a:srgbClr val="FFFF00"/>
                </a:solidFill>
              </a:rPr>
              <a:t>GRCon</a:t>
            </a:r>
            <a:r>
              <a:rPr lang="en-US" sz="1200" i="1" dirty="0">
                <a:solidFill>
                  <a:srgbClr val="FFFF00"/>
                </a:solidFill>
              </a:rPr>
              <a:t> talk was 25m + 1m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demo</a:t>
            </a:r>
          </a:p>
          <a:p>
            <a:r>
              <a:rPr lang="en-US" dirty="0"/>
              <a:t>4m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in mind binary </a:t>
            </a:r>
            <a:r>
              <a:rPr lang="en-US" dirty="0" err="1"/>
              <a:t>iq</a:t>
            </a:r>
            <a:r>
              <a:rPr lang="en-US" dirty="0"/>
              <a:t> is the simplest and most natural way to save IQ to a file so any other method comes with pros/cons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6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963B1-E598-3224-76A9-975BAF36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E9F84C-8B04-2599-D2D2-80B06DCFD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5529B-E96A-D286-E453-EE6D972D6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Setting up local directory of recordings</a:t>
            </a:r>
          </a:p>
          <a:p>
            <a:pPr marL="0" indent="0">
              <a:buNone/>
            </a:pPr>
            <a:r>
              <a:rPr lang="en-US" dirty="0"/>
              <a:t>Docker command</a:t>
            </a:r>
          </a:p>
          <a:p>
            <a:pPr marL="0" indent="0">
              <a:buNone/>
            </a:pPr>
            <a:r>
              <a:rPr lang="en-US" dirty="0"/>
              <a:t>Refresh button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2D751-64A2-9803-BA91-5BACB6B88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5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RF open source ecosystem more centralized, more ways to build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A9ABD-180C-48C9-BE0C-376F1E42CB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0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AED0-4C71-B6D3-3B42-4436A7C68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3D6F5-129A-5B27-99F0-33EABD995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5E704-EF1F-DA58-97C3-0EC1A7F8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9B0A4-6B24-83A5-6F74-F55FB28A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A05AF-A0C2-A28E-6928-029C56BE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F85F-2DF6-C1C9-FC80-21305A6C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3CD7-4338-6E37-CAD0-DFF7829C4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3E3CF-6376-53E9-BBFF-C0C745EC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ADB05-8DFC-7935-E2C4-892C20D2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2C349-1F00-92E6-1409-BA1933F9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02880-AE53-4025-9FEB-94E6A5CB6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947D6-9C29-FFEA-0E7F-98E60B73E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C7A5-9FF9-E279-6677-A053D18E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2AED8-F44A-C88B-D37F-A086342C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970A-F665-52AA-BE8C-9E67B9CE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9560-EC84-3001-1915-58F1CC6F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B9E42-6DB4-0D75-13FC-413C7E124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D83DD-3DCF-6B4D-79AF-DE5ABA43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BAD49-B2E6-2AEE-7F9E-618ED392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4F8D-4F5F-439C-8DFD-E2446B2A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48EC-B2B4-2E97-9A79-ACE8DCB0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88C63-154C-4B1E-7E8F-7685A8B00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4807E-A475-EE06-9455-680573C5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1DFA-D80F-C147-FF43-0BBAC308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38263-F69C-44F0-20C2-A7DE9766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2E24-A65E-5C2A-0408-2EB9AE64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9939C-E557-69E8-6534-C1B3E1F45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8055D-378C-3FF3-9095-4F0450AF9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0AE47-87BF-2D8C-B0CA-8C5A4A84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8AFD-0825-249B-E897-EF88F709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88012-6198-0B69-6C79-646A355E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1944-CE95-4F5E-366A-F3FFE44A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86EB-06AF-DD32-1B28-C257624E3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67AC5-5529-8972-CA55-CF40D71CB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A8731-0034-3234-28CF-0B4E1B50A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75BD8-55D4-3C9B-FEEA-9FC97CBD0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0F074-6859-1C93-56CD-98470AAC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9D021-56E2-E67D-2EF9-04C17130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A57BBA-233A-4722-991C-2F3D8CA4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1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CBD6-19B9-7FDD-47EF-2F3EAF3B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A3828-E482-05CF-7A70-77C1E8AC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0DBAA-CAA0-8C3C-2B57-F12BCC70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93452-484B-C6A1-6AD6-1A578684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7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05663-1BB6-BDD3-69AF-DD5392C7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2C4E3-FA2A-8668-9465-2DF368D7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F270E-DB4F-5F5E-6C18-7B5F150A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4C88-1C46-8294-565D-7B89656B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25E7-7156-DD99-4596-DBF6DEBD0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69A56-DD71-99C7-2A39-EF85931E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DFD87-EFAA-BE9A-7E8E-4A59CAAA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0AC8-E246-7699-FDDC-8E042A3E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BD847-B51C-5679-349B-65561E38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1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1B01-2518-0A03-34B2-32DC7599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7D1D4-A82A-4F05-66BA-2E3BB383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978F1-2034-A35E-44E0-E310AD746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3AFF3-55E5-CF41-0A6E-0CBB746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91FC8-44B9-957B-A1CB-5F3E56D3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57878-4DD7-68BA-3C59-DC128D54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F9CF0-CF32-B11A-2081-FA857B7B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23C6B-926E-FDC7-E5A7-3AD4EC0A9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A6C0-067F-B7C5-31F8-BF810CCA9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2BFC9-DAD7-426C-B289-DAC6B1E6365D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8290-29F9-B53B-1050-F6D05F158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A0B77-0582-880B-59D8-11FA78714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6ECC0-A8C8-48AD-8D80-8FCF1E09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E0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E09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E09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E09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E09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E09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github.com/loic-fejoz/iqengine-fm-receiver-plugin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FC7A4E-8EF6-F2DB-EA7D-E7EC902CD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4549" y="3134799"/>
            <a:ext cx="7962900" cy="1114736"/>
          </a:xfrm>
        </p:spPr>
        <p:txBody>
          <a:bodyPr/>
          <a:lstStyle/>
          <a:p>
            <a:r>
              <a:rPr lang="en-US" dirty="0"/>
              <a:t>Marc Lichtman</a:t>
            </a:r>
          </a:p>
          <a:p>
            <a:r>
              <a:rPr lang="en-US" dirty="0"/>
              <a:t>Roman </a:t>
            </a:r>
            <a:r>
              <a:rPr lang="en-US" dirty="0" err="1"/>
              <a:t>Ziske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55E97-A59D-1E77-1331-BEE228E473AF}"/>
              </a:ext>
            </a:extLst>
          </p:cNvPr>
          <p:cNvSpPr txBox="1"/>
          <p:nvPr/>
        </p:nvSpPr>
        <p:spPr>
          <a:xfrm>
            <a:off x="3048000" y="62386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CE091"/>
                </a:solidFill>
              </a:rPr>
              <a:t>https://IQEngine.org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FF2AF3-A202-7864-8149-377B3421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6584" y="4396848"/>
            <a:ext cx="3918829" cy="104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4BF9D8-4B78-A207-6314-AB192769F811}"/>
              </a:ext>
            </a:extLst>
          </p:cNvPr>
          <p:cNvSpPr txBox="1"/>
          <p:nvPr/>
        </p:nvSpPr>
        <p:spPr>
          <a:xfrm>
            <a:off x="1722120" y="1435262"/>
            <a:ext cx="8747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4CE091"/>
                </a:solidFill>
              </a:rPr>
              <a:t>Expanding IQEngine into a Hub for Previewing RF Signal Processing Software</a:t>
            </a:r>
          </a:p>
        </p:txBody>
      </p:sp>
    </p:spTree>
    <p:extLst>
      <p:ext uri="{BB962C8B-B14F-4D97-AF65-F5344CB8AC3E}">
        <p14:creationId xmlns:p14="http://schemas.microsoft.com/office/powerpoint/2010/main" val="375419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9831-1856-3033-3C93-92D451DC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2" y="-115117"/>
            <a:ext cx="10515600" cy="1325563"/>
          </a:xfrm>
        </p:spPr>
        <p:txBody>
          <a:bodyPr/>
          <a:lstStyle/>
          <a:p>
            <a:r>
              <a:rPr lang="en-US" dirty="0"/>
              <a:t>GNU Radio Plugin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93837-7E68-6719-4437-D80CAC23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0446"/>
            <a:ext cx="11859648" cy="2539011"/>
          </a:xfrm>
        </p:spPr>
        <p:txBody>
          <a:bodyPr>
            <a:normAutofit/>
          </a:bodyPr>
          <a:lstStyle/>
          <a:p>
            <a:r>
              <a:rPr lang="en-US" sz="2400" dirty="0"/>
              <a:t>Define Python flowgraph using </a:t>
            </a:r>
            <a:r>
              <a:rPr lang="en-US" sz="2400" dirty="0" err="1"/>
              <a:t>zeromq’s</a:t>
            </a:r>
            <a:r>
              <a:rPr lang="en-US" sz="2400" dirty="0"/>
              <a:t> </a:t>
            </a:r>
            <a:r>
              <a:rPr lang="en-US" sz="2400" dirty="0" err="1"/>
              <a:t>sub_source</a:t>
            </a:r>
            <a:r>
              <a:rPr lang="en-US" sz="2400" dirty="0"/>
              <a:t> &amp; </a:t>
            </a:r>
            <a:r>
              <a:rPr lang="en-US" sz="2400" dirty="0" err="1"/>
              <a:t>pub_sink</a:t>
            </a:r>
            <a:endParaRPr lang="en-US" sz="2400" dirty="0"/>
          </a:p>
          <a:p>
            <a:r>
              <a:rPr lang="en-US" sz="2400" dirty="0"/>
              <a:t>run() function has its own pub/sub for feeding in samples and getting the output</a:t>
            </a:r>
          </a:p>
          <a:p>
            <a:r>
              <a:rPr lang="en-US" sz="2400" dirty="0"/>
              <a:t>Example of a three-block flowgraph to </a:t>
            </a:r>
            <a:r>
              <a:rPr lang="en-US" sz="2400" dirty="0" err="1"/>
              <a:t>demod</a:t>
            </a:r>
            <a:r>
              <a:rPr lang="en-US" sz="2400" dirty="0"/>
              <a:t> FM radio: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4433B-4248-E038-9A91-4E93E1C4C7B3}"/>
              </a:ext>
            </a:extLst>
          </p:cNvPr>
          <p:cNvSpPr txBox="1"/>
          <p:nvPr/>
        </p:nvSpPr>
        <p:spPr>
          <a:xfrm>
            <a:off x="-30480" y="2926497"/>
            <a:ext cx="173116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flowgraph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gr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top_block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samp_rate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gr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top_block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"GNU Radio-based IQEngine Plugin"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catch_exceptions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zmq_sub_source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zeromq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.sub_source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gr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.sizeof_gr_complex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tcp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://127.0.0.1:5001'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zmq_pub_sink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zeromq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.pub_sink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gr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.sizeof_float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tcp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://127.0.0.1:5002'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pfb_arb_resampler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pfb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arb_resampler_ccf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500e3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samp_rate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flt_size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analog_wfm_rcv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analog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wfm_rcv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quad_rate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500e3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audio_decimation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rational_resampler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.rational_resampler_fff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interpolation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decimation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48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[],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fractional_bw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zmq_sub_source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pfb_arb_resampler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pfb_arb_resampler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analog_wfm_rcv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analog_wfm_rcv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rational_resampler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rational_resampler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zmq_pub_sink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605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9BC5-9DA6-A7BC-7549-1D285C91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Demo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94180-5661-0E45-64E7-EE137069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&lt;live&gt;</a:t>
            </a:r>
          </a:p>
        </p:txBody>
      </p:sp>
    </p:spTree>
    <p:extLst>
      <p:ext uri="{BB962C8B-B14F-4D97-AF65-F5344CB8AC3E}">
        <p14:creationId xmlns:p14="http://schemas.microsoft.com/office/powerpoint/2010/main" val="90263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DF8C-C64E-5E14-302C-7D1A9845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GNU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199BA-2FD9-E51B-043B-0186DFA0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7560" cy="4351338"/>
          </a:xfrm>
        </p:spPr>
        <p:txBody>
          <a:bodyPr>
            <a:normAutofit/>
          </a:bodyPr>
          <a:lstStyle/>
          <a:p>
            <a:r>
              <a:rPr lang="en-US" u="sng" dirty="0"/>
              <a:t>Implement</a:t>
            </a:r>
            <a:r>
              <a:rPr lang="en-US" dirty="0"/>
              <a:t> your RF signal processing as GNU Radio blocks</a:t>
            </a:r>
          </a:p>
          <a:p>
            <a:pPr lvl="1"/>
            <a:r>
              <a:rPr lang="en-US" sz="2800" dirty="0"/>
              <a:t>Standard framework for implementation (in C++ or Python)</a:t>
            </a:r>
          </a:p>
          <a:p>
            <a:pPr lvl="1"/>
            <a:r>
              <a:rPr lang="en-US" sz="2800" dirty="0"/>
              <a:t>Standard installation procedure</a:t>
            </a:r>
          </a:p>
          <a:p>
            <a:pPr lvl="1"/>
            <a:r>
              <a:rPr lang="en-US" sz="2800" dirty="0"/>
              <a:t>Standard usage of blocks/apps, including alongside other blocks and GUIs</a:t>
            </a:r>
          </a:p>
          <a:p>
            <a:r>
              <a:rPr lang="en-US" dirty="0"/>
              <a:t>Sharing through CGRAN.org</a:t>
            </a:r>
          </a:p>
          <a:p>
            <a:r>
              <a:rPr lang="en-US" dirty="0"/>
              <a:t>With a standard way to do something comes limitations, boilerplate, streaming-style interfaces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8CF33-7C1B-0252-844C-9F304F20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012" y="127380"/>
            <a:ext cx="1465503" cy="14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5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C7A-E15D-5803-13CC-EE5A9CD3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FOSS RF Functionality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D594D-2E7A-10A8-58BE-5E326D2A1909}"/>
              </a:ext>
            </a:extLst>
          </p:cNvPr>
          <p:cNvSpPr txBox="1"/>
          <p:nvPr/>
        </p:nvSpPr>
        <p:spPr>
          <a:xfrm>
            <a:off x="2295652" y="2605015"/>
            <a:ext cx="290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FOSS Dev</a:t>
            </a:r>
          </a:p>
        </p:txBody>
      </p:sp>
      <p:pic>
        <p:nvPicPr>
          <p:cNvPr id="8" name="Graphic 7" descr="User outline">
            <a:extLst>
              <a:ext uri="{FF2B5EF4-FFF2-40B4-BE49-F238E27FC236}">
                <a16:creationId xmlns:a16="http://schemas.microsoft.com/office/drawing/2014/main" id="{C5CF767B-0C95-D285-135D-32769CFDB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152" y="180136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5DB258-CF36-021A-86B5-0ADBC35E5A57}"/>
              </a:ext>
            </a:extLst>
          </p:cNvPr>
          <p:cNvSpPr txBox="1"/>
          <p:nvPr/>
        </p:nvSpPr>
        <p:spPr>
          <a:xfrm>
            <a:off x="1591754" y="3350064"/>
            <a:ext cx="39495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Build something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Share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2779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C7A-E15D-5803-13CC-EE5A9CD3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FOSS RF Functionality: Sharing ⟷ Discovery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82429A-CF2F-221C-2ABF-5BE6FB99F229}"/>
              </a:ext>
            </a:extLst>
          </p:cNvPr>
          <p:cNvCxnSpPr>
            <a:cxnSpLocks/>
          </p:cNvCxnSpPr>
          <p:nvPr/>
        </p:nvCxnSpPr>
        <p:spPr>
          <a:xfrm>
            <a:off x="6096000" y="2093976"/>
            <a:ext cx="0" cy="4224528"/>
          </a:xfrm>
          <a:prstGeom prst="line">
            <a:avLst/>
          </a:prstGeom>
          <a:ln w="38100">
            <a:solidFill>
              <a:srgbClr val="4CE09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5D594D-2E7A-10A8-58BE-5E326D2A1909}"/>
              </a:ext>
            </a:extLst>
          </p:cNvPr>
          <p:cNvSpPr txBox="1"/>
          <p:nvPr/>
        </p:nvSpPr>
        <p:spPr>
          <a:xfrm>
            <a:off x="2295652" y="2605015"/>
            <a:ext cx="290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FOSS Dev</a:t>
            </a:r>
          </a:p>
        </p:txBody>
      </p:sp>
      <p:pic>
        <p:nvPicPr>
          <p:cNvPr id="8" name="Graphic 7" descr="User outline">
            <a:extLst>
              <a:ext uri="{FF2B5EF4-FFF2-40B4-BE49-F238E27FC236}">
                <a16:creationId xmlns:a16="http://schemas.microsoft.com/office/drawing/2014/main" id="{C5CF767B-0C95-D285-135D-32769CFDB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152" y="180136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E277C-C3C7-F107-3104-D2A0D4600009}"/>
              </a:ext>
            </a:extLst>
          </p:cNvPr>
          <p:cNvSpPr txBox="1"/>
          <p:nvPr/>
        </p:nvSpPr>
        <p:spPr>
          <a:xfrm>
            <a:off x="8451850" y="2605015"/>
            <a:ext cx="290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C4825-8436-5B6A-1AB2-6F2D78D9DEC5}"/>
              </a:ext>
            </a:extLst>
          </p:cNvPr>
          <p:cNvSpPr txBox="1"/>
          <p:nvPr/>
        </p:nvSpPr>
        <p:spPr>
          <a:xfrm>
            <a:off x="7778370" y="3350064"/>
            <a:ext cx="2901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Discover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Install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Run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Evaluate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986B379F-FFF9-7FB0-80DF-5F160A8B2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0293" y="184396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6B7C4-63F4-908B-C26C-774FD9847B9C}"/>
              </a:ext>
            </a:extLst>
          </p:cNvPr>
          <p:cNvSpPr txBox="1"/>
          <p:nvPr/>
        </p:nvSpPr>
        <p:spPr>
          <a:xfrm>
            <a:off x="1591754" y="3350064"/>
            <a:ext cx="39495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Build something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Share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0073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C7A-E15D-5803-13CC-EE5A9CD3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FOSS RF Functionality: Sharing ⟷ Discovery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D594D-2E7A-10A8-58BE-5E326D2A1909}"/>
              </a:ext>
            </a:extLst>
          </p:cNvPr>
          <p:cNvSpPr txBox="1"/>
          <p:nvPr/>
        </p:nvSpPr>
        <p:spPr>
          <a:xfrm>
            <a:off x="2295652" y="2605015"/>
            <a:ext cx="290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FOSS Dev</a:t>
            </a:r>
          </a:p>
        </p:txBody>
      </p:sp>
      <p:pic>
        <p:nvPicPr>
          <p:cNvPr id="8" name="Graphic 7" descr="User outline">
            <a:extLst>
              <a:ext uri="{FF2B5EF4-FFF2-40B4-BE49-F238E27FC236}">
                <a16:creationId xmlns:a16="http://schemas.microsoft.com/office/drawing/2014/main" id="{C5CF767B-0C95-D285-135D-32769CFDB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152" y="1801368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A1424-F7B6-17E6-DD3C-6D2E151F0404}"/>
              </a:ext>
            </a:extLst>
          </p:cNvPr>
          <p:cNvSpPr txBox="1"/>
          <p:nvPr/>
        </p:nvSpPr>
        <p:spPr>
          <a:xfrm>
            <a:off x="1591754" y="3350064"/>
            <a:ext cx="77625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Build something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Share (e.g., code on GitHub)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Demo (e.g., FOSDEM talk)</a:t>
            </a:r>
          </a:p>
        </p:txBody>
      </p:sp>
    </p:spTree>
    <p:extLst>
      <p:ext uri="{BB962C8B-B14F-4D97-AF65-F5344CB8AC3E}">
        <p14:creationId xmlns:p14="http://schemas.microsoft.com/office/powerpoint/2010/main" val="169807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5C7A-E15D-5803-13CC-EE5A9CD3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FOSS RF Functionality: Sharing ⟷ Discovery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E277C-C3C7-F107-3104-D2A0D4600009}"/>
              </a:ext>
            </a:extLst>
          </p:cNvPr>
          <p:cNvSpPr txBox="1"/>
          <p:nvPr/>
        </p:nvSpPr>
        <p:spPr>
          <a:xfrm>
            <a:off x="6385306" y="2605015"/>
            <a:ext cx="290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C4825-8436-5B6A-1AB2-6F2D78D9DEC5}"/>
              </a:ext>
            </a:extLst>
          </p:cNvPr>
          <p:cNvSpPr txBox="1"/>
          <p:nvPr/>
        </p:nvSpPr>
        <p:spPr>
          <a:xfrm>
            <a:off x="4105656" y="3416290"/>
            <a:ext cx="78912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Discover (e.g., google topic of interest)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Install (can be a barrier for some)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Run (figure out correct params/signal)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4CE091"/>
                </a:solidFill>
              </a:rPr>
              <a:t>Evaluate (e.g., on user’s SDR or recordings)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986B379F-FFF9-7FB0-80DF-5F160A8B2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3749" y="1843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8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E634-42D0-91EC-07D2-FF1637FD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089"/>
            <a:ext cx="10515600" cy="1325563"/>
          </a:xfrm>
        </p:spPr>
        <p:txBody>
          <a:bodyPr/>
          <a:lstStyle/>
          <a:p>
            <a:r>
              <a:rPr lang="en-US" dirty="0"/>
              <a:t>Concept for Low Barrier Sharing +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4079-9FFE-2F4C-B06F-EEC42EAD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87"/>
            <a:ext cx="10820400" cy="4351338"/>
          </a:xfrm>
        </p:spPr>
        <p:txBody>
          <a:bodyPr/>
          <a:lstStyle/>
          <a:p>
            <a:r>
              <a:rPr lang="en-US" dirty="0"/>
              <a:t>Centralized and community-driven site for </a:t>
            </a:r>
            <a:r>
              <a:rPr lang="en-US" dirty="0" err="1"/>
              <a:t>devs</a:t>
            </a:r>
            <a:r>
              <a:rPr lang="en-US" dirty="0"/>
              <a:t> to share and users to discover</a:t>
            </a:r>
          </a:p>
          <a:p>
            <a:r>
              <a:rPr lang="en-US" dirty="0"/>
              <a:t>RF signal processing functions exposed as plugins</a:t>
            </a:r>
          </a:p>
          <a:p>
            <a:pPr lvl="1"/>
            <a:r>
              <a:rPr lang="en-US" dirty="0"/>
              <a:t>No implementation or deployment constraints (e.g., could be GPU-based)</a:t>
            </a:r>
          </a:p>
          <a:p>
            <a:pPr lvl="1"/>
            <a:r>
              <a:rPr lang="en-US" dirty="0"/>
              <a:t>Must support being triggered and results returned using Plugins API</a:t>
            </a:r>
          </a:p>
          <a:p>
            <a:r>
              <a:rPr lang="en-US" dirty="0"/>
              <a:t>Example RF recordings to go along with plugin</a:t>
            </a:r>
          </a:p>
          <a:p>
            <a:r>
              <a:rPr lang="en-US" dirty="0"/>
              <a:t>Universities, individuals, orgs can show off their expertise</a:t>
            </a:r>
          </a:p>
          <a:p>
            <a:r>
              <a:rPr lang="en-US" dirty="0"/>
              <a:t>All in the browser for max accessibility and convenience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A171F-7C04-FAC9-43F7-59745CC5A544}"/>
              </a:ext>
            </a:extLst>
          </p:cNvPr>
          <p:cNvSpPr txBox="1"/>
          <p:nvPr/>
        </p:nvSpPr>
        <p:spPr>
          <a:xfrm>
            <a:off x="3831844" y="6311900"/>
            <a:ext cx="290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FOSS Dev</a:t>
            </a:r>
          </a:p>
        </p:txBody>
      </p:sp>
      <p:pic>
        <p:nvPicPr>
          <p:cNvPr id="5" name="Graphic 4" descr="User outline">
            <a:extLst>
              <a:ext uri="{FF2B5EF4-FFF2-40B4-BE49-F238E27FC236}">
                <a16:creationId xmlns:a16="http://schemas.microsoft.com/office/drawing/2014/main" id="{9D90EAFA-F522-1F3E-1C5F-A0247EB36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1480" y="5508253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2070E-9B16-440F-FCEA-3C23C9C75A5E}"/>
              </a:ext>
            </a:extLst>
          </p:cNvPr>
          <p:cNvSpPr txBox="1"/>
          <p:nvPr/>
        </p:nvSpPr>
        <p:spPr>
          <a:xfrm>
            <a:off x="6705346" y="6311900"/>
            <a:ext cx="290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User</a:t>
            </a:r>
          </a:p>
        </p:txBody>
      </p:sp>
      <p:pic>
        <p:nvPicPr>
          <p:cNvPr id="7" name="Graphic 6" descr="User outline">
            <a:extLst>
              <a:ext uri="{FF2B5EF4-FFF2-40B4-BE49-F238E27FC236}">
                <a16:creationId xmlns:a16="http://schemas.microsoft.com/office/drawing/2014/main" id="{8C8D324E-893C-BDEF-49AD-352386FB3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3789" y="555084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CC1A26-ECFA-ABB8-AFE0-0D813B483C01}"/>
              </a:ext>
            </a:extLst>
          </p:cNvPr>
          <p:cNvSpPr txBox="1"/>
          <p:nvPr/>
        </p:nvSpPr>
        <p:spPr>
          <a:xfrm>
            <a:off x="5554790" y="5818914"/>
            <a:ext cx="1616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CE091"/>
                </a:solidFill>
              </a:rPr>
              <a:t>⟷</a:t>
            </a:r>
          </a:p>
        </p:txBody>
      </p:sp>
    </p:spTree>
    <p:extLst>
      <p:ext uri="{BB962C8B-B14F-4D97-AF65-F5344CB8AC3E}">
        <p14:creationId xmlns:p14="http://schemas.microsoft.com/office/powerpoint/2010/main" val="246937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E634-42D0-91EC-07D2-FF1637FD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for Low Barrier Sharing +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4079-9FFE-2F4C-B06F-EEC42EAD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2236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Users would be able to play around with the RF function using:</a:t>
            </a:r>
          </a:p>
          <a:p>
            <a:pPr lvl="1"/>
            <a:r>
              <a:rPr lang="en-US" dirty="0"/>
              <a:t>Example recordings on IQEngine</a:t>
            </a:r>
          </a:p>
          <a:p>
            <a:pPr lvl="1"/>
            <a:r>
              <a:rPr lang="en-US" dirty="0"/>
              <a:t>Their own recordings</a:t>
            </a:r>
          </a:p>
          <a:p>
            <a:pPr lvl="1"/>
            <a:r>
              <a:rPr lang="en-US" dirty="0"/>
              <a:t>E.g., try lowering SNR to see how well it works</a:t>
            </a:r>
          </a:p>
          <a:p>
            <a:r>
              <a:rPr lang="en-US" sz="2400" dirty="0"/>
              <a:t>Effort on the author's side:</a:t>
            </a:r>
          </a:p>
          <a:p>
            <a:pPr lvl="1"/>
            <a:r>
              <a:rPr lang="en-US" dirty="0"/>
              <a:t>Add IQEngine’s REST-based interface to their function/app, or at least make it easy to call via CLI and retrieve “results”</a:t>
            </a:r>
          </a:p>
          <a:p>
            <a:pPr lvl="1"/>
            <a:r>
              <a:rPr lang="en-US" dirty="0"/>
              <a:t>Containerize so it’s easy to add to plugins server base Docker image</a:t>
            </a:r>
          </a:p>
          <a:p>
            <a:r>
              <a:rPr lang="en-US" sz="2400" dirty="0"/>
              <a:t>Multiple plugins servers connected to IQEngine.org</a:t>
            </a:r>
          </a:p>
        </p:txBody>
      </p:sp>
      <p:pic>
        <p:nvPicPr>
          <p:cNvPr id="1026" name="Picture 2" descr="Container Generic Detailed Outline icon">
            <a:extLst>
              <a:ext uri="{FF2B5EF4-FFF2-40B4-BE49-F238E27FC236}">
                <a16:creationId xmlns:a16="http://schemas.microsoft.com/office/drawing/2014/main" id="{1B121BE6-CFD0-77EC-DBD4-83CBD49A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3837940"/>
            <a:ext cx="2778760" cy="27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1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8544-AC96-75A4-4F3F-D5A48F9F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concept for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21E8-F3EC-ADBA-A38F-DAC9A552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IQEngine lets you </a:t>
            </a:r>
            <a:r>
              <a:rPr lang="en-US" b="1" u="sng" dirty="0"/>
              <a:t>preview</a:t>
            </a:r>
            <a:r>
              <a:rPr lang="en-US" dirty="0"/>
              <a:t> RF recordings and datasets</a:t>
            </a:r>
          </a:p>
          <a:p>
            <a:r>
              <a:rPr lang="en-US" dirty="0"/>
              <a:t>With this concept you could </a:t>
            </a:r>
            <a:r>
              <a:rPr lang="en-US" b="1" u="sng" dirty="0"/>
              <a:t>preview</a:t>
            </a:r>
            <a:r>
              <a:rPr lang="en-US" dirty="0"/>
              <a:t> RF functions/apps/software</a:t>
            </a:r>
          </a:p>
          <a:p>
            <a:r>
              <a:rPr lang="en-US" dirty="0"/>
              <a:t>Current plugins system offers a starting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0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8ACB-7379-433C-8B52-7641D325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IQEngine Currently?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FF92D-A33B-0490-F43E-1212BFA6BBD0}"/>
              </a:ext>
            </a:extLst>
          </p:cNvPr>
          <p:cNvSpPr txBox="1"/>
          <p:nvPr/>
        </p:nvSpPr>
        <p:spPr>
          <a:xfrm>
            <a:off x="5651500" y="2348983"/>
            <a:ext cx="29019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preview</a:t>
            </a:r>
          </a:p>
          <a:p>
            <a:r>
              <a:rPr lang="en-US" sz="2800" dirty="0">
                <a:solidFill>
                  <a:srgbClr val="4CE091"/>
                </a:solidFill>
              </a:rPr>
              <a:t>management</a:t>
            </a:r>
          </a:p>
          <a:p>
            <a:r>
              <a:rPr lang="en-US" sz="2800" dirty="0">
                <a:solidFill>
                  <a:srgbClr val="4CE091"/>
                </a:solidFill>
              </a:rPr>
              <a:t>analysis</a:t>
            </a:r>
          </a:p>
          <a:p>
            <a:r>
              <a:rPr lang="en-US" sz="2800" dirty="0">
                <a:solidFill>
                  <a:srgbClr val="4CE091"/>
                </a:solidFill>
              </a:rPr>
              <a:t>(light) processing</a:t>
            </a:r>
          </a:p>
          <a:p>
            <a:r>
              <a:rPr lang="en-US" sz="2800" dirty="0">
                <a:solidFill>
                  <a:srgbClr val="4CE091"/>
                </a:solidFill>
              </a:rPr>
              <a:t>sharing</a:t>
            </a:r>
          </a:p>
          <a:p>
            <a:endParaRPr lang="en-US" sz="2800" dirty="0">
              <a:solidFill>
                <a:srgbClr val="4CE091"/>
              </a:solidFill>
            </a:endParaRPr>
          </a:p>
          <a:p>
            <a:endParaRPr lang="en-US" sz="2800" dirty="0">
              <a:solidFill>
                <a:srgbClr val="4CE09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4AFC5-EF51-B9C4-2F4F-E23596EB0470}"/>
              </a:ext>
            </a:extLst>
          </p:cNvPr>
          <p:cNvSpPr txBox="1"/>
          <p:nvPr/>
        </p:nvSpPr>
        <p:spPr>
          <a:xfrm>
            <a:off x="3625850" y="2348983"/>
            <a:ext cx="3060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RF recording</a:t>
            </a:r>
          </a:p>
          <a:p>
            <a:endParaRPr lang="en-US" sz="2800" dirty="0">
              <a:solidFill>
                <a:srgbClr val="4CE0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A5A48-51A4-ADFA-B136-2AFBBDADDD65}"/>
              </a:ext>
            </a:extLst>
          </p:cNvPr>
          <p:cNvSpPr txBox="1"/>
          <p:nvPr/>
        </p:nvSpPr>
        <p:spPr>
          <a:xfrm>
            <a:off x="7298690" y="4627335"/>
            <a:ext cx="3524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CE091"/>
                </a:solidFill>
              </a:rPr>
              <a:t>… all in your browser</a:t>
            </a:r>
          </a:p>
          <a:p>
            <a:endParaRPr lang="en-US" sz="2800" dirty="0">
              <a:solidFill>
                <a:srgbClr val="4CE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9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9A67-EA7D-AA91-3EDB-DCAF1E58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5939-5638-8F77-74A7-2C2DBDB3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RF functions/apps can’t be easily used with recordings</a:t>
            </a:r>
          </a:p>
          <a:p>
            <a:r>
              <a:rPr lang="en-US" dirty="0"/>
              <a:t>E.g., </a:t>
            </a:r>
            <a:r>
              <a:rPr lang="en-US" dirty="0" err="1"/>
              <a:t>srsRAN</a:t>
            </a:r>
            <a:r>
              <a:rPr lang="en-US" dirty="0"/>
              <a:t> implements the LTE and 5G radio stack, which is bidirectional with tight latency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9B5B-E62D-5E1E-EAA7-75356756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Contribute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3298-C052-E08D-23FD-A87F7ECC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025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Can always use more web </a:t>
            </a:r>
            <a:r>
              <a:rPr lang="en-US" sz="2400" dirty="0" err="1"/>
              <a:t>devs</a:t>
            </a:r>
            <a:r>
              <a:rPr lang="en-US" sz="2400" dirty="0"/>
              <a:t>!</a:t>
            </a:r>
          </a:p>
          <a:p>
            <a:r>
              <a:rPr lang="en-US" sz="2400" dirty="0"/>
              <a:t>Other ways to contribute: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RF recordings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Open-source signal processing implementations via the plugins 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Python transmitter code via the siggen tool (education-oriented)</a:t>
            </a:r>
          </a:p>
          <a:p>
            <a:r>
              <a:rPr lang="en-US" sz="2400" dirty="0"/>
              <a:t>We can also use help curating recordings hosted at IQEngine.org</a:t>
            </a:r>
          </a:p>
          <a:p>
            <a:r>
              <a:rPr lang="en-US" sz="2400" dirty="0"/>
              <a:t>Discord link at top-right of IQEngine.org</a:t>
            </a:r>
          </a:p>
        </p:txBody>
      </p:sp>
    </p:spTree>
    <p:extLst>
      <p:ext uri="{BB962C8B-B14F-4D97-AF65-F5344CB8AC3E}">
        <p14:creationId xmlns:p14="http://schemas.microsoft.com/office/powerpoint/2010/main" val="242353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708F1C-5AB1-8D35-A3B9-F8E2A1B21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3854" b="50000"/>
          <a:stretch/>
        </p:blipFill>
        <p:spPr>
          <a:xfrm>
            <a:off x="0" y="4236830"/>
            <a:ext cx="8064500" cy="1858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DD3B3-45A7-4A87-1B36-FEF9B3B2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79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272B-8023-331C-EA3F-C94E74BD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308765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Show your support by starring the GitHub Repo! </a:t>
            </a:r>
            <a:r>
              <a:rPr lang="en-US" sz="2000" dirty="0"/>
              <a:t>https://github.com/iqengine/iqengine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7823B8-649E-F4CF-800D-4C8D21D8FB5A}"/>
              </a:ext>
            </a:extLst>
          </p:cNvPr>
          <p:cNvSpPr/>
          <p:nvPr/>
        </p:nvSpPr>
        <p:spPr>
          <a:xfrm>
            <a:off x="7173731" y="4216743"/>
            <a:ext cx="963921" cy="5015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E36D5315-77EE-D7FE-1E92-3D474E6FA999}"/>
              </a:ext>
            </a:extLst>
          </p:cNvPr>
          <p:cNvSpPr/>
          <p:nvPr/>
        </p:nvSpPr>
        <p:spPr>
          <a:xfrm rot="6600641">
            <a:off x="7619999" y="2712210"/>
            <a:ext cx="1930400" cy="2255971"/>
          </a:xfrm>
          <a:prstGeom prst="circularArrow">
            <a:avLst>
              <a:gd name="adj1" fmla="val 4316"/>
              <a:gd name="adj2" fmla="val 1142319"/>
              <a:gd name="adj3" fmla="val 20805794"/>
              <a:gd name="adj4" fmla="val 13903292"/>
              <a:gd name="adj5" fmla="val 584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208A94-7FDB-9C46-FC1A-D77EB5530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1" b="72957" l="17080" r="38654">
                        <a14:foregroundMark x1="24427" y1="61905" x2="24427" y2="61905"/>
                        <a14:foregroundMark x1="25191" y1="53968" x2="25191" y2="53968"/>
                        <a14:foregroundMark x1="29771" y1="55556" x2="29771" y2="55556"/>
                      </a14:backgroundRemoval>
                    </a14:imgEffect>
                  </a14:imgLayer>
                </a14:imgProps>
              </a:ext>
            </a:extLst>
          </a:blip>
          <a:srcRect l="14383" t="26297" r="58649" b="21858"/>
          <a:stretch/>
        </p:blipFill>
        <p:spPr>
          <a:xfrm>
            <a:off x="9518650" y="2908197"/>
            <a:ext cx="755650" cy="6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2C72-5967-4F15-CE0E-199E4D87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8255"/>
            <a:ext cx="10515600" cy="1325563"/>
          </a:xfrm>
        </p:spPr>
        <p:txBody>
          <a:bodyPr/>
          <a:lstStyle/>
          <a:p>
            <a:r>
              <a:rPr lang="en-US" dirty="0"/>
              <a:t>Overview Demo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C65993-C07A-6D6B-4A21-C06BBD4F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&lt;live&gt;</a:t>
            </a:r>
          </a:p>
        </p:txBody>
      </p:sp>
    </p:spTree>
    <p:extLst>
      <p:ext uri="{BB962C8B-B14F-4D97-AF65-F5344CB8AC3E}">
        <p14:creationId xmlns:p14="http://schemas.microsoft.com/office/powerpoint/2010/main" val="104023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E1D483-D50A-E56B-7357-EBE196F709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9576-CF82-8E97-0076-B490C623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07" y="1602477"/>
            <a:ext cx="6235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open standard for saving RF recordings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It’s a binary IQ file + a JSON file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SigMF specifies how to write the JSON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At a minimum, store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Sample rate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Center frequency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Datatype of IQ</a:t>
            </a:r>
          </a:p>
          <a:p>
            <a:r>
              <a:rPr lang="en-US" sz="2400" dirty="0">
                <a:solidFill>
                  <a:schemeClr val="bg1"/>
                </a:solidFill>
              </a:rPr>
              <a:t>Avoid data bitrot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DA3C2-5069-8F75-CFF4-62477B97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07" y="897018"/>
            <a:ext cx="4162493" cy="5167232"/>
          </a:xfrm>
          <a:prstGeom prst="rect">
            <a:avLst/>
          </a:prstGeom>
        </p:spPr>
      </p:pic>
      <p:pic>
        <p:nvPicPr>
          <p:cNvPr id="1026" name="Picture 2" descr="SigMF animated logo">
            <a:extLst>
              <a:ext uri="{FF2B5EF4-FFF2-40B4-BE49-F238E27FC236}">
                <a16:creationId xmlns:a16="http://schemas.microsoft.com/office/drawing/2014/main" id="{32EFC203-2CE2-DE80-AAC7-DEA8CC158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7"/>
          <a:stretch/>
        </p:blipFill>
        <p:spPr bwMode="auto">
          <a:xfrm>
            <a:off x="4245284" y="489537"/>
            <a:ext cx="1406216" cy="6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igMF animated logo">
            <a:extLst>
              <a:ext uri="{FF2B5EF4-FFF2-40B4-BE49-F238E27FC236}">
                <a16:creationId xmlns:a16="http://schemas.microsoft.com/office/drawing/2014/main" id="{860D5F1F-E2A6-E49F-AAA5-C655F5139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50591" b="6247"/>
          <a:stretch/>
        </p:blipFill>
        <p:spPr bwMode="auto">
          <a:xfrm>
            <a:off x="5651500" y="571500"/>
            <a:ext cx="1310966" cy="5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6592E-E798-05AF-9D58-E0FA044B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6479"/>
            <a:ext cx="106807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rgbClr val="04BFBF"/>
                  </a:solidFill>
                </a:ln>
                <a:solidFill>
                  <a:srgbClr val="04BFBF"/>
                </a:solidFill>
              </a:rPr>
              <a:t>Built on Top of</a:t>
            </a:r>
          </a:p>
        </p:txBody>
      </p:sp>
    </p:spTree>
    <p:extLst>
      <p:ext uri="{BB962C8B-B14F-4D97-AF65-F5344CB8AC3E}">
        <p14:creationId xmlns:p14="http://schemas.microsoft.com/office/powerpoint/2010/main" val="319548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E1D483-D50A-E56B-7357-EBE196F709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9576-CF82-8E97-0076-B490C623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07" y="1602477"/>
            <a:ext cx="6235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open standard for saving RF recordings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It’s a binary IQ file + a JSON file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SigMF specifies how to write the JSON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At a minimum, store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Sample rate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Center frequency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Datatype of IQ</a:t>
            </a:r>
          </a:p>
          <a:p>
            <a:r>
              <a:rPr lang="en-US" sz="2400" dirty="0">
                <a:solidFill>
                  <a:schemeClr val="bg1"/>
                </a:solidFill>
              </a:rPr>
              <a:t>Avoid data bitrot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7DA3C2-5069-8F75-CFF4-62477B97B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07" y="897018"/>
            <a:ext cx="4162493" cy="5167232"/>
          </a:xfrm>
          <a:prstGeom prst="rect">
            <a:avLst/>
          </a:prstGeom>
        </p:spPr>
      </p:pic>
      <p:pic>
        <p:nvPicPr>
          <p:cNvPr id="1026" name="Picture 2" descr="SigMF animated logo">
            <a:extLst>
              <a:ext uri="{FF2B5EF4-FFF2-40B4-BE49-F238E27FC236}">
                <a16:creationId xmlns:a16="http://schemas.microsoft.com/office/drawing/2014/main" id="{32EFC203-2CE2-DE80-AAC7-DEA8CC158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7"/>
          <a:stretch/>
        </p:blipFill>
        <p:spPr bwMode="auto">
          <a:xfrm>
            <a:off x="4245284" y="489537"/>
            <a:ext cx="1406216" cy="6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igMF animated logo">
            <a:extLst>
              <a:ext uri="{FF2B5EF4-FFF2-40B4-BE49-F238E27FC236}">
                <a16:creationId xmlns:a16="http://schemas.microsoft.com/office/drawing/2014/main" id="{860D5F1F-E2A6-E49F-AAA5-C655F5139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50591" b="6247"/>
          <a:stretch/>
        </p:blipFill>
        <p:spPr bwMode="auto">
          <a:xfrm>
            <a:off x="5651500" y="571500"/>
            <a:ext cx="1310966" cy="5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6592E-E798-05AF-9D58-E0FA044B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6479"/>
            <a:ext cx="106807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rgbClr val="04BFBF"/>
                  </a:solidFill>
                </a:ln>
                <a:solidFill>
                  <a:srgbClr val="04BFBF"/>
                </a:solidFill>
              </a:rPr>
              <a:t>Built on Top of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8702A4-A2B5-5EEE-1ECB-75DCAD2FF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1" y="5464732"/>
            <a:ext cx="6011374" cy="85677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0AB8A1-E068-CC7A-1758-0BFBF424BA08}"/>
              </a:ext>
            </a:extLst>
          </p:cNvPr>
          <p:cNvSpPr/>
          <p:nvPr/>
        </p:nvSpPr>
        <p:spPr>
          <a:xfrm>
            <a:off x="4111200" y="5464733"/>
            <a:ext cx="475200" cy="259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6AE8B0-72B3-FA08-70B5-2AAADA79CE13}"/>
              </a:ext>
            </a:extLst>
          </p:cNvPr>
          <p:cNvSpPr txBox="1"/>
          <p:nvPr/>
        </p:nvSpPr>
        <p:spPr>
          <a:xfrm>
            <a:off x="3739698" y="5724001"/>
            <a:ext cx="268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Learn more about SigMF at IQEngine.org</a:t>
            </a:r>
          </a:p>
        </p:txBody>
      </p:sp>
    </p:spTree>
    <p:extLst>
      <p:ext uri="{BB962C8B-B14F-4D97-AF65-F5344CB8AC3E}">
        <p14:creationId xmlns:p14="http://schemas.microsoft.com/office/powerpoint/2010/main" val="168695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4A14-B717-8F3C-0E7A-1AB18A27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235585"/>
            <a:ext cx="10515600" cy="1325563"/>
          </a:xfrm>
        </p:spPr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BF29-897C-5FA7-0AF3-7D1D5113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" y="1620584"/>
            <a:ext cx="12345924" cy="4351338"/>
          </a:xfrm>
        </p:spPr>
        <p:txBody>
          <a:bodyPr>
            <a:normAutofit/>
          </a:bodyPr>
          <a:lstStyle/>
          <a:p>
            <a:r>
              <a:rPr lang="en-US" sz="2600" dirty="0"/>
              <a:t>Frontend uses React, </a:t>
            </a:r>
            <a:r>
              <a:rPr lang="en-US" sz="2600" dirty="0" err="1"/>
              <a:t>TailwindCSS</a:t>
            </a:r>
            <a:endParaRPr lang="en-US" sz="2600" dirty="0"/>
          </a:p>
          <a:p>
            <a:pPr lvl="1"/>
            <a:r>
              <a:rPr lang="en-US" sz="2600" dirty="0"/>
              <a:t>Notable deps- </a:t>
            </a:r>
            <a:r>
              <a:rPr lang="en-US" sz="2600" dirty="0" err="1"/>
              <a:t>CodeMirror</a:t>
            </a:r>
            <a:r>
              <a:rPr lang="en-US" sz="2600" dirty="0"/>
              <a:t>, </a:t>
            </a:r>
            <a:r>
              <a:rPr lang="en-US" sz="2600" dirty="0" err="1"/>
              <a:t>Pyodide</a:t>
            </a:r>
            <a:r>
              <a:rPr lang="en-US" sz="2600" dirty="0"/>
              <a:t>, </a:t>
            </a:r>
            <a:r>
              <a:rPr lang="en-US" sz="2600" dirty="0" err="1"/>
              <a:t>PlotLy</a:t>
            </a:r>
            <a:endParaRPr lang="en-US" sz="2600" dirty="0"/>
          </a:p>
          <a:p>
            <a:r>
              <a:rPr lang="en-US" sz="2600" dirty="0"/>
              <a:t>Backend uses Python, </a:t>
            </a:r>
            <a:r>
              <a:rPr lang="en-US" sz="2600" dirty="0" err="1"/>
              <a:t>FastAPI</a:t>
            </a:r>
            <a:endParaRPr lang="en-US" sz="2600" dirty="0"/>
          </a:p>
          <a:p>
            <a:r>
              <a:rPr lang="en-US" sz="2600" dirty="0"/>
              <a:t>A little bit of </a:t>
            </a:r>
            <a:r>
              <a:rPr lang="en-US" sz="2600" dirty="0" err="1"/>
              <a:t>webassembly</a:t>
            </a:r>
            <a:r>
              <a:rPr lang="en-US" sz="2600" dirty="0"/>
              <a:t>, for fast FFTs</a:t>
            </a:r>
          </a:p>
          <a:p>
            <a:r>
              <a:rPr lang="en-US" sz="2600" dirty="0"/>
              <a:t>Docs live as .mdx markdown files and render into the live docs</a:t>
            </a:r>
          </a:p>
          <a:p>
            <a:pPr lvl="1"/>
            <a:r>
              <a:rPr lang="en-US" sz="2600" dirty="0"/>
              <a:t>https://iqengine.org/docs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0427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6D5C-6636-9E51-D22B-00F715BB1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4275-CC3D-D72B-2128-8A8E4E83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 Server with Local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E3E5-3BCE-56C1-AA0B-D44A3B646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While you can always open local recordings on any IQEngine instance, “serving” recordings to users who go to the site requires storing recordings in either: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Cloud blob storage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File based storage, accessible to server running the backend</a:t>
            </a:r>
          </a:p>
          <a:p>
            <a:pPr lvl="1"/>
            <a:r>
              <a:rPr lang="en-US" sz="2000" dirty="0"/>
              <a:t>On the server itself</a:t>
            </a:r>
          </a:p>
          <a:p>
            <a:pPr lvl="1"/>
            <a:r>
              <a:rPr lang="en-US" sz="2000" dirty="0"/>
              <a:t>NAS, mounted to file system</a:t>
            </a:r>
          </a:p>
          <a:p>
            <a:pPr lvl="1"/>
            <a:r>
              <a:rPr lang="en-US" sz="2000" dirty="0"/>
              <a:t>Any other option that Python open() can “see”</a:t>
            </a:r>
          </a:p>
          <a:p>
            <a:pPr lvl="1"/>
            <a:r>
              <a:rPr lang="en-US" sz="2000" dirty="0"/>
              <a:t>Specify location in .env by setting IQENGINE_BACKEND_LOCAL_FILEPATH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&lt;show how&gt;</a:t>
            </a:r>
          </a:p>
        </p:txBody>
      </p:sp>
    </p:spTree>
    <p:extLst>
      <p:ext uri="{BB962C8B-B14F-4D97-AF65-F5344CB8AC3E}">
        <p14:creationId xmlns:p14="http://schemas.microsoft.com/office/powerpoint/2010/main" val="282876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B193-21B3-69F0-AC78-E7794EC0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00" y="-225275"/>
            <a:ext cx="10515600" cy="1325563"/>
          </a:xfrm>
        </p:spPr>
        <p:txBody>
          <a:bodyPr/>
          <a:lstStyle/>
          <a:p>
            <a:r>
              <a:rPr lang="en-US" dirty="0"/>
              <a:t>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F8B5-9636-BE62-FAFE-E000AA94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00" y="972531"/>
            <a:ext cx="10768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RF signal processing on the backend, triggered from browser</a:t>
            </a:r>
          </a:p>
          <a:p>
            <a:r>
              <a:rPr lang="en-US" sz="2400" dirty="0"/>
              <a:t>REST-based API defined in our OpenAPI spec</a:t>
            </a:r>
          </a:p>
          <a:p>
            <a:pPr lvl="1"/>
            <a:r>
              <a:rPr lang="en-US" sz="2000" dirty="0"/>
              <a:t>Allows for plugins to be written in any language</a:t>
            </a:r>
          </a:p>
          <a:p>
            <a:r>
              <a:rPr lang="en-US" sz="2400" dirty="0"/>
              <a:t>We have examples/templates for Python, GNU Radio, Rust</a:t>
            </a:r>
          </a:p>
          <a:p>
            <a:r>
              <a:rPr lang="en-US" sz="2400" dirty="0"/>
              <a:t>SatDump</a:t>
            </a:r>
          </a:p>
          <a:p>
            <a:r>
              <a:rPr lang="en-US" sz="2400" dirty="0" err="1"/>
              <a:t>Loïc</a:t>
            </a:r>
            <a:r>
              <a:rPr lang="en-US" sz="2400" dirty="0"/>
              <a:t> </a:t>
            </a:r>
            <a:r>
              <a:rPr lang="en-US" sz="2400" dirty="0" err="1"/>
              <a:t>Fejoz</a:t>
            </a:r>
            <a:r>
              <a:rPr lang="en-US" sz="2400" dirty="0"/>
              <a:t> created a Rust-based plugin </a:t>
            </a:r>
          </a:p>
          <a:p>
            <a:pPr lvl="1"/>
            <a:r>
              <a:rPr lang="en-US" sz="2000" dirty="0">
                <a:hlinkClick r:id="rId3"/>
              </a:rPr>
              <a:t>https://github.com/loic-fejoz/iqengine-fm-receiver-plugin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5" name="Graphic 4" descr="Plugged Unplugged with solid fill">
            <a:extLst>
              <a:ext uri="{FF2B5EF4-FFF2-40B4-BE49-F238E27FC236}">
                <a16:creationId xmlns:a16="http://schemas.microsoft.com/office/drawing/2014/main" id="{67974097-4BAA-55C2-A9A0-76F2DE80D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9200" y="230188"/>
            <a:ext cx="1345200" cy="134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B146F-6893-5E17-7635-11D32DF8C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9088" y="4069850"/>
            <a:ext cx="2524477" cy="1648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A7D2B-FCBE-7544-4377-FEADCF622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400" y="4114417"/>
            <a:ext cx="2581635" cy="2743583"/>
          </a:xfrm>
          <a:prstGeom prst="rect">
            <a:avLst/>
          </a:prstGeom>
        </p:spPr>
      </p:pic>
      <p:pic>
        <p:nvPicPr>
          <p:cNvPr id="4" name="Picture 2" descr="loic_fejoz">
            <a:extLst>
              <a:ext uri="{FF2B5EF4-FFF2-40B4-BE49-F238E27FC236}">
                <a16:creationId xmlns:a16="http://schemas.microsoft.com/office/drawing/2014/main" id="{B7858F69-948E-4919-3FC5-3F9867D6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97" y="3883764"/>
            <a:ext cx="595965" cy="5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9831-1856-3033-3C93-92D451DC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00" y="0"/>
            <a:ext cx="10515600" cy="1325563"/>
          </a:xfrm>
        </p:spPr>
        <p:txBody>
          <a:bodyPr/>
          <a:lstStyle/>
          <a:p>
            <a:r>
              <a:rPr lang="en-US" dirty="0"/>
              <a:t>Python Plugin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93837-7E68-6719-4437-D80CAC23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9" y="1325563"/>
            <a:ext cx="524545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Specify custom params</a:t>
            </a:r>
          </a:p>
          <a:p>
            <a:r>
              <a:rPr lang="en-US" sz="2400" dirty="0"/>
              <a:t>run() function that takes in samples</a:t>
            </a:r>
          </a:p>
          <a:p>
            <a:r>
              <a:rPr lang="en-US" sz="2400" dirty="0"/>
              <a:t>Returns either IQ samples, annotations, image, .wav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C7F9A-DA21-C255-8C24-CBE860E3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51" y="0"/>
            <a:ext cx="6432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5811</TotalTime>
  <Words>1281</Words>
  <Application>Microsoft Office PowerPoint</Application>
  <PresentationFormat>Widescreen</PresentationFormat>
  <Paragraphs>176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Consolas</vt:lpstr>
      <vt:lpstr>Office Theme</vt:lpstr>
      <vt:lpstr>PowerPoint Presentation</vt:lpstr>
      <vt:lpstr>What is IQEngine Currently?</vt:lpstr>
      <vt:lpstr>Overview Demo</vt:lpstr>
      <vt:lpstr>Built on Top of</vt:lpstr>
      <vt:lpstr>Built on Top of</vt:lpstr>
      <vt:lpstr>Code</vt:lpstr>
      <vt:lpstr>Running a Server with Local Recordings</vt:lpstr>
      <vt:lpstr>Plugins</vt:lpstr>
      <vt:lpstr>Python Plugin Example</vt:lpstr>
      <vt:lpstr>GNU Radio Plugin Example</vt:lpstr>
      <vt:lpstr>Plugins Demo</vt:lpstr>
      <vt:lpstr>Value of GNU Radio</vt:lpstr>
      <vt:lpstr>FOSS RF Functionality</vt:lpstr>
      <vt:lpstr>FOSS RF Functionality: Sharing ⟷ Discovery</vt:lpstr>
      <vt:lpstr>FOSS RF Functionality: Sharing ⟷ Discovery</vt:lpstr>
      <vt:lpstr>FOSS RF Functionality: Sharing ⟷ Discovery</vt:lpstr>
      <vt:lpstr>Concept for Low Barrier Sharing + Discovery</vt:lpstr>
      <vt:lpstr>Concept for Low Barrier Sharing + Discovery</vt:lpstr>
      <vt:lpstr>Just a concept for now</vt:lpstr>
      <vt:lpstr>Limitations</vt:lpstr>
      <vt:lpstr>Ways to Contribute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Update</dc:title>
  <dc:creator>Marc Lichtman</dc:creator>
  <cp:lastModifiedBy>Marc Lichtman</cp:lastModifiedBy>
  <cp:revision>68</cp:revision>
  <dcterms:created xsi:type="dcterms:W3CDTF">2023-09-01T06:16:11Z</dcterms:created>
  <dcterms:modified xsi:type="dcterms:W3CDTF">2024-02-04T09:40:43Z</dcterms:modified>
</cp:coreProperties>
</file>