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7" r:id="rId4"/>
    <p:sldMasterId id="2147483759" r:id="rId5"/>
  </p:sldMasterIdLst>
  <p:notesMasterIdLst>
    <p:notesMasterId r:id="rId39"/>
  </p:notesMasterIdLst>
  <p:sldIdLst>
    <p:sldId id="288" r:id="rId6"/>
    <p:sldId id="384" r:id="rId7"/>
    <p:sldId id="331" r:id="rId8"/>
    <p:sldId id="291" r:id="rId9"/>
    <p:sldId id="350" r:id="rId10"/>
    <p:sldId id="387" r:id="rId11"/>
    <p:sldId id="378" r:id="rId12"/>
    <p:sldId id="380" r:id="rId13"/>
    <p:sldId id="375" r:id="rId14"/>
    <p:sldId id="379" r:id="rId15"/>
    <p:sldId id="388" r:id="rId16"/>
    <p:sldId id="385" r:id="rId17"/>
    <p:sldId id="399" r:id="rId18"/>
    <p:sldId id="386" r:id="rId19"/>
    <p:sldId id="389" r:id="rId20"/>
    <p:sldId id="392" r:id="rId21"/>
    <p:sldId id="297" r:id="rId22"/>
    <p:sldId id="349" r:id="rId23"/>
    <p:sldId id="377" r:id="rId24"/>
    <p:sldId id="382" r:id="rId25"/>
    <p:sldId id="383" r:id="rId26"/>
    <p:sldId id="391" r:id="rId27"/>
    <p:sldId id="299" r:id="rId28"/>
    <p:sldId id="340" r:id="rId29"/>
    <p:sldId id="372" r:id="rId30"/>
    <p:sldId id="295" r:id="rId31"/>
    <p:sldId id="395" r:id="rId32"/>
    <p:sldId id="394" r:id="rId33"/>
    <p:sldId id="393" r:id="rId34"/>
    <p:sldId id="396" r:id="rId35"/>
    <p:sldId id="338" r:id="rId36"/>
    <p:sldId id="355" r:id="rId37"/>
    <p:sldId id="334"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Slides" id="{18DFC2BE-779E-2145-833A-284CF630C3F1}">
          <p14:sldIdLst>
            <p14:sldId id="288"/>
            <p14:sldId id="384"/>
          </p14:sldIdLst>
        </p14:section>
        <p14:section name="Agenda slides" id="{B87240A0-B4CD-45F8-AD1D-DF0DE6C29099}">
          <p14:sldIdLst>
            <p14:sldId id="331"/>
          </p14:sldIdLst>
        </p14:section>
        <p14:section name="Divider slides" id="{A3A3E487-E977-5741-BB31-AA59D548A20D}">
          <p14:sldIdLst>
            <p14:sldId id="291"/>
          </p14:sldIdLst>
        </p14:section>
        <p14:section name="Content Slides" id="{463DC9DC-8520-4F4E-AB18-C8119C641FF0}">
          <p14:sldIdLst>
            <p14:sldId id="350"/>
            <p14:sldId id="387"/>
            <p14:sldId id="378"/>
            <p14:sldId id="380"/>
            <p14:sldId id="375"/>
            <p14:sldId id="379"/>
            <p14:sldId id="388"/>
            <p14:sldId id="385"/>
            <p14:sldId id="399"/>
            <p14:sldId id="386"/>
            <p14:sldId id="389"/>
            <p14:sldId id="392"/>
            <p14:sldId id="297"/>
            <p14:sldId id="349"/>
            <p14:sldId id="377"/>
            <p14:sldId id="382"/>
            <p14:sldId id="383"/>
            <p14:sldId id="391"/>
            <p14:sldId id="299"/>
            <p14:sldId id="340"/>
            <p14:sldId id="372"/>
            <p14:sldId id="295"/>
            <p14:sldId id="395"/>
            <p14:sldId id="394"/>
            <p14:sldId id="393"/>
            <p14:sldId id="396"/>
            <p14:sldId id="338"/>
          </p14:sldIdLst>
        </p14:section>
        <p14:section name="Closing slides" id="{417B7DE8-1BAD-544D-A2D2-7682885D75B2}">
          <p14:sldIdLst>
            <p14:sldId id="355"/>
            <p14:sldId id="33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0900"/>
    <a:srgbClr val="000835"/>
    <a:srgbClr val="3A8BFF"/>
    <a:srgbClr val="C5D5F9"/>
    <a:srgbClr val="023A00"/>
    <a:srgbClr val="93FF74"/>
    <a:srgbClr val="564A00"/>
    <a:srgbClr val="FFFEB0"/>
    <a:srgbClr val="FF58AC"/>
    <a:srgbClr val="4F02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51" autoAdjust="0"/>
    <p:restoredTop sz="81784" autoAdjust="0"/>
  </p:normalViewPr>
  <p:slideViewPr>
    <p:cSldViewPr snapToGrid="0">
      <p:cViewPr>
        <p:scale>
          <a:sx n="70" d="100"/>
          <a:sy n="70" d="100"/>
        </p:scale>
        <p:origin x="566" y="53"/>
      </p:cViewPr>
      <p:guideLst/>
    </p:cSldViewPr>
  </p:slideViewPr>
  <p:notesTextViewPr>
    <p:cViewPr>
      <p:scale>
        <a:sx n="1" d="1"/>
        <a:sy n="1" d="1"/>
      </p:scale>
      <p:origin x="0" y="0"/>
    </p:cViewPr>
  </p:notesTextViewPr>
  <p:sorterViewPr>
    <p:cViewPr>
      <p:scale>
        <a:sx n="100" d="100"/>
        <a:sy n="100" d="100"/>
      </p:scale>
      <p:origin x="0" y="-9360"/>
    </p:cViewPr>
  </p:sorterViewPr>
  <p:notesViewPr>
    <p:cSldViewPr snapToGrid="0">
      <p:cViewPr varScale="1">
        <p:scale>
          <a:sx n="65" d="100"/>
          <a:sy n="65" d="100"/>
        </p:scale>
        <p:origin x="3154" y="4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B5D770-C7A5-4B63-A0DD-4A92AF719A1F}" type="datetimeFigureOut">
              <a:rPr lang="en-US" smtClean="0"/>
              <a:t>1/26/2024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963029-5305-435C-A1E8-F21526FC4BC7}" type="slidenum">
              <a:rPr lang="en-US" smtClean="0"/>
              <a:t>‹#›</a:t>
            </a:fld>
            <a:endParaRPr lang="en-US"/>
          </a:p>
        </p:txBody>
      </p:sp>
    </p:spTree>
    <p:extLst>
      <p:ext uri="{BB962C8B-B14F-4D97-AF65-F5344CB8AC3E}">
        <p14:creationId xmlns:p14="http://schemas.microsoft.com/office/powerpoint/2010/main" val="3763941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anose="05000000000000000000" pitchFamily="2" charset="2"/>
              <a:buChar char="n"/>
            </a:pPr>
            <a:r>
              <a:rPr lang="en-GB" dirty="0"/>
              <a:t>Reactivity system</a:t>
            </a:r>
          </a:p>
          <a:p>
            <a:pPr marL="628650" lvl="1" indent="-171450">
              <a:buFont typeface="Wingdings" panose="05000000000000000000" pitchFamily="2" charset="2"/>
              <a:buChar char="n"/>
            </a:pPr>
            <a:r>
              <a:rPr lang="en-GB" dirty="0"/>
              <a:t>Computed</a:t>
            </a:r>
          </a:p>
          <a:p>
            <a:pPr marL="628650" lvl="1" indent="-171450">
              <a:buFont typeface="Wingdings" panose="05000000000000000000" pitchFamily="2" charset="2"/>
              <a:buChar char="n"/>
            </a:pPr>
            <a:r>
              <a:rPr lang="en-GB" dirty="0"/>
              <a:t>Batch</a:t>
            </a:r>
          </a:p>
          <a:p>
            <a:pPr marL="628650" lvl="1" indent="-171450">
              <a:buFont typeface="Wingdings" panose="05000000000000000000" pitchFamily="2" charset="2"/>
              <a:buChar char="n"/>
            </a:pPr>
            <a:r>
              <a:rPr lang="en-GB" dirty="0" err="1"/>
              <a:t>Synchrone</a:t>
            </a:r>
            <a:endParaRPr lang="en-GB" dirty="0"/>
          </a:p>
          <a:p>
            <a:pPr marL="171450" lvl="0" indent="-171450">
              <a:buFont typeface="Wingdings" panose="05000000000000000000" pitchFamily="2" charset="2"/>
              <a:buChar char="n"/>
            </a:pPr>
            <a:r>
              <a:rPr lang="en-GB" dirty="0"/>
              <a:t>Usage in utils</a:t>
            </a:r>
          </a:p>
          <a:p>
            <a:pPr marL="171450" lvl="0" indent="-171450">
              <a:buFont typeface="Wingdings" panose="05000000000000000000" pitchFamily="2" charset="2"/>
              <a:buChar char="n"/>
            </a:pPr>
            <a:r>
              <a:rPr lang="en-GB" dirty="0"/>
              <a:t>What makes AgnosUI unique</a:t>
            </a:r>
          </a:p>
        </p:txBody>
      </p:sp>
      <p:sp>
        <p:nvSpPr>
          <p:cNvPr id="4" name="Slide Number Placeholder 3"/>
          <p:cNvSpPr>
            <a:spLocks noGrp="1"/>
          </p:cNvSpPr>
          <p:nvPr>
            <p:ph type="sldNum" sz="quarter" idx="5"/>
          </p:nvPr>
        </p:nvSpPr>
        <p:spPr/>
        <p:txBody>
          <a:bodyPr/>
          <a:lstStyle/>
          <a:p>
            <a:fld id="{DC963029-5305-435C-A1E8-F21526FC4BC7}" type="slidenum">
              <a:rPr lang="en-US" smtClean="0"/>
              <a:t>1</a:t>
            </a:fld>
            <a:endParaRPr lang="en-US"/>
          </a:p>
        </p:txBody>
      </p:sp>
    </p:spTree>
    <p:extLst>
      <p:ext uri="{BB962C8B-B14F-4D97-AF65-F5344CB8AC3E}">
        <p14:creationId xmlns:p14="http://schemas.microsoft.com/office/powerpoint/2010/main" val="1865593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speak about Sherlock Lupin.</a:t>
            </a:r>
          </a:p>
          <a:p>
            <a:r>
              <a:rPr lang="en-GB" dirty="0"/>
              <a:t>Synchronous.</a:t>
            </a:r>
          </a:p>
          <a:p>
            <a:r>
              <a:rPr lang="en-GB" dirty="0"/>
              <a:t>Need for batch</a:t>
            </a:r>
          </a:p>
          <a:p>
            <a:endParaRPr lang="en-IE" dirty="0"/>
          </a:p>
        </p:txBody>
      </p:sp>
      <p:sp>
        <p:nvSpPr>
          <p:cNvPr id="4" name="Slide Number Placeholder 3"/>
          <p:cNvSpPr>
            <a:spLocks noGrp="1"/>
          </p:cNvSpPr>
          <p:nvPr>
            <p:ph type="sldNum" sz="quarter" idx="5"/>
          </p:nvPr>
        </p:nvSpPr>
        <p:spPr/>
        <p:txBody>
          <a:bodyPr/>
          <a:lstStyle/>
          <a:p>
            <a:fld id="{DC963029-5305-435C-A1E8-F21526FC4BC7}" type="slidenum">
              <a:rPr lang="en-US" smtClean="0"/>
              <a:t>16</a:t>
            </a:fld>
            <a:endParaRPr lang="en-US"/>
          </a:p>
        </p:txBody>
      </p:sp>
    </p:spTree>
    <p:extLst>
      <p:ext uri="{BB962C8B-B14F-4D97-AF65-F5344CB8AC3E}">
        <p14:creationId xmlns:p14="http://schemas.microsoft.com/office/powerpoint/2010/main" val="3776883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Framework agnostic means that the library you create is usually in JS and TS and does not use dependencies on a specific framework like angular/react.</a:t>
            </a:r>
          </a:p>
          <a:p>
            <a:r>
              <a:rPr lang="en-GB" dirty="0"/>
              <a:t>From the list I shown you at the beginning only the </a:t>
            </a:r>
            <a:r>
              <a:rPr lang="en-GB" dirty="0" err="1"/>
              <a:t>preact</a:t>
            </a:r>
            <a:r>
              <a:rPr lang="en-GB" dirty="0"/>
              <a:t> signal has a version framework agnostic.</a:t>
            </a:r>
            <a:endParaRPr lang="en-IE" dirty="0"/>
          </a:p>
        </p:txBody>
      </p:sp>
      <p:sp>
        <p:nvSpPr>
          <p:cNvPr id="4" name="Slide Number Placeholder 3"/>
          <p:cNvSpPr>
            <a:spLocks noGrp="1"/>
          </p:cNvSpPr>
          <p:nvPr>
            <p:ph type="sldNum" sz="quarter" idx="5"/>
          </p:nvPr>
        </p:nvSpPr>
        <p:spPr/>
        <p:txBody>
          <a:bodyPr/>
          <a:lstStyle/>
          <a:p>
            <a:fld id="{DC963029-5305-435C-A1E8-F21526FC4BC7}" type="slidenum">
              <a:rPr lang="en-US" smtClean="0"/>
              <a:t>18</a:t>
            </a:fld>
            <a:endParaRPr lang="en-US"/>
          </a:p>
        </p:txBody>
      </p:sp>
    </p:spTree>
    <p:extLst>
      <p:ext uri="{BB962C8B-B14F-4D97-AF65-F5344CB8AC3E}">
        <p14:creationId xmlns:p14="http://schemas.microsoft.com/office/powerpoint/2010/main" val="177591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subscriber are called synchronously when a store change.</a:t>
            </a:r>
            <a:br>
              <a:rPr lang="en-GB" dirty="0"/>
            </a:br>
            <a:r>
              <a:rPr lang="en-GB" dirty="0"/>
              <a:t>This is important for testing, debugging…</a:t>
            </a:r>
          </a:p>
          <a:p>
            <a:r>
              <a:rPr lang="en-GB" dirty="0"/>
              <a:t>This is important to be able to plug it in different framework without side effect.</a:t>
            </a:r>
          </a:p>
          <a:p>
            <a:r>
              <a:rPr lang="en-GB" dirty="0"/>
              <a:t>This why the batch function is important.</a:t>
            </a:r>
            <a:endParaRPr lang="en-IE" dirty="0"/>
          </a:p>
          <a:p>
            <a:endParaRPr lang="en-GB" dirty="0"/>
          </a:p>
        </p:txBody>
      </p:sp>
      <p:sp>
        <p:nvSpPr>
          <p:cNvPr id="4" name="Slide Number Placeholder 3"/>
          <p:cNvSpPr>
            <a:spLocks noGrp="1"/>
          </p:cNvSpPr>
          <p:nvPr>
            <p:ph type="sldNum" sz="quarter" idx="5"/>
          </p:nvPr>
        </p:nvSpPr>
        <p:spPr/>
        <p:txBody>
          <a:bodyPr/>
          <a:lstStyle/>
          <a:p>
            <a:fld id="{DC963029-5305-435C-A1E8-F21526FC4BC7}" type="slidenum">
              <a:rPr lang="en-US" smtClean="0"/>
              <a:t>19</a:t>
            </a:fld>
            <a:endParaRPr lang="en-US"/>
          </a:p>
        </p:txBody>
      </p:sp>
    </p:spTree>
    <p:extLst>
      <p:ext uri="{BB962C8B-B14F-4D97-AF65-F5344CB8AC3E}">
        <p14:creationId xmlns:p14="http://schemas.microsoft.com/office/powerpoint/2010/main" val="2542284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computed store evaluation is done only if we have one subscriber to the store. Even if a dependency emit a new value.</a:t>
            </a:r>
            <a:endParaRPr lang="en-IE" dirty="0"/>
          </a:p>
        </p:txBody>
      </p:sp>
      <p:sp>
        <p:nvSpPr>
          <p:cNvPr id="4" name="Slide Number Placeholder 3"/>
          <p:cNvSpPr>
            <a:spLocks noGrp="1"/>
          </p:cNvSpPr>
          <p:nvPr>
            <p:ph type="sldNum" sz="quarter" idx="5"/>
          </p:nvPr>
        </p:nvSpPr>
        <p:spPr/>
        <p:txBody>
          <a:bodyPr/>
          <a:lstStyle/>
          <a:p>
            <a:fld id="{DC963029-5305-435C-A1E8-F21526FC4BC7}" type="slidenum">
              <a:rPr lang="en-US" smtClean="0"/>
              <a:t>20</a:t>
            </a:fld>
            <a:endParaRPr lang="en-US"/>
          </a:p>
        </p:txBody>
      </p:sp>
    </p:spTree>
    <p:extLst>
      <p:ext uri="{BB962C8B-B14F-4D97-AF65-F5344CB8AC3E}">
        <p14:creationId xmlns:p14="http://schemas.microsoft.com/office/powerpoint/2010/main" val="3659420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Framework agnostic means that the library you create is usually in JS and TS and does not use dependencies on a specific framework like angular/react.</a:t>
            </a:r>
            <a:endParaRPr lang="en-IE" dirty="0"/>
          </a:p>
        </p:txBody>
      </p:sp>
      <p:sp>
        <p:nvSpPr>
          <p:cNvPr id="4" name="Slide Number Placeholder 3"/>
          <p:cNvSpPr>
            <a:spLocks noGrp="1"/>
          </p:cNvSpPr>
          <p:nvPr>
            <p:ph type="sldNum" sz="quarter" idx="5"/>
          </p:nvPr>
        </p:nvSpPr>
        <p:spPr/>
        <p:txBody>
          <a:bodyPr/>
          <a:lstStyle/>
          <a:p>
            <a:fld id="{DC963029-5305-435C-A1E8-F21526FC4BC7}" type="slidenum">
              <a:rPr lang="en-US" smtClean="0"/>
              <a:t>21</a:t>
            </a:fld>
            <a:endParaRPr lang="en-US"/>
          </a:p>
        </p:txBody>
      </p:sp>
    </p:spTree>
    <p:extLst>
      <p:ext uri="{BB962C8B-B14F-4D97-AF65-F5344CB8AC3E}">
        <p14:creationId xmlns:p14="http://schemas.microsoft.com/office/powerpoint/2010/main" val="1731712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AgnosUI is in fact multiple widgets library providing both widgets and utils. We all the core feature available in a framework agnostic way that are then used in headless builders of components in three framework react, svelte, angular and then on top of that we provide wrapper using the Bootstrap layout in the some three </a:t>
            </a:r>
            <a:r>
              <a:rPr lang="en-GB" dirty="0" err="1"/>
              <a:t>farmeworks</a:t>
            </a:r>
            <a:r>
              <a:rPr lang="en-GB" dirty="0"/>
              <a:t>.</a:t>
            </a:r>
            <a:br>
              <a:rPr lang="en-GB" dirty="0"/>
            </a:br>
            <a:r>
              <a:rPr lang="en-GB" dirty="0"/>
              <a:t>We currently have 7 widgets and 3 main utils. We intend to make all the bootstrap components that we have in our ng-bootstrap library + a few others.</a:t>
            </a:r>
            <a:endParaRPr lang="en-IE" dirty="0"/>
          </a:p>
        </p:txBody>
      </p:sp>
      <p:sp>
        <p:nvSpPr>
          <p:cNvPr id="4" name="Slide Number Placeholder 3"/>
          <p:cNvSpPr>
            <a:spLocks noGrp="1"/>
          </p:cNvSpPr>
          <p:nvPr>
            <p:ph type="sldNum" sz="quarter" idx="5"/>
          </p:nvPr>
        </p:nvSpPr>
        <p:spPr/>
        <p:txBody>
          <a:bodyPr/>
          <a:lstStyle/>
          <a:p>
            <a:fld id="{DC963029-5305-435C-A1E8-F21526FC4BC7}" type="slidenum">
              <a:rPr lang="en-US" smtClean="0"/>
              <a:t>24</a:t>
            </a:fld>
            <a:endParaRPr lang="en-US"/>
          </a:p>
        </p:txBody>
      </p:sp>
    </p:spTree>
    <p:extLst>
      <p:ext uri="{BB962C8B-B14F-4D97-AF65-F5344CB8AC3E}">
        <p14:creationId xmlns:p14="http://schemas.microsoft.com/office/powerpoint/2010/main" val="28839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Note to be added here</a:t>
            </a:r>
            <a:endParaRPr lang="en-IE" dirty="0"/>
          </a:p>
        </p:txBody>
      </p:sp>
      <p:sp>
        <p:nvSpPr>
          <p:cNvPr id="4" name="Slide Number Placeholder 3"/>
          <p:cNvSpPr>
            <a:spLocks noGrp="1"/>
          </p:cNvSpPr>
          <p:nvPr>
            <p:ph type="sldNum" sz="quarter" idx="5"/>
          </p:nvPr>
        </p:nvSpPr>
        <p:spPr/>
        <p:txBody>
          <a:bodyPr/>
          <a:lstStyle/>
          <a:p>
            <a:fld id="{DC963029-5305-435C-A1E8-F21526FC4BC7}" type="slidenum">
              <a:rPr lang="en-US" smtClean="0"/>
              <a:t>25</a:t>
            </a:fld>
            <a:endParaRPr lang="en-US"/>
          </a:p>
        </p:txBody>
      </p:sp>
    </p:spTree>
    <p:extLst>
      <p:ext uri="{BB962C8B-B14F-4D97-AF65-F5344CB8AC3E}">
        <p14:creationId xmlns:p14="http://schemas.microsoft.com/office/powerpoint/2010/main" val="16771545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are able to create framework agnostic utils that we apply in the different framework.</a:t>
            </a:r>
          </a:p>
          <a:p>
            <a:r>
              <a:rPr lang="en-GB" dirty="0"/>
              <a:t>The derived can be asynchronous. Here used with the </a:t>
            </a:r>
            <a:r>
              <a:rPr lang="en-GB" dirty="0" err="1"/>
              <a:t>IntersectionObserver</a:t>
            </a:r>
            <a:r>
              <a:rPr lang="en-GB" dirty="0"/>
              <a:t>.</a:t>
            </a:r>
          </a:p>
          <a:p>
            <a:r>
              <a:rPr lang="en-GB" dirty="0"/>
              <a:t>We are calling those function utils factory.</a:t>
            </a:r>
          </a:p>
          <a:p>
            <a:r>
              <a:rPr lang="en-GB" dirty="0"/>
              <a:t>We have the same for component  that we call component factory they produce all what is needed for the headless part of the component.</a:t>
            </a:r>
          </a:p>
          <a:p>
            <a:endParaRPr lang="en-IE" dirty="0"/>
          </a:p>
        </p:txBody>
      </p:sp>
      <p:sp>
        <p:nvSpPr>
          <p:cNvPr id="4" name="Slide Number Placeholder 3"/>
          <p:cNvSpPr>
            <a:spLocks noGrp="1"/>
          </p:cNvSpPr>
          <p:nvPr>
            <p:ph type="sldNum" sz="quarter" idx="5"/>
          </p:nvPr>
        </p:nvSpPr>
        <p:spPr/>
        <p:txBody>
          <a:bodyPr/>
          <a:lstStyle/>
          <a:p>
            <a:fld id="{DC963029-5305-435C-A1E8-F21526FC4BC7}" type="slidenum">
              <a:rPr lang="en-US" smtClean="0"/>
              <a:t>27</a:t>
            </a:fld>
            <a:endParaRPr lang="en-US"/>
          </a:p>
        </p:txBody>
      </p:sp>
    </p:spTree>
    <p:extLst>
      <p:ext uri="{BB962C8B-B14F-4D97-AF65-F5344CB8AC3E}">
        <p14:creationId xmlns:p14="http://schemas.microsoft.com/office/powerpoint/2010/main" val="18125911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All the stores are working reactively.</a:t>
            </a:r>
          </a:p>
          <a:p>
            <a:r>
              <a:rPr lang="en-GB" dirty="0"/>
              <a:t>computed is of course used a lot.</a:t>
            </a:r>
            <a:br>
              <a:rPr lang="en-GB" dirty="0"/>
            </a:br>
            <a:r>
              <a:rPr lang="en-GB" dirty="0"/>
              <a:t>All props / input from component’s model are transform in reactive props and we use to compute the output global state the computed a lot.</a:t>
            </a:r>
          </a:p>
          <a:p>
            <a:r>
              <a:rPr lang="en-GB" dirty="0"/>
              <a:t>outputs are readable, you don’t want to allow modifications from the user.</a:t>
            </a:r>
            <a:endParaRPr lang="en-IE" dirty="0"/>
          </a:p>
        </p:txBody>
      </p:sp>
      <p:sp>
        <p:nvSpPr>
          <p:cNvPr id="4" name="Slide Number Placeholder 3"/>
          <p:cNvSpPr>
            <a:spLocks noGrp="1"/>
          </p:cNvSpPr>
          <p:nvPr>
            <p:ph type="sldNum" sz="quarter" idx="5"/>
          </p:nvPr>
        </p:nvSpPr>
        <p:spPr/>
        <p:txBody>
          <a:bodyPr/>
          <a:lstStyle/>
          <a:p>
            <a:fld id="{DC963029-5305-435C-A1E8-F21526FC4BC7}" type="slidenum">
              <a:rPr lang="en-US" smtClean="0"/>
              <a:t>29</a:t>
            </a:fld>
            <a:endParaRPr lang="en-US"/>
          </a:p>
        </p:txBody>
      </p:sp>
    </p:spTree>
    <p:extLst>
      <p:ext uri="{BB962C8B-B14F-4D97-AF65-F5344CB8AC3E}">
        <p14:creationId xmlns:p14="http://schemas.microsoft.com/office/powerpoint/2010/main" val="586674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DC963029-5305-435C-A1E8-F21526FC4BC7}" type="slidenum">
              <a:rPr lang="en-US" smtClean="0"/>
              <a:t>30</a:t>
            </a:fld>
            <a:endParaRPr lang="en-US"/>
          </a:p>
        </p:txBody>
      </p:sp>
    </p:spTree>
    <p:extLst>
      <p:ext uri="{BB962C8B-B14F-4D97-AF65-F5344CB8AC3E}">
        <p14:creationId xmlns:p14="http://schemas.microsoft.com/office/powerpoint/2010/main" val="3454053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42424"/>
                </a:solidFill>
                <a:effectLst/>
                <a:latin typeface="source-serif-pro"/>
              </a:rPr>
              <a:t>A signal library is a library to do state management in a reactive way.</a:t>
            </a:r>
          </a:p>
          <a:p>
            <a:r>
              <a:rPr lang="en-US" b="0" i="0" dirty="0">
                <a:solidFill>
                  <a:srgbClr val="242424"/>
                </a:solidFill>
                <a:effectLst/>
                <a:latin typeface="source-serif-pro"/>
              </a:rPr>
              <a:t>Signals is an event-driven programming paradigm that enables developers to create custom events and event listeners within their JavaScript code</a:t>
            </a:r>
            <a:endParaRPr lang="en-IE" dirty="0"/>
          </a:p>
        </p:txBody>
      </p:sp>
      <p:sp>
        <p:nvSpPr>
          <p:cNvPr id="4" name="Slide Number Placeholder 3"/>
          <p:cNvSpPr>
            <a:spLocks noGrp="1"/>
          </p:cNvSpPr>
          <p:nvPr>
            <p:ph type="sldNum" sz="quarter" idx="5"/>
          </p:nvPr>
        </p:nvSpPr>
        <p:spPr/>
        <p:txBody>
          <a:bodyPr/>
          <a:lstStyle/>
          <a:p>
            <a:fld id="{DC963029-5305-435C-A1E8-F21526FC4BC7}" type="slidenum">
              <a:rPr lang="en-US" smtClean="0"/>
              <a:t>4</a:t>
            </a:fld>
            <a:endParaRPr lang="en-US"/>
          </a:p>
        </p:txBody>
      </p:sp>
    </p:spTree>
    <p:extLst>
      <p:ext uri="{BB962C8B-B14F-4D97-AF65-F5344CB8AC3E}">
        <p14:creationId xmlns:p14="http://schemas.microsoft.com/office/powerpoint/2010/main" val="1949646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242424"/>
                </a:solidFill>
                <a:effectLst/>
                <a:latin typeface="source-serif-pro"/>
              </a:rPr>
              <a:t>A signal library is a library to do state management in a reactive way.</a:t>
            </a:r>
          </a:p>
          <a:p>
            <a:r>
              <a:rPr lang="en-US" b="0" i="0" dirty="0">
                <a:solidFill>
                  <a:srgbClr val="242424"/>
                </a:solidFill>
                <a:effectLst/>
                <a:latin typeface="source-serif-pro"/>
              </a:rPr>
              <a:t>Signals is an event-driven programming paradigm that enables developers to create custom events and event listeners within their JavaScript code</a:t>
            </a:r>
            <a:endParaRPr lang="en-IE" dirty="0"/>
          </a:p>
          <a:p>
            <a:endParaRPr lang="en-IE" dirty="0"/>
          </a:p>
        </p:txBody>
      </p:sp>
      <p:sp>
        <p:nvSpPr>
          <p:cNvPr id="4" name="Slide Number Placeholder 3"/>
          <p:cNvSpPr>
            <a:spLocks noGrp="1"/>
          </p:cNvSpPr>
          <p:nvPr>
            <p:ph type="sldNum" sz="quarter" idx="5"/>
          </p:nvPr>
        </p:nvSpPr>
        <p:spPr/>
        <p:txBody>
          <a:bodyPr/>
          <a:lstStyle/>
          <a:p>
            <a:fld id="{DC963029-5305-435C-A1E8-F21526FC4BC7}" type="slidenum">
              <a:rPr lang="en-US" smtClean="0"/>
              <a:t>5</a:t>
            </a:fld>
            <a:endParaRPr lang="en-US"/>
          </a:p>
        </p:txBody>
      </p:sp>
    </p:spTree>
    <p:extLst>
      <p:ext uri="{BB962C8B-B14F-4D97-AF65-F5344CB8AC3E}">
        <p14:creationId xmlns:p14="http://schemas.microsoft.com/office/powerpoint/2010/main" val="1551110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F1F1F"/>
                </a:solidFill>
                <a:effectLst/>
                <a:latin typeface="Google Sans"/>
              </a:rPr>
              <a:t>"headless" simply means that the software does not have a graphical user interface (GUI), like when you test with a browser headless the window that display the content is not here.</a:t>
            </a:r>
          </a:p>
          <a:p>
            <a:endParaRPr lang="en-IE" dirty="0"/>
          </a:p>
        </p:txBody>
      </p:sp>
      <p:sp>
        <p:nvSpPr>
          <p:cNvPr id="4" name="Slide Number Placeholder 3"/>
          <p:cNvSpPr>
            <a:spLocks noGrp="1"/>
          </p:cNvSpPr>
          <p:nvPr>
            <p:ph type="sldNum" sz="quarter" idx="5"/>
          </p:nvPr>
        </p:nvSpPr>
        <p:spPr/>
        <p:txBody>
          <a:bodyPr/>
          <a:lstStyle/>
          <a:p>
            <a:fld id="{DC963029-5305-435C-A1E8-F21526FC4BC7}" type="slidenum">
              <a:rPr lang="en-US" smtClean="0"/>
              <a:t>6</a:t>
            </a:fld>
            <a:endParaRPr lang="en-US"/>
          </a:p>
        </p:txBody>
      </p:sp>
    </p:spTree>
    <p:extLst>
      <p:ext uri="{BB962C8B-B14F-4D97-AF65-F5344CB8AC3E}">
        <p14:creationId xmlns:p14="http://schemas.microsoft.com/office/powerpoint/2010/main" val="3079172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Same but for writable</a:t>
            </a:r>
            <a:endParaRPr lang="en-IE" dirty="0"/>
          </a:p>
        </p:txBody>
      </p:sp>
      <p:sp>
        <p:nvSpPr>
          <p:cNvPr id="4" name="Slide Number Placeholder 3"/>
          <p:cNvSpPr>
            <a:spLocks noGrp="1"/>
          </p:cNvSpPr>
          <p:nvPr>
            <p:ph type="sldNum" sz="quarter" idx="5"/>
          </p:nvPr>
        </p:nvSpPr>
        <p:spPr/>
        <p:txBody>
          <a:bodyPr/>
          <a:lstStyle/>
          <a:p>
            <a:fld id="{DC963029-5305-435C-A1E8-F21526FC4BC7}" type="slidenum">
              <a:rPr lang="en-US" smtClean="0"/>
              <a:t>8</a:t>
            </a:fld>
            <a:endParaRPr lang="en-US"/>
          </a:p>
        </p:txBody>
      </p:sp>
    </p:spTree>
    <p:extLst>
      <p:ext uri="{BB962C8B-B14F-4D97-AF65-F5344CB8AC3E}">
        <p14:creationId xmlns:p14="http://schemas.microsoft.com/office/powerpoint/2010/main" val="35359558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transform anything implementing the </a:t>
            </a:r>
            <a:r>
              <a:rPr lang="en-IE" b="0" i="0" dirty="0" err="1">
                <a:effectLst/>
                <a:latin typeface="Consolas" panose="020B0609020204030204" pitchFamily="49" charset="0"/>
              </a:rPr>
              <a:t>InteropObservable</a:t>
            </a:r>
            <a:r>
              <a:rPr lang="en-GB" dirty="0"/>
              <a:t> pattern into a readable, pretty useful when you are in a context where you use </a:t>
            </a:r>
            <a:r>
              <a:rPr lang="en-GB" dirty="0" err="1"/>
              <a:t>RxJS</a:t>
            </a:r>
            <a:r>
              <a:rPr lang="en-GB" dirty="0"/>
              <a:t>.</a:t>
            </a:r>
          </a:p>
          <a:p>
            <a:endParaRPr lang="en-IE" dirty="0"/>
          </a:p>
        </p:txBody>
      </p:sp>
      <p:sp>
        <p:nvSpPr>
          <p:cNvPr id="4" name="Slide Number Placeholder 3"/>
          <p:cNvSpPr>
            <a:spLocks noGrp="1"/>
          </p:cNvSpPr>
          <p:nvPr>
            <p:ph type="sldNum" sz="quarter" idx="5"/>
          </p:nvPr>
        </p:nvSpPr>
        <p:spPr/>
        <p:txBody>
          <a:bodyPr/>
          <a:lstStyle/>
          <a:p>
            <a:fld id="{DC963029-5305-435C-A1E8-F21526FC4BC7}" type="slidenum">
              <a:rPr lang="en-US" smtClean="0"/>
              <a:t>10</a:t>
            </a:fld>
            <a:endParaRPr lang="en-US"/>
          </a:p>
        </p:txBody>
      </p:sp>
    </p:spTree>
    <p:extLst>
      <p:ext uri="{BB962C8B-B14F-4D97-AF65-F5344CB8AC3E}">
        <p14:creationId xmlns:p14="http://schemas.microsoft.com/office/powerpoint/2010/main" val="4183620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F1F1F"/>
                </a:solidFill>
                <a:effectLst/>
                <a:latin typeface="Google Sans"/>
              </a:rPr>
              <a:t>Computed store are readable store where the value is computed out of other store value.</a:t>
            </a:r>
          </a:p>
          <a:p>
            <a:endParaRPr lang="en-IE" dirty="0"/>
          </a:p>
        </p:txBody>
      </p:sp>
      <p:sp>
        <p:nvSpPr>
          <p:cNvPr id="4" name="Slide Number Placeholder 3"/>
          <p:cNvSpPr>
            <a:spLocks noGrp="1"/>
          </p:cNvSpPr>
          <p:nvPr>
            <p:ph type="sldNum" sz="quarter" idx="5"/>
          </p:nvPr>
        </p:nvSpPr>
        <p:spPr/>
        <p:txBody>
          <a:bodyPr/>
          <a:lstStyle/>
          <a:p>
            <a:fld id="{DC963029-5305-435C-A1E8-F21526FC4BC7}" type="slidenum">
              <a:rPr lang="en-US" smtClean="0"/>
              <a:t>11</a:t>
            </a:fld>
            <a:endParaRPr lang="en-US"/>
          </a:p>
        </p:txBody>
      </p:sp>
    </p:spTree>
    <p:extLst>
      <p:ext uri="{BB962C8B-B14F-4D97-AF65-F5344CB8AC3E}">
        <p14:creationId xmlns:p14="http://schemas.microsoft.com/office/powerpoint/2010/main" val="1686476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that we can call the store as it is function that return the value</a:t>
            </a:r>
            <a:endParaRPr lang="en-IE" dirty="0"/>
          </a:p>
        </p:txBody>
      </p:sp>
      <p:sp>
        <p:nvSpPr>
          <p:cNvPr id="4" name="Slide Number Placeholder 3"/>
          <p:cNvSpPr>
            <a:spLocks noGrp="1"/>
          </p:cNvSpPr>
          <p:nvPr>
            <p:ph type="sldNum" sz="quarter" idx="5"/>
          </p:nvPr>
        </p:nvSpPr>
        <p:spPr/>
        <p:txBody>
          <a:bodyPr/>
          <a:lstStyle/>
          <a:p>
            <a:fld id="{DC963029-5305-435C-A1E8-F21526FC4BC7}" type="slidenum">
              <a:rPr lang="en-US" smtClean="0"/>
              <a:t>14</a:t>
            </a:fld>
            <a:endParaRPr lang="en-US"/>
          </a:p>
        </p:txBody>
      </p:sp>
    </p:spTree>
    <p:extLst>
      <p:ext uri="{BB962C8B-B14F-4D97-AF65-F5344CB8AC3E}">
        <p14:creationId xmlns:p14="http://schemas.microsoft.com/office/powerpoint/2010/main" val="1145507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F1F1F"/>
                </a:solidFill>
                <a:effectLst/>
                <a:latin typeface="Google Sans"/>
              </a:rPr>
              <a:t>"headless" simply means that the software does not have a graphical user interface (GUI), like when you test with a browser headless the window that display the content is not here.</a:t>
            </a:r>
          </a:p>
          <a:p>
            <a:endParaRPr lang="en-IE" dirty="0"/>
          </a:p>
        </p:txBody>
      </p:sp>
      <p:sp>
        <p:nvSpPr>
          <p:cNvPr id="4" name="Slide Number Placeholder 3"/>
          <p:cNvSpPr>
            <a:spLocks noGrp="1"/>
          </p:cNvSpPr>
          <p:nvPr>
            <p:ph type="sldNum" sz="quarter" idx="5"/>
          </p:nvPr>
        </p:nvSpPr>
        <p:spPr/>
        <p:txBody>
          <a:bodyPr/>
          <a:lstStyle/>
          <a:p>
            <a:fld id="{DC963029-5305-435C-A1E8-F21526FC4BC7}" type="slidenum">
              <a:rPr lang="en-US" smtClean="0"/>
              <a:t>15</a:t>
            </a:fld>
            <a:endParaRPr lang="en-US"/>
          </a:p>
        </p:txBody>
      </p:sp>
    </p:spTree>
    <p:extLst>
      <p:ext uri="{BB962C8B-B14F-4D97-AF65-F5344CB8AC3E}">
        <p14:creationId xmlns:p14="http://schemas.microsoft.com/office/powerpoint/2010/main" val="25691265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2.xml"/><Relationship Id="rId4" Type="http://schemas.openxmlformats.org/officeDocument/2006/relationships/image" Target="../media/image4.sv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long Colour">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8FDF6F-C135-802A-3F36-FBC3808B876D}"/>
              </a:ext>
            </a:extLst>
          </p:cNvPr>
          <p:cNvSpPr>
            <a:spLocks noGrp="1"/>
          </p:cNvSpPr>
          <p:nvPr>
            <p:ph type="sldNum" sz="quarter" idx="12"/>
          </p:nvPr>
        </p:nvSpPr>
        <p:spPr>
          <a:xfrm>
            <a:off x="11207578" y="6356350"/>
            <a:ext cx="753762" cy="282575"/>
          </a:xfrm>
          <a:prstGeom prst="rect">
            <a:avLst/>
          </a:prstGeom>
        </p:spPr>
        <p:txBody>
          <a:bodyPr lIns="0" tIns="0" rIns="0" bIns="0" anchor="b"/>
          <a:lstStyle>
            <a:lvl1pPr algn="r">
              <a:defRPr sz="1200">
                <a:solidFill>
                  <a:schemeClr val="bg1"/>
                </a:solidFill>
              </a:defRPr>
            </a:lvl1pPr>
          </a:lstStyle>
          <a:p>
            <a:fld id="{A47EDADE-C6AA-456D-892E-64415757A9A8}" type="slidenum">
              <a:rPr lang="en-US" smtClean="0"/>
              <a:pPr/>
              <a:t>‹#›</a:t>
            </a:fld>
            <a:endParaRPr lang="en-US"/>
          </a:p>
        </p:txBody>
      </p:sp>
      <p:sp>
        <p:nvSpPr>
          <p:cNvPr id="8" name="Text Placeholder 21">
            <a:extLst>
              <a:ext uri="{FF2B5EF4-FFF2-40B4-BE49-F238E27FC236}">
                <a16:creationId xmlns:a16="http://schemas.microsoft.com/office/drawing/2014/main" id="{CF68BF3A-18F5-E801-69A3-E23B0D042C97}"/>
              </a:ext>
            </a:extLst>
          </p:cNvPr>
          <p:cNvSpPr>
            <a:spLocks noGrp="1"/>
          </p:cNvSpPr>
          <p:nvPr>
            <p:ph type="body" sz="quarter" idx="17"/>
          </p:nvPr>
        </p:nvSpPr>
        <p:spPr>
          <a:xfrm>
            <a:off x="4188845" y="6356351"/>
            <a:ext cx="3745192" cy="282574"/>
          </a:xfrm>
        </p:spPr>
        <p:txBody>
          <a:bodyPr anchor="b">
            <a:normAutofit/>
          </a:bodyPr>
          <a:lstStyle>
            <a:lvl1pPr marL="0" indent="0">
              <a:buNone/>
              <a:defRPr sz="1200">
                <a:solidFill>
                  <a:schemeClr val="bg1"/>
                </a:solidFill>
              </a:defRPr>
            </a:lvl1pPr>
          </a:lstStyle>
          <a:p>
            <a:pPr lvl="0"/>
            <a:r>
              <a:rPr lang="en-US"/>
              <a:t>Click to edit Master text styles</a:t>
            </a:r>
          </a:p>
        </p:txBody>
      </p:sp>
      <p:sp>
        <p:nvSpPr>
          <p:cNvPr id="15" name="Title 1">
            <a:extLst>
              <a:ext uri="{FF2B5EF4-FFF2-40B4-BE49-F238E27FC236}">
                <a16:creationId xmlns:a16="http://schemas.microsoft.com/office/drawing/2014/main" id="{730C043A-4D04-C81D-9147-1D69B4F6F05B}"/>
              </a:ext>
            </a:extLst>
          </p:cNvPr>
          <p:cNvSpPr>
            <a:spLocks noGrp="1"/>
          </p:cNvSpPr>
          <p:nvPr>
            <p:ph type="title" hasCustomPrompt="1"/>
          </p:nvPr>
        </p:nvSpPr>
        <p:spPr>
          <a:xfrm>
            <a:off x="4190400" y="2502000"/>
            <a:ext cx="6840000" cy="1081216"/>
          </a:xfrm>
        </p:spPr>
        <p:txBody>
          <a:bodyPr anchor="b">
            <a:noAutofit/>
          </a:bodyPr>
          <a:lstStyle>
            <a:lvl1pPr>
              <a:defRPr sz="4400" b="0" i="0">
                <a:solidFill>
                  <a:schemeClr val="bg1"/>
                </a:solidFill>
                <a:latin typeface="Amadeus Neue Medium" pitchFamily="2" charset="77"/>
                <a:ea typeface="Amadeus Neue Medium" pitchFamily="2" charset="77"/>
                <a:cs typeface="Amadeus Neue Medium" pitchFamily="2" charset="77"/>
              </a:defRPr>
            </a:lvl1pPr>
          </a:lstStyle>
          <a:p>
            <a:r>
              <a:rPr lang="en-US" dirty="0"/>
              <a:t>Presentation title</a:t>
            </a:r>
          </a:p>
        </p:txBody>
      </p:sp>
      <p:sp>
        <p:nvSpPr>
          <p:cNvPr id="16" name="Text Placeholder 9">
            <a:extLst>
              <a:ext uri="{FF2B5EF4-FFF2-40B4-BE49-F238E27FC236}">
                <a16:creationId xmlns:a16="http://schemas.microsoft.com/office/drawing/2014/main" id="{5EF41C7C-C423-3CE6-9D7E-1168C22CC2B8}"/>
              </a:ext>
            </a:extLst>
          </p:cNvPr>
          <p:cNvSpPr>
            <a:spLocks noGrp="1"/>
          </p:cNvSpPr>
          <p:nvPr>
            <p:ph type="body" sz="quarter" idx="13"/>
          </p:nvPr>
        </p:nvSpPr>
        <p:spPr>
          <a:xfrm>
            <a:off x="4190400" y="3628800"/>
            <a:ext cx="6840000" cy="826530"/>
          </a:xfrm>
        </p:spPr>
        <p:txBody>
          <a:bodyPr>
            <a:noAutofit/>
          </a:bodyPr>
          <a:lstStyle>
            <a:lvl1pPr marL="0" indent="0">
              <a:buNone/>
              <a:defRPr sz="3000">
                <a:solidFill>
                  <a:schemeClr val="bg1"/>
                </a:solidFill>
                <a:latin typeface="Amadeus Neue Light" pitchFamily="50" charset="0"/>
                <a:ea typeface="Amadeus Neue Light" pitchFamily="50" charset="0"/>
                <a:cs typeface="Amadeus Neue Light" pitchFamily="50" charset="0"/>
              </a:defRPr>
            </a:lvl1pPr>
          </a:lstStyle>
          <a:p>
            <a:pPr lvl="0"/>
            <a:r>
              <a:rPr lang="en-US"/>
              <a:t>Click to edit Master text styles</a:t>
            </a:r>
          </a:p>
        </p:txBody>
      </p:sp>
      <p:sp>
        <p:nvSpPr>
          <p:cNvPr id="18" name="Text Placeholder 20">
            <a:extLst>
              <a:ext uri="{FF2B5EF4-FFF2-40B4-BE49-F238E27FC236}">
                <a16:creationId xmlns:a16="http://schemas.microsoft.com/office/drawing/2014/main" id="{B2691358-F3DE-D20A-6C1F-B13C3BC7C3C8}"/>
              </a:ext>
            </a:extLst>
          </p:cNvPr>
          <p:cNvSpPr>
            <a:spLocks noGrp="1"/>
          </p:cNvSpPr>
          <p:nvPr>
            <p:ph type="body" sz="quarter" idx="16" hasCustomPrompt="1"/>
          </p:nvPr>
        </p:nvSpPr>
        <p:spPr>
          <a:xfrm>
            <a:off x="158476" y="3136739"/>
            <a:ext cx="2110163" cy="298407"/>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p:spPr>
        <p:txBody>
          <a:bodyPr>
            <a:normAutofit/>
          </a:bodyPr>
          <a:lstStyle>
            <a:lvl1pPr marL="0" indent="0">
              <a:buNone/>
              <a:defRPr sz="100"/>
            </a:lvl1pPr>
          </a:lstStyle>
          <a:p>
            <a:pPr lvl="0"/>
            <a:r>
              <a:rPr lang="en-US" dirty="0"/>
              <a:t>  </a:t>
            </a:r>
          </a:p>
        </p:txBody>
      </p:sp>
      <p:sp>
        <p:nvSpPr>
          <p:cNvPr id="7" name="Text Placeholder 15">
            <a:extLst>
              <a:ext uri="{FF2B5EF4-FFF2-40B4-BE49-F238E27FC236}">
                <a16:creationId xmlns:a16="http://schemas.microsoft.com/office/drawing/2014/main" id="{6005EA73-DB59-01B5-BDBF-E3C07F2420F8}"/>
              </a:ext>
            </a:extLst>
          </p:cNvPr>
          <p:cNvSpPr>
            <a:spLocks noGrp="1"/>
          </p:cNvSpPr>
          <p:nvPr>
            <p:ph type="body" sz="quarter" idx="18" hasCustomPrompt="1"/>
          </p:nvPr>
        </p:nvSpPr>
        <p:spPr>
          <a:xfrm>
            <a:off x="4189413" y="4501456"/>
            <a:ext cx="6840537" cy="1198562"/>
          </a:xfrm>
        </p:spPr>
        <p:txBody>
          <a:bodyPr/>
          <a:lstStyle>
            <a:lvl1pPr marL="0" indent="0">
              <a:lnSpc>
                <a:spcPct val="100000"/>
              </a:lnSpc>
              <a:spcBef>
                <a:spcPts val="0"/>
              </a:spcBef>
              <a:buNone/>
              <a:defRPr sz="1800">
                <a:solidFill>
                  <a:schemeClr val="bg1"/>
                </a:solidFill>
              </a:defRPr>
            </a:lvl1pPr>
          </a:lstStyle>
          <a:p>
            <a:pPr lvl="0"/>
            <a:r>
              <a:rPr lang="en-US" dirty="0"/>
              <a:t>Author’s or department’s name</a:t>
            </a:r>
          </a:p>
          <a:p>
            <a:pPr lvl="0"/>
            <a:r>
              <a:rPr lang="en-US" dirty="0"/>
              <a:t>Date</a:t>
            </a:r>
          </a:p>
        </p:txBody>
      </p:sp>
    </p:spTree>
    <p:extLst>
      <p:ext uri="{BB962C8B-B14F-4D97-AF65-F5344CB8AC3E}">
        <p14:creationId xmlns:p14="http://schemas.microsoft.com/office/powerpoint/2010/main" val="28061224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short Colour">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8FDF6F-C135-802A-3F36-FBC3808B876D}"/>
              </a:ext>
            </a:extLst>
          </p:cNvPr>
          <p:cNvSpPr>
            <a:spLocks noGrp="1"/>
          </p:cNvSpPr>
          <p:nvPr>
            <p:ph type="sldNum" sz="quarter" idx="12"/>
          </p:nvPr>
        </p:nvSpPr>
        <p:spPr>
          <a:xfrm>
            <a:off x="11207578" y="6356350"/>
            <a:ext cx="753762" cy="282575"/>
          </a:xfrm>
          <a:prstGeom prst="rect">
            <a:avLst/>
          </a:prstGeom>
        </p:spPr>
        <p:txBody>
          <a:bodyPr rIns="0" bIns="0" anchor="b" anchorCtr="0"/>
          <a:lstStyle>
            <a:lvl1pPr algn="r">
              <a:defRPr sz="1200">
                <a:solidFill>
                  <a:srgbClr val="000835"/>
                </a:solidFill>
              </a:defRPr>
            </a:lvl1pPr>
          </a:lstStyle>
          <a:p>
            <a:fld id="{A47EDADE-C6AA-456D-892E-64415757A9A8}" type="slidenum">
              <a:rPr lang="en-US" smtClean="0"/>
              <a:pPr/>
              <a:t>‹#›</a:t>
            </a:fld>
            <a:endParaRPr lang="en-US"/>
          </a:p>
        </p:txBody>
      </p:sp>
      <p:sp>
        <p:nvSpPr>
          <p:cNvPr id="3" name="Title 1">
            <a:extLst>
              <a:ext uri="{FF2B5EF4-FFF2-40B4-BE49-F238E27FC236}">
                <a16:creationId xmlns:a16="http://schemas.microsoft.com/office/drawing/2014/main" id="{0BF43A96-FEF7-E7B1-8CF2-FFE82AFC9E18}"/>
              </a:ext>
            </a:extLst>
          </p:cNvPr>
          <p:cNvSpPr>
            <a:spLocks noGrp="1"/>
          </p:cNvSpPr>
          <p:nvPr>
            <p:ph type="title"/>
          </p:nvPr>
        </p:nvSpPr>
        <p:spPr>
          <a:xfrm>
            <a:off x="230660" y="2323070"/>
            <a:ext cx="10747782" cy="1907746"/>
          </a:xfrm>
        </p:spPr>
        <p:txBody>
          <a:bodyPr anchor="ctr">
            <a:noAutofit/>
          </a:bodyPr>
          <a:lstStyle>
            <a:lvl1pPr>
              <a:defRPr sz="6000">
                <a:solidFill>
                  <a:srgbClr val="000835"/>
                </a:solidFill>
              </a:defRPr>
            </a:lvl1pPr>
          </a:lstStyle>
          <a:p>
            <a:r>
              <a:rPr lang="en-US"/>
              <a:t>Click to edit Master title style</a:t>
            </a:r>
            <a:endParaRPr lang="en-US" dirty="0"/>
          </a:p>
        </p:txBody>
      </p:sp>
      <p:sp>
        <p:nvSpPr>
          <p:cNvPr id="2" name="Text Placeholder 20">
            <a:extLst>
              <a:ext uri="{FF2B5EF4-FFF2-40B4-BE49-F238E27FC236}">
                <a16:creationId xmlns:a16="http://schemas.microsoft.com/office/drawing/2014/main" id="{EC9F71E5-6A9B-A137-529A-08934B20E198}"/>
              </a:ext>
            </a:extLst>
          </p:cNvPr>
          <p:cNvSpPr txBox="1">
            <a:spLocks/>
          </p:cNvSpPr>
          <p:nvPr userDrawn="1"/>
        </p:nvSpPr>
        <p:spPr>
          <a:xfrm>
            <a:off x="229170" y="199080"/>
            <a:ext cx="786132" cy="114116"/>
          </a:xfrm>
          <a:prstGeom prst="rect">
            <a:avLst/>
          </a:prstGeo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00" kern="1200">
                <a:solidFill>
                  <a:schemeClr val="dk2"/>
                </a:solidFill>
                <a:latin typeface="+mn-lt"/>
                <a:ea typeface="+mn-ea"/>
                <a:cs typeface="+mn-cs"/>
              </a:defRPr>
            </a:lvl1pPr>
            <a:lvl2pPr marL="6858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2pPr>
            <a:lvl3pPr marL="11430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3pPr>
            <a:lvl4pPr marL="16002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4pPr>
            <a:lvl5pPr marL="20574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a:t>
            </a:r>
          </a:p>
        </p:txBody>
      </p:sp>
    </p:spTree>
    <p:extLst>
      <p:ext uri="{BB962C8B-B14F-4D97-AF65-F5344CB8AC3E}">
        <p14:creationId xmlns:p14="http://schemas.microsoft.com/office/powerpoint/2010/main" val="1018123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hort Colour">
    <p:bg>
      <p:bgPr>
        <a:solidFill>
          <a:srgbClr val="26005A"/>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BF43A96-FEF7-E7B1-8CF2-FFE82AFC9E18}"/>
              </a:ext>
            </a:extLst>
          </p:cNvPr>
          <p:cNvSpPr>
            <a:spLocks noGrp="1"/>
          </p:cNvSpPr>
          <p:nvPr>
            <p:ph type="title"/>
          </p:nvPr>
        </p:nvSpPr>
        <p:spPr>
          <a:xfrm>
            <a:off x="230660" y="2323070"/>
            <a:ext cx="10747782" cy="1907746"/>
          </a:xfrm>
        </p:spPr>
        <p:txBody>
          <a:bodyPr anchor="ctr">
            <a:noAutofit/>
          </a:bodyPr>
          <a:lstStyle>
            <a:lvl1pPr>
              <a:defRPr sz="6000">
                <a:solidFill>
                  <a:srgbClr val="B751FF"/>
                </a:solidFill>
              </a:defRPr>
            </a:lvl1pPr>
          </a:lstStyle>
          <a:p>
            <a:r>
              <a:rPr lang="en-US"/>
              <a:t>Click to edit Master title style</a:t>
            </a:r>
            <a:endParaRPr lang="en-US" dirty="0"/>
          </a:p>
        </p:txBody>
      </p:sp>
      <p:sp>
        <p:nvSpPr>
          <p:cNvPr id="2" name="Slide Number Placeholder 5">
            <a:extLst>
              <a:ext uri="{FF2B5EF4-FFF2-40B4-BE49-F238E27FC236}">
                <a16:creationId xmlns:a16="http://schemas.microsoft.com/office/drawing/2014/main" id="{3EC9FE53-8AE3-4022-E5EF-461826D7DB32}"/>
              </a:ext>
            </a:extLst>
          </p:cNvPr>
          <p:cNvSpPr>
            <a:spLocks noGrp="1"/>
          </p:cNvSpPr>
          <p:nvPr>
            <p:ph type="sldNum" sz="quarter" idx="12"/>
          </p:nvPr>
        </p:nvSpPr>
        <p:spPr>
          <a:xfrm>
            <a:off x="11207578" y="6356350"/>
            <a:ext cx="753762" cy="282575"/>
          </a:xfrm>
          <a:prstGeom prst="rect">
            <a:avLst/>
          </a:prstGeom>
        </p:spPr>
        <p:txBody>
          <a:bodyPr rIns="0" bIns="0" anchor="b" anchorCtr="0"/>
          <a:lstStyle>
            <a:lvl1pPr algn="r">
              <a:defRPr sz="1200">
                <a:solidFill>
                  <a:srgbClr val="B650FF"/>
                </a:solidFill>
              </a:defRPr>
            </a:lvl1pPr>
          </a:lstStyle>
          <a:p>
            <a:fld id="{A47EDADE-C6AA-456D-892E-64415757A9A8}" type="slidenum">
              <a:rPr lang="en-US" smtClean="0"/>
              <a:pPr/>
              <a:t>‹#›</a:t>
            </a:fld>
            <a:endParaRPr lang="en-US"/>
          </a:p>
        </p:txBody>
      </p:sp>
    </p:spTree>
    <p:extLst>
      <p:ext uri="{BB962C8B-B14F-4D97-AF65-F5344CB8AC3E}">
        <p14:creationId xmlns:p14="http://schemas.microsoft.com/office/powerpoint/2010/main" val="4270719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hort Colour">
    <p:bg>
      <p:bgPr>
        <a:solidFill>
          <a:srgbClr val="4F0230"/>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BF43A96-FEF7-E7B1-8CF2-FFE82AFC9E18}"/>
              </a:ext>
            </a:extLst>
          </p:cNvPr>
          <p:cNvSpPr>
            <a:spLocks noGrp="1"/>
          </p:cNvSpPr>
          <p:nvPr>
            <p:ph type="title"/>
          </p:nvPr>
        </p:nvSpPr>
        <p:spPr>
          <a:xfrm>
            <a:off x="230660" y="2323070"/>
            <a:ext cx="10747782" cy="1907746"/>
          </a:xfrm>
        </p:spPr>
        <p:txBody>
          <a:bodyPr anchor="ctr">
            <a:noAutofit/>
          </a:bodyPr>
          <a:lstStyle>
            <a:lvl1pPr>
              <a:defRPr sz="6000">
                <a:solidFill>
                  <a:srgbClr val="FF58AC"/>
                </a:solidFill>
              </a:defRPr>
            </a:lvl1pPr>
          </a:lstStyle>
          <a:p>
            <a:r>
              <a:rPr lang="en-US"/>
              <a:t>Click to edit Master title style</a:t>
            </a:r>
            <a:endParaRPr lang="en-US" dirty="0"/>
          </a:p>
        </p:txBody>
      </p:sp>
      <p:sp>
        <p:nvSpPr>
          <p:cNvPr id="2" name="Slide Number Placeholder 5">
            <a:extLst>
              <a:ext uri="{FF2B5EF4-FFF2-40B4-BE49-F238E27FC236}">
                <a16:creationId xmlns:a16="http://schemas.microsoft.com/office/drawing/2014/main" id="{F4A451A4-0973-BDED-078B-C706447F16FD}"/>
              </a:ext>
            </a:extLst>
          </p:cNvPr>
          <p:cNvSpPr>
            <a:spLocks noGrp="1"/>
          </p:cNvSpPr>
          <p:nvPr>
            <p:ph type="sldNum" sz="quarter" idx="12"/>
          </p:nvPr>
        </p:nvSpPr>
        <p:spPr>
          <a:xfrm>
            <a:off x="11207578" y="6356350"/>
            <a:ext cx="753762" cy="282575"/>
          </a:xfrm>
          <a:prstGeom prst="rect">
            <a:avLst/>
          </a:prstGeom>
        </p:spPr>
        <p:txBody>
          <a:bodyPr rIns="0" bIns="0" anchor="b" anchorCtr="0"/>
          <a:lstStyle>
            <a:lvl1pPr algn="r">
              <a:defRPr sz="1200">
                <a:solidFill>
                  <a:srgbClr val="FF58AC"/>
                </a:solidFill>
              </a:defRPr>
            </a:lvl1pPr>
          </a:lstStyle>
          <a:p>
            <a:fld id="{A47EDADE-C6AA-456D-892E-64415757A9A8}" type="slidenum">
              <a:rPr lang="en-US" smtClean="0"/>
              <a:pPr/>
              <a:t>‹#›</a:t>
            </a:fld>
            <a:endParaRPr lang="en-US"/>
          </a:p>
        </p:txBody>
      </p:sp>
    </p:spTree>
    <p:extLst>
      <p:ext uri="{BB962C8B-B14F-4D97-AF65-F5344CB8AC3E}">
        <p14:creationId xmlns:p14="http://schemas.microsoft.com/office/powerpoint/2010/main" val="3093596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hort Colour">
    <p:bg>
      <p:bgPr>
        <a:solidFill>
          <a:srgbClr val="560800"/>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BF43A96-FEF7-E7B1-8CF2-FFE82AFC9E18}"/>
              </a:ext>
            </a:extLst>
          </p:cNvPr>
          <p:cNvSpPr>
            <a:spLocks noGrp="1"/>
          </p:cNvSpPr>
          <p:nvPr>
            <p:ph type="title"/>
          </p:nvPr>
        </p:nvSpPr>
        <p:spPr>
          <a:xfrm>
            <a:off x="230660" y="2323070"/>
            <a:ext cx="10747782" cy="1907746"/>
          </a:xfrm>
        </p:spPr>
        <p:txBody>
          <a:bodyPr anchor="ctr">
            <a:noAutofit/>
          </a:bodyPr>
          <a:lstStyle>
            <a:lvl1pPr>
              <a:defRPr sz="6000">
                <a:solidFill>
                  <a:srgbClr val="FF514D"/>
                </a:solidFill>
              </a:defRPr>
            </a:lvl1pPr>
          </a:lstStyle>
          <a:p>
            <a:r>
              <a:rPr lang="en-US"/>
              <a:t>Click to edit Master title style</a:t>
            </a:r>
            <a:endParaRPr lang="en-US" dirty="0"/>
          </a:p>
        </p:txBody>
      </p:sp>
      <p:sp>
        <p:nvSpPr>
          <p:cNvPr id="2" name="Slide Number Placeholder 5">
            <a:extLst>
              <a:ext uri="{FF2B5EF4-FFF2-40B4-BE49-F238E27FC236}">
                <a16:creationId xmlns:a16="http://schemas.microsoft.com/office/drawing/2014/main" id="{F4F27DBB-DF4A-52B9-0337-39E403147B40}"/>
              </a:ext>
            </a:extLst>
          </p:cNvPr>
          <p:cNvSpPr>
            <a:spLocks noGrp="1"/>
          </p:cNvSpPr>
          <p:nvPr>
            <p:ph type="sldNum" sz="quarter" idx="12"/>
          </p:nvPr>
        </p:nvSpPr>
        <p:spPr>
          <a:xfrm>
            <a:off x="11207578" y="6356350"/>
            <a:ext cx="753762" cy="282575"/>
          </a:xfrm>
          <a:prstGeom prst="rect">
            <a:avLst/>
          </a:prstGeom>
        </p:spPr>
        <p:txBody>
          <a:bodyPr rIns="0" bIns="0" anchor="b" anchorCtr="0"/>
          <a:lstStyle>
            <a:lvl1pPr algn="r">
              <a:defRPr sz="1200">
                <a:solidFill>
                  <a:srgbClr val="FF514D"/>
                </a:solidFill>
              </a:defRPr>
            </a:lvl1pPr>
          </a:lstStyle>
          <a:p>
            <a:fld id="{A47EDADE-C6AA-456D-892E-64415757A9A8}" type="slidenum">
              <a:rPr lang="en-US" smtClean="0"/>
              <a:pPr/>
              <a:t>‹#›</a:t>
            </a:fld>
            <a:endParaRPr lang="en-US"/>
          </a:p>
        </p:txBody>
      </p:sp>
    </p:spTree>
    <p:extLst>
      <p:ext uri="{BB962C8B-B14F-4D97-AF65-F5344CB8AC3E}">
        <p14:creationId xmlns:p14="http://schemas.microsoft.com/office/powerpoint/2010/main" val="30478641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564A00"/>
        </a:solidFill>
        <a:effectLst/>
      </p:bgPr>
    </p:bg>
    <p:spTree>
      <p:nvGrpSpPr>
        <p:cNvPr id="1" name=""/>
        <p:cNvGrpSpPr/>
        <p:nvPr/>
      </p:nvGrpSpPr>
      <p:grpSpPr>
        <a:xfrm>
          <a:off x="0" y="0"/>
          <a:ext cx="0" cy="0"/>
          <a:chOff x="0" y="0"/>
          <a:chExt cx="0" cy="0"/>
        </a:xfrm>
      </p:grpSpPr>
      <p:sp>
        <p:nvSpPr>
          <p:cNvPr id="16" name="Title 14">
            <a:extLst>
              <a:ext uri="{FF2B5EF4-FFF2-40B4-BE49-F238E27FC236}">
                <a16:creationId xmlns:a16="http://schemas.microsoft.com/office/drawing/2014/main" id="{608F3893-7CEB-6BC1-B93D-4E068EB631C2}"/>
              </a:ext>
            </a:extLst>
          </p:cNvPr>
          <p:cNvSpPr>
            <a:spLocks noGrp="1"/>
          </p:cNvSpPr>
          <p:nvPr>
            <p:ph type="title"/>
          </p:nvPr>
        </p:nvSpPr>
        <p:spPr>
          <a:xfrm>
            <a:off x="234674" y="2313559"/>
            <a:ext cx="10758446" cy="1926768"/>
          </a:xfrm>
        </p:spPr>
        <p:txBody>
          <a:bodyPr vert="horz" lIns="36000" tIns="36000" rIns="0" bIns="0" rtlCol="0" anchor="ctr">
            <a:normAutofit/>
          </a:bodyPr>
          <a:lstStyle>
            <a:lvl1pPr>
              <a:defRPr lang="en-TH" sz="6000">
                <a:solidFill>
                  <a:srgbClr val="FDE74A"/>
                </a:solidFill>
              </a:defRPr>
            </a:lvl1pPr>
          </a:lstStyle>
          <a:p>
            <a:pPr marL="0" lvl="0"/>
            <a:r>
              <a:rPr lang="en-US"/>
              <a:t>Click to edit Master title style</a:t>
            </a:r>
            <a:endParaRPr lang="en-TH" dirty="0"/>
          </a:p>
        </p:txBody>
      </p:sp>
      <p:sp>
        <p:nvSpPr>
          <p:cNvPr id="2" name="Slide Number Placeholder 5">
            <a:extLst>
              <a:ext uri="{FF2B5EF4-FFF2-40B4-BE49-F238E27FC236}">
                <a16:creationId xmlns:a16="http://schemas.microsoft.com/office/drawing/2014/main" id="{04941C6A-7225-4A92-DD67-7B0BBDD9D632}"/>
              </a:ext>
            </a:extLst>
          </p:cNvPr>
          <p:cNvSpPr>
            <a:spLocks noGrp="1"/>
          </p:cNvSpPr>
          <p:nvPr>
            <p:ph type="sldNum" sz="quarter" idx="12"/>
          </p:nvPr>
        </p:nvSpPr>
        <p:spPr>
          <a:xfrm>
            <a:off x="11207578" y="6356350"/>
            <a:ext cx="753762" cy="282575"/>
          </a:xfrm>
          <a:prstGeom prst="rect">
            <a:avLst/>
          </a:prstGeom>
        </p:spPr>
        <p:txBody>
          <a:bodyPr rIns="0" bIns="0" anchor="b" anchorCtr="0"/>
          <a:lstStyle>
            <a:lvl1pPr algn="r">
              <a:defRPr sz="1200">
                <a:solidFill>
                  <a:srgbClr val="FCE649"/>
                </a:solidFill>
              </a:defRPr>
            </a:lvl1pPr>
          </a:lstStyle>
          <a:p>
            <a:fld id="{A47EDADE-C6AA-456D-892E-64415757A9A8}" type="slidenum">
              <a:rPr lang="en-US" smtClean="0"/>
              <a:pPr/>
              <a:t>‹#›</a:t>
            </a:fld>
            <a:endParaRPr lang="en-US"/>
          </a:p>
        </p:txBody>
      </p:sp>
    </p:spTree>
    <p:extLst>
      <p:ext uri="{BB962C8B-B14F-4D97-AF65-F5344CB8AC3E}">
        <p14:creationId xmlns:p14="http://schemas.microsoft.com/office/powerpoint/2010/main" val="21039569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short Colour">
    <p:bg>
      <p:bgPr>
        <a:solidFill>
          <a:srgbClr val="013900"/>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BF43A96-FEF7-E7B1-8CF2-FFE82AFC9E18}"/>
              </a:ext>
            </a:extLst>
          </p:cNvPr>
          <p:cNvSpPr>
            <a:spLocks noGrp="1"/>
          </p:cNvSpPr>
          <p:nvPr>
            <p:ph type="title"/>
          </p:nvPr>
        </p:nvSpPr>
        <p:spPr>
          <a:xfrm>
            <a:off x="230660" y="2323070"/>
            <a:ext cx="10747782" cy="1907746"/>
          </a:xfrm>
        </p:spPr>
        <p:txBody>
          <a:bodyPr anchor="ctr">
            <a:noAutofit/>
          </a:bodyPr>
          <a:lstStyle>
            <a:lvl1pPr>
              <a:defRPr sz="6000">
                <a:solidFill>
                  <a:srgbClr val="93FF74"/>
                </a:solidFill>
              </a:defRPr>
            </a:lvl1pPr>
          </a:lstStyle>
          <a:p>
            <a:r>
              <a:rPr lang="en-US"/>
              <a:t>Click to edit Master title style</a:t>
            </a:r>
            <a:endParaRPr lang="en-US" dirty="0"/>
          </a:p>
        </p:txBody>
      </p:sp>
      <p:sp>
        <p:nvSpPr>
          <p:cNvPr id="2" name="Slide Number Placeholder 5">
            <a:extLst>
              <a:ext uri="{FF2B5EF4-FFF2-40B4-BE49-F238E27FC236}">
                <a16:creationId xmlns:a16="http://schemas.microsoft.com/office/drawing/2014/main" id="{C5086558-EF5D-E206-B24A-379B4D81C513}"/>
              </a:ext>
            </a:extLst>
          </p:cNvPr>
          <p:cNvSpPr>
            <a:spLocks noGrp="1"/>
          </p:cNvSpPr>
          <p:nvPr>
            <p:ph type="sldNum" sz="quarter" idx="12"/>
          </p:nvPr>
        </p:nvSpPr>
        <p:spPr>
          <a:xfrm>
            <a:off x="11207578" y="6356350"/>
            <a:ext cx="753762" cy="282575"/>
          </a:xfrm>
          <a:prstGeom prst="rect">
            <a:avLst/>
          </a:prstGeom>
        </p:spPr>
        <p:txBody>
          <a:bodyPr rIns="0" bIns="0" anchor="b" anchorCtr="0"/>
          <a:lstStyle>
            <a:lvl1pPr algn="r">
              <a:defRPr sz="1200">
                <a:solidFill>
                  <a:srgbClr val="92FF73"/>
                </a:solidFill>
              </a:defRPr>
            </a:lvl1pPr>
          </a:lstStyle>
          <a:p>
            <a:fld id="{A47EDADE-C6AA-456D-892E-64415757A9A8}" type="slidenum">
              <a:rPr lang="en-US" smtClean="0"/>
              <a:pPr/>
              <a:t>‹#›</a:t>
            </a:fld>
            <a:endParaRPr lang="en-US"/>
          </a:p>
        </p:txBody>
      </p:sp>
    </p:spTree>
    <p:extLst>
      <p:ext uri="{BB962C8B-B14F-4D97-AF65-F5344CB8AC3E}">
        <p14:creationId xmlns:p14="http://schemas.microsoft.com/office/powerpoint/2010/main" val="121131117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hort Image">
    <p:spTree>
      <p:nvGrpSpPr>
        <p:cNvPr id="1" name=""/>
        <p:cNvGrpSpPr/>
        <p:nvPr/>
      </p:nvGrpSpPr>
      <p:grpSpPr>
        <a:xfrm>
          <a:off x="0" y="0"/>
          <a:ext cx="0" cy="0"/>
          <a:chOff x="0" y="0"/>
          <a:chExt cx="0" cy="0"/>
        </a:xfrm>
      </p:grpSpPr>
      <p:sp>
        <p:nvSpPr>
          <p:cNvPr id="17" name="Picture Placeholder 22">
            <a:extLst>
              <a:ext uri="{FF2B5EF4-FFF2-40B4-BE49-F238E27FC236}">
                <a16:creationId xmlns:a16="http://schemas.microsoft.com/office/drawing/2014/main" id="{2A5CDF96-7109-2F48-F2A1-F52D712CB1BD}"/>
              </a:ext>
            </a:extLst>
          </p:cNvPr>
          <p:cNvSpPr>
            <a:spLocks noGrp="1"/>
          </p:cNvSpPr>
          <p:nvPr>
            <p:ph type="pic" sz="quarter" idx="15"/>
          </p:nvPr>
        </p:nvSpPr>
        <p:spPr>
          <a:xfrm>
            <a:off x="0" y="0"/>
            <a:ext cx="12192000" cy="6858000"/>
          </a:xfrm>
          <a:blipFill dpi="0" rotWithShape="1">
            <a:blip r:embed="rId2" cstate="screen">
              <a:extLst>
                <a:ext uri="{28A0092B-C50C-407E-A947-70E740481C1C}">
                  <a14:useLocalDpi xmlns:a14="http://schemas.microsoft.com/office/drawing/2010/main"/>
                </a:ext>
              </a:extLst>
            </a:blip>
            <a:srcRect/>
            <a:stretch>
              <a:fillRect/>
            </a:stretch>
          </a:blipFill>
        </p:spPr>
        <p:txBody>
          <a:bodyPr>
            <a:normAutofit/>
          </a:bodyPr>
          <a:lstStyle>
            <a:lvl1pPr marL="0" indent="0" algn="ctr">
              <a:buNone/>
              <a:defRPr sz="1800"/>
            </a:lvl1pPr>
          </a:lstStyle>
          <a:p>
            <a:r>
              <a:rPr lang="en-US" dirty="0"/>
              <a:t>Click icon to add picture</a:t>
            </a:r>
          </a:p>
        </p:txBody>
      </p:sp>
      <p:sp>
        <p:nvSpPr>
          <p:cNvPr id="2" name="Title 1">
            <a:extLst>
              <a:ext uri="{FF2B5EF4-FFF2-40B4-BE49-F238E27FC236}">
                <a16:creationId xmlns:a16="http://schemas.microsoft.com/office/drawing/2014/main" id="{55788BB4-C8A0-CF39-6DE4-C25D7AB4F1DD}"/>
              </a:ext>
            </a:extLst>
          </p:cNvPr>
          <p:cNvSpPr>
            <a:spLocks noGrp="1"/>
          </p:cNvSpPr>
          <p:nvPr>
            <p:ph type="title"/>
          </p:nvPr>
        </p:nvSpPr>
        <p:spPr>
          <a:xfrm>
            <a:off x="231494" y="2323070"/>
            <a:ext cx="10746948" cy="1907746"/>
          </a:xfrm>
        </p:spPr>
        <p:txBody>
          <a:bodyPr anchor="ctr">
            <a:noAutofit/>
          </a:bodyPr>
          <a:lstStyle>
            <a:lvl1pPr>
              <a:defRPr sz="6000">
                <a:solidFill>
                  <a:schemeClr val="lt1"/>
                </a:solidFill>
              </a:defRPr>
            </a:lvl1pPr>
          </a:lstStyle>
          <a:p>
            <a:r>
              <a:rPr lang="en-US"/>
              <a:t>Click to edit Master title style</a:t>
            </a:r>
            <a:endParaRPr lang="en-US" dirty="0"/>
          </a:p>
        </p:txBody>
      </p:sp>
      <p:sp>
        <p:nvSpPr>
          <p:cNvPr id="7" name="Text Placeholder 20">
            <a:extLst>
              <a:ext uri="{FF2B5EF4-FFF2-40B4-BE49-F238E27FC236}">
                <a16:creationId xmlns:a16="http://schemas.microsoft.com/office/drawing/2014/main" id="{E61ED0EA-11EB-D4B7-A154-1741B0C85E53}"/>
              </a:ext>
            </a:extLst>
          </p:cNvPr>
          <p:cNvSpPr txBox="1">
            <a:spLocks/>
          </p:cNvSpPr>
          <p:nvPr userDrawn="1"/>
        </p:nvSpPr>
        <p:spPr>
          <a:xfrm>
            <a:off x="229170" y="199080"/>
            <a:ext cx="786132" cy="114116"/>
          </a:xfrm>
          <a:prstGeom prst="rect">
            <a:avLst/>
          </a:prstGeo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00" kern="1200">
                <a:solidFill>
                  <a:schemeClr val="dk2"/>
                </a:solidFill>
                <a:latin typeface="+mn-lt"/>
                <a:ea typeface="+mn-ea"/>
                <a:cs typeface="+mn-cs"/>
              </a:defRPr>
            </a:lvl1pPr>
            <a:lvl2pPr marL="6858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2pPr>
            <a:lvl3pPr marL="11430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3pPr>
            <a:lvl4pPr marL="16002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4pPr>
            <a:lvl5pPr marL="20574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10" name="MSIPCMContentMarking" descr="{&quot;HashCode&quot;:-980460767,&quot;Placement&quot;:&quot;Header&quot;,&quot;Top&quot;:0.0,&quot;Left&quot;:787.6028,&quot;SlideWidth&quot;:960,&quot;SlideHeight&quot;:540}">
            <a:extLst>
              <a:ext uri="{FF2B5EF4-FFF2-40B4-BE49-F238E27FC236}">
                <a16:creationId xmlns:a16="http://schemas.microsoft.com/office/drawing/2014/main" id="{C7D2F576-80AB-7914-69ED-3EDD67D89D17}"/>
              </a:ext>
            </a:extLst>
          </p:cNvPr>
          <p:cNvSpPr txBox="1"/>
          <p:nvPr userDrawn="1"/>
        </p:nvSpPr>
        <p:spPr>
          <a:xfrm>
            <a:off x="10002555" y="0"/>
            <a:ext cx="2189445" cy="296525"/>
          </a:xfrm>
          <a:prstGeom prst="rect">
            <a:avLst/>
          </a:prstGeom>
          <a:noFill/>
        </p:spPr>
        <p:txBody>
          <a:bodyPr vert="horz" wrap="square" lIns="0" tIns="0" rIns="0" bIns="0" rtlCol="0" anchor="ctr" anchorCtr="1">
            <a:spAutoFit/>
          </a:bodyPr>
          <a:lstStyle/>
          <a:p>
            <a:pPr algn="r">
              <a:spcBef>
                <a:spcPts val="0"/>
              </a:spcBef>
              <a:spcAft>
                <a:spcPts val="0"/>
              </a:spcAft>
            </a:pPr>
            <a:r>
              <a:rPr lang="en-US" sz="1200" dirty="0">
                <a:solidFill>
                  <a:srgbClr val="FF8C00"/>
                </a:solidFill>
                <a:latin typeface="Calibri" panose="020F0502020204030204" pitchFamily="34" charset="0"/>
              </a:rPr>
              <a:t>CONFIDENTIAL &amp; RESTRICTED</a:t>
            </a:r>
          </a:p>
        </p:txBody>
      </p:sp>
      <p:sp>
        <p:nvSpPr>
          <p:cNvPr id="11" name="Slide Number Placeholder 5">
            <a:extLst>
              <a:ext uri="{FF2B5EF4-FFF2-40B4-BE49-F238E27FC236}">
                <a16:creationId xmlns:a16="http://schemas.microsoft.com/office/drawing/2014/main" id="{F30839A2-1AD5-55C6-DE4B-C97EF0B75F71}"/>
              </a:ext>
            </a:extLst>
          </p:cNvPr>
          <p:cNvSpPr>
            <a:spLocks noGrp="1"/>
          </p:cNvSpPr>
          <p:nvPr>
            <p:ph type="sldNum" sz="quarter" idx="12"/>
          </p:nvPr>
        </p:nvSpPr>
        <p:spPr>
          <a:xfrm>
            <a:off x="11207578" y="6356350"/>
            <a:ext cx="753762" cy="282575"/>
          </a:xfrm>
          <a:prstGeom prst="rect">
            <a:avLst/>
          </a:prstGeom>
        </p:spPr>
        <p:txBody>
          <a:bodyPr rIns="0" bIns="0" anchor="b" anchorCtr="0"/>
          <a:lstStyle>
            <a:lvl1pPr algn="r">
              <a:defRPr sz="1200">
                <a:solidFill>
                  <a:schemeClr val="bg1"/>
                </a:solidFill>
              </a:defRPr>
            </a:lvl1pPr>
          </a:lstStyle>
          <a:p>
            <a:fld id="{A47EDADE-C6AA-456D-892E-64415757A9A8}" type="slidenum">
              <a:rPr lang="en-US" smtClean="0"/>
              <a:pPr/>
              <a:t>‹#›</a:t>
            </a:fld>
            <a:endParaRPr lang="en-US"/>
          </a:p>
        </p:txBody>
      </p:sp>
    </p:spTree>
    <p:extLst>
      <p:ext uri="{BB962C8B-B14F-4D97-AF65-F5344CB8AC3E}">
        <p14:creationId xmlns:p14="http://schemas.microsoft.com/office/powerpoint/2010/main" val="7126566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bullets">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8FDF6F-C135-802A-3F36-FBC3808B876D}"/>
              </a:ext>
            </a:extLst>
          </p:cNvPr>
          <p:cNvSpPr>
            <a:spLocks noGrp="1"/>
          </p:cNvSpPr>
          <p:nvPr>
            <p:ph type="sldNum" sz="quarter" idx="12"/>
          </p:nvPr>
        </p:nvSpPr>
        <p:spPr>
          <a:xfrm>
            <a:off x="11207578" y="6602957"/>
            <a:ext cx="753762" cy="233533"/>
          </a:xfrm>
          <a:prstGeom prst="rect">
            <a:avLst/>
          </a:prstGeom>
        </p:spPr>
        <p:txBody>
          <a:bodyPr lIns="0" tIns="0" rIns="0" bIns="0" anchor="ctr" anchorCtr="0"/>
          <a:lstStyle>
            <a:lvl1pPr algn="r">
              <a:defRPr sz="1000">
                <a:solidFill>
                  <a:schemeClr val="dk2"/>
                </a:solidFill>
              </a:defRPr>
            </a:lvl1pPr>
          </a:lstStyle>
          <a:p>
            <a:fld id="{A47EDADE-C6AA-456D-892E-64415757A9A8}" type="slidenum">
              <a:rPr lang="en-US" smtClean="0"/>
              <a:pPr/>
              <a:t>‹#›</a:t>
            </a:fld>
            <a:endParaRPr lang="en-US" dirty="0"/>
          </a:p>
        </p:txBody>
      </p:sp>
      <p:sp>
        <p:nvSpPr>
          <p:cNvPr id="16" name="Text Placeholder 15">
            <a:extLst>
              <a:ext uri="{FF2B5EF4-FFF2-40B4-BE49-F238E27FC236}">
                <a16:creationId xmlns:a16="http://schemas.microsoft.com/office/drawing/2014/main" id="{2D3A46F3-1721-FEF7-5EC9-12443B7F75F9}"/>
              </a:ext>
            </a:extLst>
          </p:cNvPr>
          <p:cNvSpPr>
            <a:spLocks noGrp="1"/>
          </p:cNvSpPr>
          <p:nvPr>
            <p:ph type="body" sz="quarter" idx="13"/>
          </p:nvPr>
        </p:nvSpPr>
        <p:spPr>
          <a:xfrm>
            <a:off x="217960" y="784657"/>
            <a:ext cx="9770866" cy="428368"/>
          </a:xfrm>
        </p:spPr>
        <p:txBody>
          <a:bodyPr lIns="14400" tIns="14400" rIns="90000" anchor="t" anchorCtr="0">
            <a:noAutofit/>
          </a:bodyPr>
          <a:lstStyle>
            <a:lvl1pPr marL="0" indent="0">
              <a:buNone/>
              <a:defRPr sz="2600">
                <a:latin typeface="Amadeus Neue Light" pitchFamily="50" charset="0"/>
                <a:ea typeface="Amadeus Neue Light" pitchFamily="50" charset="0"/>
                <a:cs typeface="Amadeus Neue Light" pitchFamily="50" charset="0"/>
              </a:defRPr>
            </a:lvl1pPr>
          </a:lstStyle>
          <a:p>
            <a:pPr lvl="0"/>
            <a:r>
              <a:rPr lang="en-US"/>
              <a:t>Click to edit Master text styles</a:t>
            </a:r>
          </a:p>
        </p:txBody>
      </p:sp>
      <p:sp>
        <p:nvSpPr>
          <p:cNvPr id="9" name="Content Placeholder 8">
            <a:extLst>
              <a:ext uri="{FF2B5EF4-FFF2-40B4-BE49-F238E27FC236}">
                <a16:creationId xmlns:a16="http://schemas.microsoft.com/office/drawing/2014/main" id="{A1A39B1A-11E9-DD25-46C7-E474C8B05710}"/>
              </a:ext>
            </a:extLst>
          </p:cNvPr>
          <p:cNvSpPr>
            <a:spLocks noGrp="1"/>
          </p:cNvSpPr>
          <p:nvPr>
            <p:ph sz="quarter" idx="14"/>
          </p:nvPr>
        </p:nvSpPr>
        <p:spPr>
          <a:xfrm>
            <a:off x="228470" y="1412110"/>
            <a:ext cx="11743380" cy="4937889"/>
          </a:xfrm>
        </p:spPr>
        <p:txBody>
          <a:bodyPr lIns="14400" tIns="14400">
            <a:noAutofit/>
          </a:bodyPr>
          <a:lstStyle>
            <a:lvl1pPr>
              <a:defRPr sz="2400"/>
            </a:lvl1pPr>
            <a:lvl2pPr marL="685800" indent="-228600">
              <a:buFont typeface="Amadeus Neue" pitchFamily="50" charset="0"/>
              <a:buChar char="–"/>
              <a:defRPr sz="2000"/>
            </a:lvl2pPr>
            <a:lvl3pPr marL="1143000" indent="-228600">
              <a:buFont typeface="Amadeus Neue" pitchFamily="50" charset="0"/>
              <a:buChar char="–"/>
              <a:defRPr sz="2000"/>
            </a:lvl3pPr>
            <a:lvl4pPr marL="1600200" indent="-228600">
              <a:buFont typeface="Amadeus Neue" pitchFamily="50" charset="0"/>
              <a:buChar char="–"/>
              <a:defRPr sz="2000"/>
            </a:lvl4pPr>
            <a:lvl5pPr marL="2057400" indent="-228600">
              <a:buFont typeface="Amadeus Neue" pitchFamily="50"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Placeholder 1">
            <a:extLst>
              <a:ext uri="{FF2B5EF4-FFF2-40B4-BE49-F238E27FC236}">
                <a16:creationId xmlns:a16="http://schemas.microsoft.com/office/drawing/2014/main" id="{6120C6DB-BAC3-A429-ED60-E4041A38FF74}"/>
              </a:ext>
            </a:extLst>
          </p:cNvPr>
          <p:cNvSpPr>
            <a:spLocks noGrp="1"/>
          </p:cNvSpPr>
          <p:nvPr>
            <p:ph type="title"/>
          </p:nvPr>
        </p:nvSpPr>
        <p:spPr>
          <a:xfrm>
            <a:off x="221974" y="214452"/>
            <a:ext cx="9766852" cy="558000"/>
          </a:xfrm>
          <a:prstGeom prst="rect">
            <a:avLst/>
          </a:prstGeom>
        </p:spPr>
        <p:txBody>
          <a:bodyPr vert="horz" lIns="36576" tIns="36576" rIns="0" bIns="0" rtlCol="0" anchor="t">
            <a:noAutofit/>
          </a:bodyPr>
          <a:lstStyle/>
          <a:p>
            <a:r>
              <a:rPr lang="en-US"/>
              <a:t>Click to edit Master title style</a:t>
            </a:r>
            <a:endParaRPr lang="en-US" dirty="0"/>
          </a:p>
        </p:txBody>
      </p:sp>
    </p:spTree>
    <p:extLst>
      <p:ext uri="{BB962C8B-B14F-4D97-AF65-F5344CB8AC3E}">
        <p14:creationId xmlns:p14="http://schemas.microsoft.com/office/powerpoint/2010/main" val="193208748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8FDF6F-C135-802A-3F36-FBC3808B876D}"/>
              </a:ext>
            </a:extLst>
          </p:cNvPr>
          <p:cNvSpPr>
            <a:spLocks noGrp="1"/>
          </p:cNvSpPr>
          <p:nvPr>
            <p:ph type="sldNum" sz="quarter" idx="12"/>
          </p:nvPr>
        </p:nvSpPr>
        <p:spPr>
          <a:xfrm>
            <a:off x="11207578" y="6602957"/>
            <a:ext cx="753762" cy="233533"/>
          </a:xfrm>
          <a:prstGeom prst="rect">
            <a:avLst/>
          </a:prstGeom>
        </p:spPr>
        <p:txBody>
          <a:bodyPr lIns="0" tIns="0" rIns="0" bIns="0" anchor="ctr" anchorCtr="0"/>
          <a:lstStyle>
            <a:lvl1pPr algn="r">
              <a:defRPr sz="1000">
                <a:solidFill>
                  <a:schemeClr val="dk2"/>
                </a:solidFill>
              </a:defRPr>
            </a:lvl1pPr>
          </a:lstStyle>
          <a:p>
            <a:fld id="{A47EDADE-C6AA-456D-892E-64415757A9A8}" type="slidenum">
              <a:rPr lang="en-US" smtClean="0"/>
              <a:pPr/>
              <a:t>‹#›</a:t>
            </a:fld>
            <a:endParaRPr lang="en-US" dirty="0"/>
          </a:p>
        </p:txBody>
      </p:sp>
      <p:pic>
        <p:nvPicPr>
          <p:cNvPr id="3" name="Graphic 2">
            <a:extLst>
              <a:ext uri="{FF2B5EF4-FFF2-40B4-BE49-F238E27FC236}">
                <a16:creationId xmlns:a16="http://schemas.microsoft.com/office/drawing/2014/main" id="{105630DF-6101-1C53-1218-7D5F04CE49F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8470" y="6492741"/>
            <a:ext cx="786132" cy="114116"/>
          </a:xfrm>
          <a:prstGeom prst="rect">
            <a:avLst/>
          </a:prstGeom>
        </p:spPr>
      </p:pic>
      <p:sp>
        <p:nvSpPr>
          <p:cNvPr id="2" name="Title Placeholder 1">
            <a:extLst>
              <a:ext uri="{FF2B5EF4-FFF2-40B4-BE49-F238E27FC236}">
                <a16:creationId xmlns:a16="http://schemas.microsoft.com/office/drawing/2014/main" id="{CA724968-857F-1E1C-351D-4A74A09BEF0A}"/>
              </a:ext>
            </a:extLst>
          </p:cNvPr>
          <p:cNvSpPr>
            <a:spLocks noGrp="1"/>
          </p:cNvSpPr>
          <p:nvPr>
            <p:ph type="title"/>
          </p:nvPr>
        </p:nvSpPr>
        <p:spPr>
          <a:xfrm>
            <a:off x="221974" y="214452"/>
            <a:ext cx="9766852" cy="558000"/>
          </a:xfrm>
          <a:prstGeom prst="rect">
            <a:avLst/>
          </a:prstGeom>
        </p:spPr>
        <p:txBody>
          <a:bodyPr vert="horz" lIns="36576" tIns="36576" rIns="0" bIns="0" rtlCol="0" anchor="t">
            <a:noAutofit/>
          </a:bodyPr>
          <a:lstStyle/>
          <a:p>
            <a:r>
              <a:rPr lang="en-US"/>
              <a:t>Click to edit Master title style</a:t>
            </a:r>
            <a:endParaRPr lang="en-US" dirty="0"/>
          </a:p>
        </p:txBody>
      </p:sp>
    </p:spTree>
    <p:extLst>
      <p:ext uri="{BB962C8B-B14F-4D97-AF65-F5344CB8AC3E}">
        <p14:creationId xmlns:p14="http://schemas.microsoft.com/office/powerpoint/2010/main" val="41259578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ighlight + Text">
    <p:bg>
      <p:bgPr>
        <a:solidFill>
          <a:schemeClr val="bg1"/>
        </a:solidFill>
        <a:effectLst/>
      </p:bgPr>
    </p:bg>
    <p:spTree>
      <p:nvGrpSpPr>
        <p:cNvPr id="1" name=""/>
        <p:cNvGrpSpPr/>
        <p:nvPr/>
      </p:nvGrpSpPr>
      <p:grpSpPr>
        <a:xfrm>
          <a:off x="0" y="0"/>
          <a:ext cx="0" cy="0"/>
          <a:chOff x="0" y="0"/>
          <a:chExt cx="0" cy="0"/>
        </a:xfrm>
      </p:grpSpPr>
      <p:sp>
        <p:nvSpPr>
          <p:cNvPr id="21" name="Text Placeholder 15">
            <a:extLst>
              <a:ext uri="{FF2B5EF4-FFF2-40B4-BE49-F238E27FC236}">
                <a16:creationId xmlns:a16="http://schemas.microsoft.com/office/drawing/2014/main" id="{85DF62A1-92D1-9544-4935-B16C75CD60D0}"/>
              </a:ext>
            </a:extLst>
          </p:cNvPr>
          <p:cNvSpPr>
            <a:spLocks noGrp="1"/>
          </p:cNvSpPr>
          <p:nvPr>
            <p:ph type="body" sz="quarter" idx="19"/>
          </p:nvPr>
        </p:nvSpPr>
        <p:spPr>
          <a:xfrm>
            <a:off x="6209312" y="2764142"/>
            <a:ext cx="2779240" cy="428368"/>
          </a:xfrm>
        </p:spPr>
        <p:txBody>
          <a:bodyPr anchor="b">
            <a:noAutofit/>
          </a:bodyPr>
          <a:lstStyle>
            <a:lvl1pPr marL="0" indent="0">
              <a:buNone/>
              <a:defRPr sz="2400">
                <a:latin typeface="Amadeus Neue Light" pitchFamily="50" charset="0"/>
                <a:ea typeface="Amadeus Neue Light" pitchFamily="50" charset="0"/>
                <a:cs typeface="Amadeus Neue Light" pitchFamily="50" charset="0"/>
              </a:defRPr>
            </a:lvl1pPr>
          </a:lstStyle>
          <a:p>
            <a:pPr lvl="0"/>
            <a:r>
              <a:rPr lang="en-US"/>
              <a:t>Click to edit Master text styles</a:t>
            </a:r>
          </a:p>
        </p:txBody>
      </p:sp>
      <p:sp>
        <p:nvSpPr>
          <p:cNvPr id="23" name="Text Placeholder 16">
            <a:extLst>
              <a:ext uri="{FF2B5EF4-FFF2-40B4-BE49-F238E27FC236}">
                <a16:creationId xmlns:a16="http://schemas.microsoft.com/office/drawing/2014/main" id="{22C61DF0-DD04-9678-60F7-34AFA67D4664}"/>
              </a:ext>
            </a:extLst>
          </p:cNvPr>
          <p:cNvSpPr>
            <a:spLocks noGrp="1"/>
          </p:cNvSpPr>
          <p:nvPr>
            <p:ph type="body" sz="quarter" idx="21"/>
          </p:nvPr>
        </p:nvSpPr>
        <p:spPr>
          <a:xfrm>
            <a:off x="6209312" y="3398789"/>
            <a:ext cx="2779240" cy="1897111"/>
          </a:xfrm>
        </p:spPr>
        <p:txBody>
          <a:bodyPr>
            <a:noAutofit/>
          </a:bodyPr>
          <a:lstStyle>
            <a:lvl1pPr>
              <a:defRPr sz="2000"/>
            </a:lvl1pPr>
            <a:lvl2pPr marL="685800" indent="-228600">
              <a:buFont typeface="Amadeus Neue" pitchFamily="50" charset="0"/>
              <a:buChar char="–"/>
              <a:defRPr sz="1600"/>
            </a:lvl2pPr>
            <a:lvl3pPr marL="1143000" indent="-228600">
              <a:buFont typeface="Amadeus Neue" pitchFamily="50" charset="0"/>
              <a:buChar char="–"/>
              <a:defRPr sz="1600"/>
            </a:lvl3pPr>
            <a:lvl4pPr marL="1600200" indent="-228600">
              <a:buFont typeface="Amadeus Neue" pitchFamily="50" charset="0"/>
              <a:buChar char="–"/>
              <a:defRPr sz="1600"/>
            </a:lvl4pPr>
            <a:lvl5pPr marL="2057400" indent="-228600">
              <a:buFont typeface="Amadeus Neue" pitchFamily="50"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5">
            <a:extLst>
              <a:ext uri="{FF2B5EF4-FFF2-40B4-BE49-F238E27FC236}">
                <a16:creationId xmlns:a16="http://schemas.microsoft.com/office/drawing/2014/main" id="{B93CE787-3C7A-37A6-CA81-4B45579F7B51}"/>
              </a:ext>
            </a:extLst>
          </p:cNvPr>
          <p:cNvSpPr>
            <a:spLocks noGrp="1"/>
          </p:cNvSpPr>
          <p:nvPr>
            <p:ph type="body" sz="quarter" idx="22"/>
          </p:nvPr>
        </p:nvSpPr>
        <p:spPr>
          <a:xfrm>
            <a:off x="9204988" y="2764142"/>
            <a:ext cx="2779240" cy="428368"/>
          </a:xfrm>
        </p:spPr>
        <p:txBody>
          <a:bodyPr anchor="b">
            <a:noAutofit/>
          </a:bodyPr>
          <a:lstStyle>
            <a:lvl1pPr marL="0" indent="0">
              <a:buNone/>
              <a:defRPr sz="2400">
                <a:latin typeface="Amadeus Neue Light" pitchFamily="50" charset="0"/>
                <a:ea typeface="Amadeus Neue Light" pitchFamily="50" charset="0"/>
                <a:cs typeface="Amadeus Neue Light" pitchFamily="50" charset="0"/>
              </a:defRPr>
            </a:lvl1pPr>
          </a:lstStyle>
          <a:p>
            <a:pPr lvl="0"/>
            <a:r>
              <a:rPr lang="en-US"/>
              <a:t>Click to edit Master text styles</a:t>
            </a:r>
          </a:p>
        </p:txBody>
      </p:sp>
      <p:sp>
        <p:nvSpPr>
          <p:cNvPr id="26" name="Text Placeholder 16">
            <a:extLst>
              <a:ext uri="{FF2B5EF4-FFF2-40B4-BE49-F238E27FC236}">
                <a16:creationId xmlns:a16="http://schemas.microsoft.com/office/drawing/2014/main" id="{2C344B03-6EBB-BC42-FB81-5C11B849A844}"/>
              </a:ext>
            </a:extLst>
          </p:cNvPr>
          <p:cNvSpPr>
            <a:spLocks noGrp="1"/>
          </p:cNvSpPr>
          <p:nvPr>
            <p:ph type="body" sz="quarter" idx="24"/>
          </p:nvPr>
        </p:nvSpPr>
        <p:spPr>
          <a:xfrm>
            <a:off x="9204988" y="3398789"/>
            <a:ext cx="2779240" cy="1897111"/>
          </a:xfrm>
        </p:spPr>
        <p:txBody>
          <a:bodyPr>
            <a:noAutofit/>
          </a:bodyPr>
          <a:lstStyle>
            <a:lvl1pPr>
              <a:defRPr sz="2000"/>
            </a:lvl1pPr>
            <a:lvl2pPr marL="685800" indent="-228600">
              <a:buFont typeface="Amadeus Neue" pitchFamily="50" charset="0"/>
              <a:buChar char="–"/>
              <a:defRPr sz="1600"/>
            </a:lvl2pPr>
            <a:lvl3pPr marL="1143000" indent="-228600">
              <a:buFont typeface="Amadeus Neue" pitchFamily="50" charset="0"/>
              <a:buChar char="–"/>
              <a:defRPr sz="1600"/>
            </a:lvl3pPr>
            <a:lvl4pPr marL="1600200" indent="-228600">
              <a:buFont typeface="Amadeus Neue" pitchFamily="50" charset="0"/>
              <a:buChar char="–"/>
              <a:defRPr sz="1600"/>
            </a:lvl4pPr>
            <a:lvl5pPr marL="2057400" indent="-228600">
              <a:buFont typeface="Amadeus Neue" pitchFamily="50"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6">
            <a:extLst>
              <a:ext uri="{FF2B5EF4-FFF2-40B4-BE49-F238E27FC236}">
                <a16:creationId xmlns:a16="http://schemas.microsoft.com/office/drawing/2014/main" id="{549CE59A-B6F7-C238-2C56-FEBCA8754EDE}"/>
              </a:ext>
            </a:extLst>
          </p:cNvPr>
          <p:cNvSpPr>
            <a:spLocks noGrp="1"/>
          </p:cNvSpPr>
          <p:nvPr>
            <p:ph type="body" sz="quarter" idx="25"/>
          </p:nvPr>
        </p:nvSpPr>
        <p:spPr>
          <a:xfrm>
            <a:off x="217960" y="1284239"/>
            <a:ext cx="4760440" cy="4011661"/>
          </a:xfrm>
        </p:spPr>
        <p:txBody>
          <a:bodyPr lIns="14400" tIns="14400" anchor="ctr">
            <a:noAutofit/>
          </a:bodyPr>
          <a:lstStyle>
            <a:lvl1pPr marL="0" indent="0" algn="l">
              <a:buNone/>
              <a:defRPr sz="6000">
                <a:solidFill>
                  <a:schemeClr val="accent2"/>
                </a:solidFill>
              </a:defRPr>
            </a:lvl1pPr>
            <a:lvl2pPr>
              <a:defRPr sz="6000"/>
            </a:lvl2pPr>
            <a:lvl3pPr>
              <a:defRPr sz="6000"/>
            </a:lvl3pPr>
            <a:lvl4pPr>
              <a:defRPr sz="6000"/>
            </a:lvl4pPr>
            <a:lvl5pPr>
              <a:defRPr sz="6000"/>
            </a:lvl5pPr>
          </a:lstStyle>
          <a:p>
            <a:pPr lvl="0"/>
            <a:r>
              <a:rPr lang="en-US"/>
              <a:t>Click to edit Master text styles</a:t>
            </a:r>
          </a:p>
        </p:txBody>
      </p:sp>
      <p:pic>
        <p:nvPicPr>
          <p:cNvPr id="4" name="Graphic 3">
            <a:extLst>
              <a:ext uri="{FF2B5EF4-FFF2-40B4-BE49-F238E27FC236}">
                <a16:creationId xmlns:a16="http://schemas.microsoft.com/office/drawing/2014/main" id="{F9DAA8EF-992C-8C17-DB24-C863D5414E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8470" y="6492741"/>
            <a:ext cx="786132" cy="114116"/>
          </a:xfrm>
          <a:prstGeom prst="rect">
            <a:avLst/>
          </a:prstGeom>
        </p:spPr>
      </p:pic>
      <p:sp>
        <p:nvSpPr>
          <p:cNvPr id="3" name="Slide Number Placeholder 5">
            <a:extLst>
              <a:ext uri="{FF2B5EF4-FFF2-40B4-BE49-F238E27FC236}">
                <a16:creationId xmlns:a16="http://schemas.microsoft.com/office/drawing/2014/main" id="{FE211B04-FE78-B88C-3DFC-F4C5B423A012}"/>
              </a:ext>
            </a:extLst>
          </p:cNvPr>
          <p:cNvSpPr>
            <a:spLocks noGrp="1"/>
          </p:cNvSpPr>
          <p:nvPr>
            <p:ph type="sldNum" sz="quarter" idx="12"/>
          </p:nvPr>
        </p:nvSpPr>
        <p:spPr>
          <a:xfrm>
            <a:off x="11207578" y="6602957"/>
            <a:ext cx="753762" cy="233533"/>
          </a:xfrm>
          <a:prstGeom prst="rect">
            <a:avLst/>
          </a:prstGeom>
        </p:spPr>
        <p:txBody>
          <a:bodyPr lIns="0" tIns="0" rIns="0" bIns="0" anchor="ctr" anchorCtr="0"/>
          <a:lstStyle>
            <a:lvl1pPr algn="r">
              <a:defRPr sz="1000">
                <a:solidFill>
                  <a:schemeClr val="dk2"/>
                </a:solidFill>
              </a:defRPr>
            </a:lvl1pPr>
          </a:lstStyle>
          <a:p>
            <a:fld id="{A47EDADE-C6AA-456D-892E-64415757A9A8}" type="slidenum">
              <a:rPr lang="en-US" smtClean="0"/>
              <a:pPr/>
              <a:t>‹#›</a:t>
            </a:fld>
            <a:endParaRPr lang="en-US" dirty="0"/>
          </a:p>
        </p:txBody>
      </p:sp>
      <p:sp>
        <p:nvSpPr>
          <p:cNvPr id="5" name="Title Placeholder 1">
            <a:extLst>
              <a:ext uri="{FF2B5EF4-FFF2-40B4-BE49-F238E27FC236}">
                <a16:creationId xmlns:a16="http://schemas.microsoft.com/office/drawing/2014/main" id="{B82A8561-CC01-F0CA-4854-F48F25E96D60}"/>
              </a:ext>
            </a:extLst>
          </p:cNvPr>
          <p:cNvSpPr>
            <a:spLocks noGrp="1"/>
          </p:cNvSpPr>
          <p:nvPr>
            <p:ph type="title"/>
          </p:nvPr>
        </p:nvSpPr>
        <p:spPr>
          <a:xfrm>
            <a:off x="221974" y="214452"/>
            <a:ext cx="9766852" cy="558000"/>
          </a:xfrm>
          <a:prstGeom prst="rect">
            <a:avLst/>
          </a:prstGeom>
        </p:spPr>
        <p:txBody>
          <a:bodyPr vert="horz" lIns="36576" tIns="36576" rIns="0" bIns="0" rtlCol="0" anchor="t">
            <a:noAutofit/>
          </a:bodyPr>
          <a:lstStyle/>
          <a:p>
            <a:r>
              <a:rPr lang="en-US"/>
              <a:t>Click to edit Master title style</a:t>
            </a:r>
            <a:endParaRPr lang="en-US" dirty="0"/>
          </a:p>
        </p:txBody>
      </p:sp>
    </p:spTree>
    <p:extLst>
      <p:ext uri="{BB962C8B-B14F-4D97-AF65-F5344CB8AC3E}">
        <p14:creationId xmlns:p14="http://schemas.microsoft.com/office/powerpoint/2010/main" val="2368256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long Colour">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8FDF6F-C135-802A-3F36-FBC3808B876D}"/>
              </a:ext>
            </a:extLst>
          </p:cNvPr>
          <p:cNvSpPr>
            <a:spLocks noGrp="1"/>
          </p:cNvSpPr>
          <p:nvPr>
            <p:ph type="sldNum" sz="quarter" idx="12"/>
          </p:nvPr>
        </p:nvSpPr>
        <p:spPr>
          <a:xfrm>
            <a:off x="11207578" y="6356350"/>
            <a:ext cx="753762" cy="282575"/>
          </a:xfrm>
          <a:prstGeom prst="rect">
            <a:avLst/>
          </a:prstGeom>
        </p:spPr>
        <p:txBody>
          <a:bodyPr lIns="0" tIns="0" rIns="0" bIns="0" anchor="b"/>
          <a:lstStyle>
            <a:lvl1pPr algn="r">
              <a:defRPr sz="1200">
                <a:solidFill>
                  <a:schemeClr val="accent2"/>
                </a:solidFill>
              </a:defRPr>
            </a:lvl1pPr>
          </a:lstStyle>
          <a:p>
            <a:fld id="{A47EDADE-C6AA-456D-892E-64415757A9A8}" type="slidenum">
              <a:rPr lang="en-US" smtClean="0"/>
              <a:pPr/>
              <a:t>‹#›</a:t>
            </a:fld>
            <a:endParaRPr lang="en-US"/>
          </a:p>
        </p:txBody>
      </p:sp>
      <p:sp>
        <p:nvSpPr>
          <p:cNvPr id="8" name="Text Placeholder 21">
            <a:extLst>
              <a:ext uri="{FF2B5EF4-FFF2-40B4-BE49-F238E27FC236}">
                <a16:creationId xmlns:a16="http://schemas.microsoft.com/office/drawing/2014/main" id="{CF68BF3A-18F5-E801-69A3-E23B0D042C97}"/>
              </a:ext>
            </a:extLst>
          </p:cNvPr>
          <p:cNvSpPr>
            <a:spLocks noGrp="1"/>
          </p:cNvSpPr>
          <p:nvPr>
            <p:ph type="body" sz="quarter" idx="17"/>
          </p:nvPr>
        </p:nvSpPr>
        <p:spPr>
          <a:xfrm>
            <a:off x="4188845" y="6356351"/>
            <a:ext cx="3745192" cy="282574"/>
          </a:xfrm>
        </p:spPr>
        <p:txBody>
          <a:bodyPr anchor="b">
            <a:normAutofit/>
          </a:bodyPr>
          <a:lstStyle>
            <a:lvl1pPr marL="0" indent="0">
              <a:buNone/>
              <a:defRPr sz="1200">
                <a:solidFill>
                  <a:schemeClr val="accent2"/>
                </a:solidFill>
              </a:defRPr>
            </a:lvl1pPr>
          </a:lstStyle>
          <a:p>
            <a:pPr lvl="0"/>
            <a:r>
              <a:rPr lang="en-US"/>
              <a:t>Click to edit Master text styles</a:t>
            </a:r>
          </a:p>
        </p:txBody>
      </p:sp>
      <p:sp>
        <p:nvSpPr>
          <p:cNvPr id="15" name="Title 1">
            <a:extLst>
              <a:ext uri="{FF2B5EF4-FFF2-40B4-BE49-F238E27FC236}">
                <a16:creationId xmlns:a16="http://schemas.microsoft.com/office/drawing/2014/main" id="{730C043A-4D04-C81D-9147-1D69B4F6F05B}"/>
              </a:ext>
            </a:extLst>
          </p:cNvPr>
          <p:cNvSpPr>
            <a:spLocks noGrp="1"/>
          </p:cNvSpPr>
          <p:nvPr>
            <p:ph type="title" hasCustomPrompt="1"/>
          </p:nvPr>
        </p:nvSpPr>
        <p:spPr>
          <a:xfrm>
            <a:off x="4190400" y="2502000"/>
            <a:ext cx="6840000" cy="1081216"/>
          </a:xfrm>
        </p:spPr>
        <p:txBody>
          <a:bodyPr anchor="b">
            <a:noAutofit/>
          </a:bodyPr>
          <a:lstStyle>
            <a:lvl1pPr>
              <a:defRPr sz="4400" b="0" i="0">
                <a:solidFill>
                  <a:srgbClr val="3A8BFF"/>
                </a:solidFill>
                <a:latin typeface="Amadeus Neue Medium" pitchFamily="2" charset="77"/>
                <a:ea typeface="Amadeus Neue Medium" pitchFamily="2" charset="77"/>
                <a:cs typeface="Amadeus Neue Medium" pitchFamily="2" charset="77"/>
              </a:defRPr>
            </a:lvl1pPr>
          </a:lstStyle>
          <a:p>
            <a:r>
              <a:rPr lang="en-US" dirty="0"/>
              <a:t>Presentation title</a:t>
            </a:r>
          </a:p>
        </p:txBody>
      </p:sp>
      <p:sp>
        <p:nvSpPr>
          <p:cNvPr id="16" name="Text Placeholder 9">
            <a:extLst>
              <a:ext uri="{FF2B5EF4-FFF2-40B4-BE49-F238E27FC236}">
                <a16:creationId xmlns:a16="http://schemas.microsoft.com/office/drawing/2014/main" id="{5EF41C7C-C423-3CE6-9D7E-1168C22CC2B8}"/>
              </a:ext>
            </a:extLst>
          </p:cNvPr>
          <p:cNvSpPr>
            <a:spLocks noGrp="1"/>
          </p:cNvSpPr>
          <p:nvPr>
            <p:ph type="body" sz="quarter" idx="13"/>
          </p:nvPr>
        </p:nvSpPr>
        <p:spPr>
          <a:xfrm>
            <a:off x="4190400" y="3628800"/>
            <a:ext cx="6840000" cy="826530"/>
          </a:xfrm>
        </p:spPr>
        <p:txBody>
          <a:bodyPr>
            <a:noAutofit/>
          </a:bodyPr>
          <a:lstStyle>
            <a:lvl1pPr marL="0" indent="0">
              <a:buNone/>
              <a:defRPr sz="3000">
                <a:solidFill>
                  <a:srgbClr val="3A8BFF"/>
                </a:solidFill>
                <a:latin typeface="Amadeus Neue Light" pitchFamily="50" charset="0"/>
                <a:ea typeface="Amadeus Neue Light" pitchFamily="50" charset="0"/>
                <a:cs typeface="Amadeus Neue Light" pitchFamily="50" charset="0"/>
              </a:defRPr>
            </a:lvl1pPr>
          </a:lstStyle>
          <a:p>
            <a:pPr lvl="0"/>
            <a:r>
              <a:rPr lang="en-US"/>
              <a:t>Click to edit Master text styles</a:t>
            </a:r>
          </a:p>
        </p:txBody>
      </p:sp>
      <p:sp>
        <p:nvSpPr>
          <p:cNvPr id="18" name="Text Placeholder 20">
            <a:extLst>
              <a:ext uri="{FF2B5EF4-FFF2-40B4-BE49-F238E27FC236}">
                <a16:creationId xmlns:a16="http://schemas.microsoft.com/office/drawing/2014/main" id="{B2691358-F3DE-D20A-6C1F-B13C3BC7C3C8}"/>
              </a:ext>
            </a:extLst>
          </p:cNvPr>
          <p:cNvSpPr>
            <a:spLocks noGrp="1"/>
          </p:cNvSpPr>
          <p:nvPr>
            <p:ph type="body" sz="quarter" idx="16" hasCustomPrompt="1"/>
          </p:nvPr>
        </p:nvSpPr>
        <p:spPr>
          <a:xfrm>
            <a:off x="158476" y="3136739"/>
            <a:ext cx="2110163" cy="298407"/>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p:spPr>
        <p:txBody>
          <a:bodyPr>
            <a:normAutofit/>
          </a:bodyPr>
          <a:lstStyle>
            <a:lvl1pPr marL="0" indent="0">
              <a:buNone/>
              <a:defRPr sz="100"/>
            </a:lvl1pPr>
          </a:lstStyle>
          <a:p>
            <a:pPr lvl="0"/>
            <a:r>
              <a:rPr lang="en-US" dirty="0"/>
              <a:t>  </a:t>
            </a:r>
          </a:p>
        </p:txBody>
      </p:sp>
      <p:sp>
        <p:nvSpPr>
          <p:cNvPr id="7" name="Text Placeholder 15">
            <a:extLst>
              <a:ext uri="{FF2B5EF4-FFF2-40B4-BE49-F238E27FC236}">
                <a16:creationId xmlns:a16="http://schemas.microsoft.com/office/drawing/2014/main" id="{6005EA73-DB59-01B5-BDBF-E3C07F2420F8}"/>
              </a:ext>
            </a:extLst>
          </p:cNvPr>
          <p:cNvSpPr>
            <a:spLocks noGrp="1"/>
          </p:cNvSpPr>
          <p:nvPr>
            <p:ph type="body" sz="quarter" idx="18" hasCustomPrompt="1"/>
          </p:nvPr>
        </p:nvSpPr>
        <p:spPr>
          <a:xfrm>
            <a:off x="4189413" y="4501456"/>
            <a:ext cx="6840537" cy="1198562"/>
          </a:xfrm>
        </p:spPr>
        <p:txBody>
          <a:bodyPr/>
          <a:lstStyle>
            <a:lvl1pPr marL="0" indent="0">
              <a:lnSpc>
                <a:spcPct val="100000"/>
              </a:lnSpc>
              <a:spcBef>
                <a:spcPts val="0"/>
              </a:spcBef>
              <a:buNone/>
              <a:defRPr sz="1800">
                <a:solidFill>
                  <a:srgbClr val="3A8BFF"/>
                </a:solidFill>
              </a:defRPr>
            </a:lvl1pPr>
          </a:lstStyle>
          <a:p>
            <a:pPr lvl="0"/>
            <a:r>
              <a:rPr lang="en-US" dirty="0"/>
              <a:t>Author’s or department’s name</a:t>
            </a:r>
          </a:p>
          <a:p>
            <a:pPr lvl="0"/>
            <a:r>
              <a:rPr lang="en-US" dirty="0"/>
              <a:t>Date</a:t>
            </a:r>
          </a:p>
        </p:txBody>
      </p:sp>
    </p:spTree>
    <p:extLst>
      <p:ext uri="{BB962C8B-B14F-4D97-AF65-F5344CB8AC3E}">
        <p14:creationId xmlns:p14="http://schemas.microsoft.com/office/powerpoint/2010/main" val="2707522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 Image">
    <p:bg>
      <p:bgPr>
        <a:solidFill>
          <a:schemeClr val="bg1"/>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4E7D383-8E91-6D1B-27B9-D2275041D229}"/>
              </a:ext>
            </a:extLst>
          </p:cNvPr>
          <p:cNvSpPr>
            <a:spLocks noGrp="1"/>
          </p:cNvSpPr>
          <p:nvPr>
            <p:ph type="pic" sz="quarter" idx="24"/>
          </p:nvPr>
        </p:nvSpPr>
        <p:spPr>
          <a:xfrm>
            <a:off x="6976771" y="152"/>
            <a:ext cx="5215229" cy="6857848"/>
          </a:xfrm>
        </p:spPr>
        <p:txBody>
          <a:bodyPr/>
          <a:lstStyle>
            <a:lvl1pPr marL="0" indent="0" algn="ctr">
              <a:buNone/>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endParaRPr lang="en-US" dirty="0"/>
          </a:p>
        </p:txBody>
      </p:sp>
      <p:sp>
        <p:nvSpPr>
          <p:cNvPr id="21" name="Text Placeholder 15">
            <a:extLst>
              <a:ext uri="{FF2B5EF4-FFF2-40B4-BE49-F238E27FC236}">
                <a16:creationId xmlns:a16="http://schemas.microsoft.com/office/drawing/2014/main" id="{85DF62A1-92D1-9544-4935-B16C75CD60D0}"/>
              </a:ext>
            </a:extLst>
          </p:cNvPr>
          <p:cNvSpPr>
            <a:spLocks noGrp="1"/>
          </p:cNvSpPr>
          <p:nvPr>
            <p:ph type="body" sz="quarter" idx="19"/>
          </p:nvPr>
        </p:nvSpPr>
        <p:spPr>
          <a:xfrm>
            <a:off x="230660" y="1701461"/>
            <a:ext cx="5775067" cy="428368"/>
          </a:xfrm>
        </p:spPr>
        <p:txBody>
          <a:bodyPr lIns="14400" tIns="14400" anchor="b">
            <a:noAutofit/>
          </a:bodyPr>
          <a:lstStyle>
            <a:lvl1pPr marL="0" indent="0">
              <a:buNone/>
              <a:defRPr sz="2400">
                <a:latin typeface="Amadeus Neue Light" pitchFamily="50" charset="0"/>
                <a:ea typeface="Amadeus Neue Light" pitchFamily="50" charset="0"/>
                <a:cs typeface="Amadeus Neue Light" pitchFamily="50" charset="0"/>
              </a:defRPr>
            </a:lvl1pPr>
          </a:lstStyle>
          <a:p>
            <a:pPr lvl="0"/>
            <a:r>
              <a:rPr lang="en-US"/>
              <a:t>Click to edit Master text styles</a:t>
            </a:r>
          </a:p>
        </p:txBody>
      </p:sp>
      <p:sp>
        <p:nvSpPr>
          <p:cNvPr id="10" name="Content Placeholder 9">
            <a:extLst>
              <a:ext uri="{FF2B5EF4-FFF2-40B4-BE49-F238E27FC236}">
                <a16:creationId xmlns:a16="http://schemas.microsoft.com/office/drawing/2014/main" id="{3B8D01AA-EEEF-A96C-3F62-3538BF63E2F5}"/>
              </a:ext>
            </a:extLst>
          </p:cNvPr>
          <p:cNvSpPr>
            <a:spLocks noGrp="1"/>
          </p:cNvSpPr>
          <p:nvPr>
            <p:ph sz="quarter" idx="23"/>
          </p:nvPr>
        </p:nvSpPr>
        <p:spPr>
          <a:xfrm>
            <a:off x="230660" y="2347785"/>
            <a:ext cx="5775067" cy="4008566"/>
          </a:xfrm>
        </p:spPr>
        <p:txBody>
          <a:bodyPr lIns="14400" tIns="14400">
            <a:noAutofit/>
          </a:bodyPr>
          <a:lstStyle>
            <a:lvl1pPr>
              <a:defRPr sz="2000"/>
            </a:lvl1pPr>
            <a:lvl2pPr marL="685800" indent="-228600">
              <a:buFont typeface="Amadeus Neue" pitchFamily="50" charset="0"/>
              <a:buChar char="–"/>
              <a:defRPr sz="1600"/>
            </a:lvl2pPr>
            <a:lvl3pPr marL="1143000" indent="-228600">
              <a:buFont typeface="Amadeus Neue" pitchFamily="50" charset="0"/>
              <a:buChar char="–"/>
              <a:defRPr sz="1600"/>
            </a:lvl3pPr>
            <a:lvl4pPr marL="1600200" indent="-228600">
              <a:buFont typeface="Amadeus Neue" pitchFamily="50" charset="0"/>
              <a:buChar char="–"/>
              <a:defRPr sz="1600"/>
            </a:lvl4pPr>
            <a:lvl5pPr marL="2057400" indent="-228600">
              <a:buFont typeface="Amadeus Neue" pitchFamily="50"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Graphic 4">
            <a:extLst>
              <a:ext uri="{FF2B5EF4-FFF2-40B4-BE49-F238E27FC236}">
                <a16:creationId xmlns:a16="http://schemas.microsoft.com/office/drawing/2014/main" id="{1A14E7D0-180B-A744-3008-3EC9FA97C1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8470" y="6492741"/>
            <a:ext cx="786132" cy="114116"/>
          </a:xfrm>
          <a:prstGeom prst="rect">
            <a:avLst/>
          </a:prstGeom>
        </p:spPr>
      </p:pic>
      <p:sp>
        <p:nvSpPr>
          <p:cNvPr id="3" name="Text Placeholder 21">
            <a:extLst>
              <a:ext uri="{FF2B5EF4-FFF2-40B4-BE49-F238E27FC236}">
                <a16:creationId xmlns:a16="http://schemas.microsoft.com/office/drawing/2014/main" id="{C0C5B02F-5864-66FF-76E9-8A6F6847BDA0}"/>
              </a:ext>
            </a:extLst>
          </p:cNvPr>
          <p:cNvSpPr>
            <a:spLocks noGrp="1"/>
          </p:cNvSpPr>
          <p:nvPr>
            <p:ph type="body" sz="quarter" idx="17"/>
          </p:nvPr>
        </p:nvSpPr>
        <p:spPr>
          <a:xfrm>
            <a:off x="3483443" y="6356350"/>
            <a:ext cx="8477897" cy="282574"/>
          </a:xfrm>
        </p:spPr>
        <p:txBody>
          <a:bodyPr anchor="b">
            <a:normAutofit/>
          </a:bodyPr>
          <a:lstStyle>
            <a:lvl1pPr marL="0" indent="0" algn="r">
              <a:buNone/>
              <a:defRPr sz="1200">
                <a:solidFill>
                  <a:schemeClr val="dk1"/>
                </a:solidFill>
              </a:defRPr>
            </a:lvl1pPr>
          </a:lstStyle>
          <a:p>
            <a:pPr lvl="0"/>
            <a:r>
              <a:rPr lang="en-US"/>
              <a:t>Click to edit Master text styles</a:t>
            </a:r>
          </a:p>
        </p:txBody>
      </p:sp>
      <p:sp>
        <p:nvSpPr>
          <p:cNvPr id="4" name="Slide Number Placeholder 5">
            <a:extLst>
              <a:ext uri="{FF2B5EF4-FFF2-40B4-BE49-F238E27FC236}">
                <a16:creationId xmlns:a16="http://schemas.microsoft.com/office/drawing/2014/main" id="{D992BE62-55A9-C7EF-B5A8-F8F0DC5CD695}"/>
              </a:ext>
            </a:extLst>
          </p:cNvPr>
          <p:cNvSpPr>
            <a:spLocks noGrp="1"/>
          </p:cNvSpPr>
          <p:nvPr>
            <p:ph type="sldNum" sz="quarter" idx="12"/>
          </p:nvPr>
        </p:nvSpPr>
        <p:spPr>
          <a:xfrm>
            <a:off x="11207578" y="6602957"/>
            <a:ext cx="753762" cy="233533"/>
          </a:xfrm>
          <a:prstGeom prst="rect">
            <a:avLst/>
          </a:prstGeom>
        </p:spPr>
        <p:txBody>
          <a:bodyPr lIns="0" tIns="0" rIns="0" bIns="0" anchor="ctr" anchorCtr="0"/>
          <a:lstStyle>
            <a:lvl1pPr algn="r">
              <a:defRPr sz="1000">
                <a:solidFill>
                  <a:schemeClr val="dk2"/>
                </a:solidFill>
              </a:defRPr>
            </a:lvl1pPr>
          </a:lstStyle>
          <a:p>
            <a:fld id="{A47EDADE-C6AA-456D-892E-64415757A9A8}" type="slidenum">
              <a:rPr lang="en-US" smtClean="0"/>
              <a:pPr/>
              <a:t>‹#›</a:t>
            </a:fld>
            <a:endParaRPr lang="en-US" dirty="0"/>
          </a:p>
        </p:txBody>
      </p:sp>
      <p:sp>
        <p:nvSpPr>
          <p:cNvPr id="6" name="Title Placeholder 1">
            <a:extLst>
              <a:ext uri="{FF2B5EF4-FFF2-40B4-BE49-F238E27FC236}">
                <a16:creationId xmlns:a16="http://schemas.microsoft.com/office/drawing/2014/main" id="{B16349DD-5881-1D6F-DDD4-D9646CB8578E}"/>
              </a:ext>
            </a:extLst>
          </p:cNvPr>
          <p:cNvSpPr>
            <a:spLocks noGrp="1"/>
          </p:cNvSpPr>
          <p:nvPr>
            <p:ph type="title"/>
          </p:nvPr>
        </p:nvSpPr>
        <p:spPr>
          <a:xfrm>
            <a:off x="221974" y="214452"/>
            <a:ext cx="5783753" cy="558000"/>
          </a:xfrm>
          <a:prstGeom prst="rect">
            <a:avLst/>
          </a:prstGeom>
        </p:spPr>
        <p:txBody>
          <a:bodyPr vert="horz" lIns="36576" tIns="36576" rIns="0" bIns="0" rtlCol="0" anchor="t">
            <a:noAutofit/>
          </a:bodyPr>
          <a:lstStyle/>
          <a:p>
            <a:r>
              <a:rPr lang="en-US"/>
              <a:t>Click to edit Master title style</a:t>
            </a:r>
            <a:endParaRPr lang="en-US" dirty="0"/>
          </a:p>
        </p:txBody>
      </p:sp>
    </p:spTree>
    <p:extLst>
      <p:ext uri="{BB962C8B-B14F-4D97-AF65-F5344CB8AC3E}">
        <p14:creationId xmlns:p14="http://schemas.microsoft.com/office/powerpoint/2010/main" val="907417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One content">
    <p:bg>
      <p:bgPr>
        <a:solidFill>
          <a:srgbClr val="C5D5F9"/>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2D3A46F3-1721-FEF7-5EC9-12443B7F75F9}"/>
              </a:ext>
            </a:extLst>
          </p:cNvPr>
          <p:cNvSpPr>
            <a:spLocks noGrp="1"/>
          </p:cNvSpPr>
          <p:nvPr>
            <p:ph type="body" sz="quarter" idx="13"/>
          </p:nvPr>
        </p:nvSpPr>
        <p:spPr>
          <a:xfrm>
            <a:off x="217960" y="784657"/>
            <a:ext cx="9770866" cy="428368"/>
          </a:xfrm>
        </p:spPr>
        <p:txBody>
          <a:bodyPr lIns="14400" tIns="14400" anchor="t" anchorCtr="0">
            <a:noAutofit/>
          </a:bodyPr>
          <a:lstStyle>
            <a:lvl1pPr marL="0" indent="0">
              <a:buNone/>
              <a:defRPr sz="2600">
                <a:latin typeface="Amadeus Neue Light" pitchFamily="50" charset="0"/>
                <a:ea typeface="Amadeus Neue Light" pitchFamily="50" charset="0"/>
                <a:cs typeface="Amadeus Neue Light" pitchFamily="50" charset="0"/>
              </a:defRPr>
            </a:lvl1pPr>
          </a:lstStyle>
          <a:p>
            <a:pPr lvl="0"/>
            <a:r>
              <a:rPr lang="en-US"/>
              <a:t>Click to edit Master text styles</a:t>
            </a:r>
          </a:p>
        </p:txBody>
      </p:sp>
      <p:sp>
        <p:nvSpPr>
          <p:cNvPr id="9" name="Content Placeholder 8">
            <a:extLst>
              <a:ext uri="{FF2B5EF4-FFF2-40B4-BE49-F238E27FC236}">
                <a16:creationId xmlns:a16="http://schemas.microsoft.com/office/drawing/2014/main" id="{A1A39B1A-11E9-DD25-46C7-E474C8B05710}"/>
              </a:ext>
            </a:extLst>
          </p:cNvPr>
          <p:cNvSpPr>
            <a:spLocks noGrp="1"/>
          </p:cNvSpPr>
          <p:nvPr>
            <p:ph sz="quarter" idx="14"/>
          </p:nvPr>
        </p:nvSpPr>
        <p:spPr>
          <a:xfrm>
            <a:off x="228470" y="1412110"/>
            <a:ext cx="11743380" cy="4937889"/>
          </a:xfrm>
        </p:spPr>
        <p:txBody>
          <a:bodyPr lIns="14400" tIns="14400">
            <a:noAutofit/>
          </a:bodyPr>
          <a:lstStyle>
            <a:lvl1pPr>
              <a:defRPr sz="2400"/>
            </a:lvl1pPr>
            <a:lvl2pPr marL="685800" indent="-228600">
              <a:buFont typeface="Amadeus Neue" pitchFamily="50" charset="0"/>
              <a:buChar char="–"/>
              <a:defRPr sz="2000"/>
            </a:lvl2pPr>
            <a:lvl3pPr marL="1143000" indent="-228600">
              <a:buFont typeface="Amadeus Neue" pitchFamily="50" charset="0"/>
              <a:buChar char="–"/>
              <a:defRPr sz="2000"/>
            </a:lvl3pPr>
            <a:lvl4pPr marL="1600200" indent="-228600">
              <a:buFont typeface="Amadeus Neue" pitchFamily="50" charset="0"/>
              <a:buChar char="–"/>
              <a:defRPr sz="2000"/>
            </a:lvl4pPr>
            <a:lvl5pPr marL="2057400" indent="-228600">
              <a:buFont typeface="Amadeus Neue" pitchFamily="50"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Graphic 3">
            <a:extLst>
              <a:ext uri="{FF2B5EF4-FFF2-40B4-BE49-F238E27FC236}">
                <a16:creationId xmlns:a16="http://schemas.microsoft.com/office/drawing/2014/main" id="{5A482441-1849-6DB7-0BBF-E70F592FED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8470" y="6492741"/>
            <a:ext cx="786132" cy="114116"/>
          </a:xfrm>
          <a:prstGeom prst="rect">
            <a:avLst/>
          </a:prstGeom>
        </p:spPr>
      </p:pic>
      <p:sp>
        <p:nvSpPr>
          <p:cNvPr id="3" name="Slide Number Placeholder 5">
            <a:extLst>
              <a:ext uri="{FF2B5EF4-FFF2-40B4-BE49-F238E27FC236}">
                <a16:creationId xmlns:a16="http://schemas.microsoft.com/office/drawing/2014/main" id="{369CCB89-0FD0-F3BF-70F4-8816F76541C9}"/>
              </a:ext>
            </a:extLst>
          </p:cNvPr>
          <p:cNvSpPr>
            <a:spLocks noGrp="1"/>
          </p:cNvSpPr>
          <p:nvPr>
            <p:ph type="sldNum" sz="quarter" idx="12"/>
          </p:nvPr>
        </p:nvSpPr>
        <p:spPr>
          <a:xfrm>
            <a:off x="11207578" y="6602957"/>
            <a:ext cx="753762" cy="233533"/>
          </a:xfrm>
          <a:prstGeom prst="rect">
            <a:avLst/>
          </a:prstGeom>
        </p:spPr>
        <p:txBody>
          <a:bodyPr lIns="0" tIns="0" rIns="0" bIns="0" anchor="ctr" anchorCtr="0"/>
          <a:lstStyle>
            <a:lvl1pPr algn="r">
              <a:defRPr sz="1000">
                <a:solidFill>
                  <a:schemeClr val="dk2"/>
                </a:solidFill>
              </a:defRPr>
            </a:lvl1pPr>
          </a:lstStyle>
          <a:p>
            <a:fld id="{A47EDADE-C6AA-456D-892E-64415757A9A8}" type="slidenum">
              <a:rPr lang="en-US" smtClean="0"/>
              <a:pPr/>
              <a:t>‹#›</a:t>
            </a:fld>
            <a:endParaRPr lang="en-US" dirty="0"/>
          </a:p>
        </p:txBody>
      </p:sp>
      <p:sp>
        <p:nvSpPr>
          <p:cNvPr id="5" name="Title Placeholder 1">
            <a:extLst>
              <a:ext uri="{FF2B5EF4-FFF2-40B4-BE49-F238E27FC236}">
                <a16:creationId xmlns:a16="http://schemas.microsoft.com/office/drawing/2014/main" id="{8021EFCA-2F01-9ABF-6FC5-CAA5E891761D}"/>
              </a:ext>
            </a:extLst>
          </p:cNvPr>
          <p:cNvSpPr>
            <a:spLocks noGrp="1"/>
          </p:cNvSpPr>
          <p:nvPr>
            <p:ph type="title"/>
          </p:nvPr>
        </p:nvSpPr>
        <p:spPr>
          <a:xfrm>
            <a:off x="221974" y="214452"/>
            <a:ext cx="9766852" cy="558000"/>
          </a:xfrm>
          <a:prstGeom prst="rect">
            <a:avLst/>
          </a:prstGeom>
        </p:spPr>
        <p:txBody>
          <a:bodyPr vert="horz" lIns="36576" tIns="36576" rIns="0" bIns="0" rtlCol="0" anchor="t">
            <a:noAutofit/>
          </a:bodyPr>
          <a:lstStyle/>
          <a:p>
            <a:r>
              <a:rPr lang="en-US"/>
              <a:t>Click to edit Master title style</a:t>
            </a:r>
            <a:endParaRPr lang="en-US" dirty="0"/>
          </a:p>
        </p:txBody>
      </p:sp>
    </p:spTree>
    <p:extLst>
      <p:ext uri="{BB962C8B-B14F-4D97-AF65-F5344CB8AC3E}">
        <p14:creationId xmlns:p14="http://schemas.microsoft.com/office/powerpoint/2010/main" val="42096424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Highlight + Text">
    <p:bg>
      <p:bgPr>
        <a:solidFill>
          <a:srgbClr val="C5D5F9"/>
        </a:solidFill>
        <a:effectLst/>
      </p:bgPr>
    </p:bg>
    <p:spTree>
      <p:nvGrpSpPr>
        <p:cNvPr id="1" name=""/>
        <p:cNvGrpSpPr/>
        <p:nvPr/>
      </p:nvGrpSpPr>
      <p:grpSpPr>
        <a:xfrm>
          <a:off x="0" y="0"/>
          <a:ext cx="0" cy="0"/>
          <a:chOff x="0" y="0"/>
          <a:chExt cx="0" cy="0"/>
        </a:xfrm>
      </p:grpSpPr>
      <p:sp>
        <p:nvSpPr>
          <p:cNvPr id="21" name="Text Placeholder 15">
            <a:extLst>
              <a:ext uri="{FF2B5EF4-FFF2-40B4-BE49-F238E27FC236}">
                <a16:creationId xmlns:a16="http://schemas.microsoft.com/office/drawing/2014/main" id="{85DF62A1-92D1-9544-4935-B16C75CD60D0}"/>
              </a:ext>
            </a:extLst>
          </p:cNvPr>
          <p:cNvSpPr>
            <a:spLocks noGrp="1"/>
          </p:cNvSpPr>
          <p:nvPr>
            <p:ph type="body" sz="quarter" idx="19"/>
          </p:nvPr>
        </p:nvSpPr>
        <p:spPr>
          <a:xfrm>
            <a:off x="6209312" y="2764142"/>
            <a:ext cx="2779240" cy="428368"/>
          </a:xfrm>
        </p:spPr>
        <p:txBody>
          <a:bodyPr lIns="14400" tIns="14400" anchor="b">
            <a:noAutofit/>
          </a:bodyPr>
          <a:lstStyle>
            <a:lvl1pPr marL="0" indent="0">
              <a:buNone/>
              <a:defRPr sz="2400">
                <a:latin typeface="Amadeus Neue Light" pitchFamily="50" charset="0"/>
                <a:ea typeface="Amadeus Neue Light" pitchFamily="50" charset="0"/>
                <a:cs typeface="Amadeus Neue Light" pitchFamily="50" charset="0"/>
              </a:defRPr>
            </a:lvl1pPr>
          </a:lstStyle>
          <a:p>
            <a:pPr lvl="0"/>
            <a:r>
              <a:rPr lang="en-US"/>
              <a:t>Click to edit Master text styles</a:t>
            </a:r>
          </a:p>
        </p:txBody>
      </p:sp>
      <p:sp>
        <p:nvSpPr>
          <p:cNvPr id="23" name="Text Placeholder 16">
            <a:extLst>
              <a:ext uri="{FF2B5EF4-FFF2-40B4-BE49-F238E27FC236}">
                <a16:creationId xmlns:a16="http://schemas.microsoft.com/office/drawing/2014/main" id="{22C61DF0-DD04-9678-60F7-34AFA67D4664}"/>
              </a:ext>
            </a:extLst>
          </p:cNvPr>
          <p:cNvSpPr>
            <a:spLocks noGrp="1"/>
          </p:cNvSpPr>
          <p:nvPr>
            <p:ph type="body" sz="quarter" idx="21"/>
          </p:nvPr>
        </p:nvSpPr>
        <p:spPr>
          <a:xfrm>
            <a:off x="6209312" y="3398789"/>
            <a:ext cx="2779240" cy="1897111"/>
          </a:xfrm>
        </p:spPr>
        <p:txBody>
          <a:bodyPr lIns="14400" tIns="14400">
            <a:noAutofit/>
          </a:bodyPr>
          <a:lstStyle>
            <a:lvl1pPr>
              <a:defRPr sz="2000"/>
            </a:lvl1pPr>
            <a:lvl2pPr marL="685800" indent="-228600">
              <a:buFont typeface="Amadeus Neue" pitchFamily="50" charset="0"/>
              <a:buChar char="–"/>
              <a:defRPr sz="1600"/>
            </a:lvl2pPr>
            <a:lvl3pPr marL="1143000" indent="-228600">
              <a:buFont typeface="Amadeus Neue" pitchFamily="50" charset="0"/>
              <a:buChar char="–"/>
              <a:defRPr sz="1600"/>
            </a:lvl3pPr>
            <a:lvl4pPr marL="1600200" indent="-228600">
              <a:buFont typeface="Amadeus Neue" pitchFamily="50" charset="0"/>
              <a:buChar char="–"/>
              <a:defRPr sz="1600"/>
            </a:lvl4pPr>
            <a:lvl5pPr marL="2057400" indent="-228600">
              <a:buFont typeface="Amadeus Neue" pitchFamily="50"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5">
            <a:extLst>
              <a:ext uri="{FF2B5EF4-FFF2-40B4-BE49-F238E27FC236}">
                <a16:creationId xmlns:a16="http://schemas.microsoft.com/office/drawing/2014/main" id="{B93CE787-3C7A-37A6-CA81-4B45579F7B51}"/>
              </a:ext>
            </a:extLst>
          </p:cNvPr>
          <p:cNvSpPr>
            <a:spLocks noGrp="1"/>
          </p:cNvSpPr>
          <p:nvPr>
            <p:ph type="body" sz="quarter" idx="22"/>
          </p:nvPr>
        </p:nvSpPr>
        <p:spPr>
          <a:xfrm>
            <a:off x="9204988" y="2764142"/>
            <a:ext cx="2779240" cy="428368"/>
          </a:xfrm>
        </p:spPr>
        <p:txBody>
          <a:bodyPr lIns="14400" tIns="14400" anchor="b">
            <a:noAutofit/>
          </a:bodyPr>
          <a:lstStyle>
            <a:lvl1pPr marL="0" indent="0">
              <a:buNone/>
              <a:defRPr sz="2400">
                <a:latin typeface="Amadeus Neue Light" pitchFamily="50" charset="0"/>
                <a:ea typeface="Amadeus Neue Light" pitchFamily="50" charset="0"/>
                <a:cs typeface="Amadeus Neue Light" pitchFamily="50" charset="0"/>
              </a:defRPr>
            </a:lvl1pPr>
          </a:lstStyle>
          <a:p>
            <a:pPr lvl="0"/>
            <a:r>
              <a:rPr lang="en-US"/>
              <a:t>Click to edit Master text styles</a:t>
            </a:r>
          </a:p>
        </p:txBody>
      </p:sp>
      <p:sp>
        <p:nvSpPr>
          <p:cNvPr id="26" name="Text Placeholder 16">
            <a:extLst>
              <a:ext uri="{FF2B5EF4-FFF2-40B4-BE49-F238E27FC236}">
                <a16:creationId xmlns:a16="http://schemas.microsoft.com/office/drawing/2014/main" id="{2C344B03-6EBB-BC42-FB81-5C11B849A844}"/>
              </a:ext>
            </a:extLst>
          </p:cNvPr>
          <p:cNvSpPr>
            <a:spLocks noGrp="1"/>
          </p:cNvSpPr>
          <p:nvPr>
            <p:ph type="body" sz="quarter" idx="24"/>
          </p:nvPr>
        </p:nvSpPr>
        <p:spPr>
          <a:xfrm>
            <a:off x="9204988" y="3398789"/>
            <a:ext cx="2779240" cy="1897111"/>
          </a:xfrm>
        </p:spPr>
        <p:txBody>
          <a:bodyPr lIns="14400" tIns="14400">
            <a:noAutofit/>
          </a:bodyPr>
          <a:lstStyle>
            <a:lvl1pPr>
              <a:defRPr sz="2000"/>
            </a:lvl1pPr>
            <a:lvl2pPr marL="685800" indent="-228600">
              <a:buFont typeface="Amadeus Neue" pitchFamily="50" charset="0"/>
              <a:buChar char="–"/>
              <a:defRPr sz="1600"/>
            </a:lvl2pPr>
            <a:lvl3pPr marL="1143000" indent="-228600">
              <a:buFont typeface="Amadeus Neue" pitchFamily="50" charset="0"/>
              <a:buChar char="–"/>
              <a:defRPr sz="1600"/>
            </a:lvl3pPr>
            <a:lvl4pPr marL="1600200" indent="-228600">
              <a:buFont typeface="Amadeus Neue" pitchFamily="50" charset="0"/>
              <a:buChar char="–"/>
              <a:defRPr sz="1600"/>
            </a:lvl4pPr>
            <a:lvl5pPr marL="2057400" indent="-228600">
              <a:buFont typeface="Amadeus Neue" pitchFamily="50"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6">
            <a:extLst>
              <a:ext uri="{FF2B5EF4-FFF2-40B4-BE49-F238E27FC236}">
                <a16:creationId xmlns:a16="http://schemas.microsoft.com/office/drawing/2014/main" id="{549CE59A-B6F7-C238-2C56-FEBCA8754EDE}"/>
              </a:ext>
            </a:extLst>
          </p:cNvPr>
          <p:cNvSpPr>
            <a:spLocks noGrp="1"/>
          </p:cNvSpPr>
          <p:nvPr>
            <p:ph type="body" sz="quarter" idx="25"/>
          </p:nvPr>
        </p:nvSpPr>
        <p:spPr>
          <a:xfrm>
            <a:off x="217960" y="1284239"/>
            <a:ext cx="4760440" cy="4011661"/>
          </a:xfrm>
        </p:spPr>
        <p:txBody>
          <a:bodyPr lIns="14400" tIns="14400" anchor="ctr">
            <a:noAutofit/>
          </a:bodyPr>
          <a:lstStyle>
            <a:lvl1pPr marL="0" indent="0" algn="l">
              <a:buNone/>
              <a:defRPr sz="6000">
                <a:solidFill>
                  <a:schemeClr val="accent2"/>
                </a:solidFill>
              </a:defRPr>
            </a:lvl1pPr>
            <a:lvl2pPr>
              <a:defRPr sz="6000"/>
            </a:lvl2pPr>
            <a:lvl3pPr>
              <a:defRPr sz="6000"/>
            </a:lvl3pPr>
            <a:lvl4pPr>
              <a:defRPr sz="6000"/>
            </a:lvl4pPr>
            <a:lvl5pPr>
              <a:defRPr sz="6000"/>
            </a:lvl5pPr>
          </a:lstStyle>
          <a:p>
            <a:pPr lvl="0"/>
            <a:r>
              <a:rPr lang="en-US"/>
              <a:t>Click to edit Master text styles</a:t>
            </a:r>
          </a:p>
        </p:txBody>
      </p:sp>
      <p:pic>
        <p:nvPicPr>
          <p:cNvPr id="4" name="Graphic 3">
            <a:extLst>
              <a:ext uri="{FF2B5EF4-FFF2-40B4-BE49-F238E27FC236}">
                <a16:creationId xmlns:a16="http://schemas.microsoft.com/office/drawing/2014/main" id="{5A783CD6-BEF4-CB8A-0F29-EBEC5ECF8F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8470" y="6492741"/>
            <a:ext cx="786132" cy="114116"/>
          </a:xfrm>
          <a:prstGeom prst="rect">
            <a:avLst/>
          </a:prstGeom>
        </p:spPr>
      </p:pic>
      <p:sp>
        <p:nvSpPr>
          <p:cNvPr id="3" name="Slide Number Placeholder 5">
            <a:extLst>
              <a:ext uri="{FF2B5EF4-FFF2-40B4-BE49-F238E27FC236}">
                <a16:creationId xmlns:a16="http://schemas.microsoft.com/office/drawing/2014/main" id="{3DA77694-FAC8-B06A-4C8D-B9D3AD12AE66}"/>
              </a:ext>
            </a:extLst>
          </p:cNvPr>
          <p:cNvSpPr>
            <a:spLocks noGrp="1"/>
          </p:cNvSpPr>
          <p:nvPr>
            <p:ph type="sldNum" sz="quarter" idx="12"/>
          </p:nvPr>
        </p:nvSpPr>
        <p:spPr>
          <a:xfrm>
            <a:off x="11207578" y="6602957"/>
            <a:ext cx="753762" cy="233533"/>
          </a:xfrm>
          <a:prstGeom prst="rect">
            <a:avLst/>
          </a:prstGeom>
        </p:spPr>
        <p:txBody>
          <a:bodyPr lIns="0" tIns="0" rIns="0" bIns="0" anchor="ctr" anchorCtr="0"/>
          <a:lstStyle>
            <a:lvl1pPr algn="r">
              <a:defRPr sz="1000">
                <a:solidFill>
                  <a:schemeClr val="dk2"/>
                </a:solidFill>
              </a:defRPr>
            </a:lvl1pPr>
          </a:lstStyle>
          <a:p>
            <a:fld id="{A47EDADE-C6AA-456D-892E-64415757A9A8}" type="slidenum">
              <a:rPr lang="en-US" smtClean="0"/>
              <a:pPr/>
              <a:t>‹#›</a:t>
            </a:fld>
            <a:endParaRPr lang="en-US" dirty="0"/>
          </a:p>
        </p:txBody>
      </p:sp>
      <p:sp>
        <p:nvSpPr>
          <p:cNvPr id="5" name="Title Placeholder 1">
            <a:extLst>
              <a:ext uri="{FF2B5EF4-FFF2-40B4-BE49-F238E27FC236}">
                <a16:creationId xmlns:a16="http://schemas.microsoft.com/office/drawing/2014/main" id="{B0245ACE-D868-4F7C-505B-770CB97AACD0}"/>
              </a:ext>
            </a:extLst>
          </p:cNvPr>
          <p:cNvSpPr>
            <a:spLocks noGrp="1"/>
          </p:cNvSpPr>
          <p:nvPr>
            <p:ph type="title"/>
          </p:nvPr>
        </p:nvSpPr>
        <p:spPr>
          <a:xfrm>
            <a:off x="221974" y="214452"/>
            <a:ext cx="9766852" cy="558000"/>
          </a:xfrm>
          <a:prstGeom prst="rect">
            <a:avLst/>
          </a:prstGeom>
        </p:spPr>
        <p:txBody>
          <a:bodyPr vert="horz" lIns="36576" tIns="36576" rIns="0" bIns="0" rtlCol="0" anchor="t">
            <a:noAutofit/>
          </a:bodyPr>
          <a:lstStyle/>
          <a:p>
            <a:r>
              <a:rPr lang="en-US"/>
              <a:t>Click to edit Master title style</a:t>
            </a:r>
            <a:endParaRPr lang="en-US" dirty="0"/>
          </a:p>
        </p:txBody>
      </p:sp>
    </p:spTree>
    <p:extLst>
      <p:ext uri="{BB962C8B-B14F-4D97-AF65-F5344CB8AC3E}">
        <p14:creationId xmlns:p14="http://schemas.microsoft.com/office/powerpoint/2010/main" val="41069614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ontent + Image">
    <p:bg>
      <p:bgPr>
        <a:solidFill>
          <a:srgbClr val="C5D5F9"/>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4E7D383-8E91-6D1B-27B9-D2275041D229}"/>
              </a:ext>
            </a:extLst>
          </p:cNvPr>
          <p:cNvSpPr>
            <a:spLocks noGrp="1"/>
          </p:cNvSpPr>
          <p:nvPr>
            <p:ph type="pic" sz="quarter" idx="24"/>
          </p:nvPr>
        </p:nvSpPr>
        <p:spPr>
          <a:xfrm>
            <a:off x="6976771" y="152"/>
            <a:ext cx="5215229" cy="6857848"/>
          </a:xfrm>
        </p:spPr>
        <p:txBody>
          <a:bodyPr/>
          <a:lstStyle>
            <a:lvl1pPr marL="0" indent="0" algn="ctr">
              <a:buNone/>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endParaRPr lang="en-US" dirty="0"/>
          </a:p>
        </p:txBody>
      </p:sp>
      <p:sp>
        <p:nvSpPr>
          <p:cNvPr id="21" name="Text Placeholder 15">
            <a:extLst>
              <a:ext uri="{FF2B5EF4-FFF2-40B4-BE49-F238E27FC236}">
                <a16:creationId xmlns:a16="http://schemas.microsoft.com/office/drawing/2014/main" id="{85DF62A1-92D1-9544-4935-B16C75CD60D0}"/>
              </a:ext>
            </a:extLst>
          </p:cNvPr>
          <p:cNvSpPr>
            <a:spLocks noGrp="1"/>
          </p:cNvSpPr>
          <p:nvPr>
            <p:ph type="body" sz="quarter" idx="19"/>
          </p:nvPr>
        </p:nvSpPr>
        <p:spPr>
          <a:xfrm>
            <a:off x="230660" y="1701461"/>
            <a:ext cx="5775067" cy="428368"/>
          </a:xfrm>
        </p:spPr>
        <p:txBody>
          <a:bodyPr lIns="14400" tIns="14400" anchor="b">
            <a:noAutofit/>
          </a:bodyPr>
          <a:lstStyle>
            <a:lvl1pPr marL="0" indent="0">
              <a:buNone/>
              <a:defRPr sz="2400">
                <a:latin typeface="Amadeus Neue Light" pitchFamily="50" charset="0"/>
                <a:ea typeface="Amadeus Neue Light" pitchFamily="50" charset="0"/>
                <a:cs typeface="Amadeus Neue Light" pitchFamily="50" charset="0"/>
              </a:defRPr>
            </a:lvl1pPr>
          </a:lstStyle>
          <a:p>
            <a:pPr lvl="0"/>
            <a:r>
              <a:rPr lang="en-US"/>
              <a:t>Click to edit Master text styles</a:t>
            </a:r>
          </a:p>
        </p:txBody>
      </p:sp>
      <p:sp>
        <p:nvSpPr>
          <p:cNvPr id="10" name="Content Placeholder 9">
            <a:extLst>
              <a:ext uri="{FF2B5EF4-FFF2-40B4-BE49-F238E27FC236}">
                <a16:creationId xmlns:a16="http://schemas.microsoft.com/office/drawing/2014/main" id="{3B8D01AA-EEEF-A96C-3F62-3538BF63E2F5}"/>
              </a:ext>
            </a:extLst>
          </p:cNvPr>
          <p:cNvSpPr>
            <a:spLocks noGrp="1"/>
          </p:cNvSpPr>
          <p:nvPr>
            <p:ph sz="quarter" idx="23"/>
          </p:nvPr>
        </p:nvSpPr>
        <p:spPr>
          <a:xfrm>
            <a:off x="230660" y="2347785"/>
            <a:ext cx="5775067" cy="4008566"/>
          </a:xfrm>
        </p:spPr>
        <p:txBody>
          <a:bodyPr lIns="14400" tIns="14400">
            <a:noAutofit/>
          </a:bodyPr>
          <a:lstStyle>
            <a:lvl1pPr>
              <a:defRPr sz="2000"/>
            </a:lvl1pPr>
            <a:lvl2pPr marL="685800" indent="-228600">
              <a:buFont typeface="Amadeus Neue" pitchFamily="50" charset="0"/>
              <a:buChar char="–"/>
              <a:defRPr sz="1600"/>
            </a:lvl2pPr>
            <a:lvl3pPr marL="1143000" indent="-228600">
              <a:buFont typeface="Amadeus Neue" pitchFamily="50" charset="0"/>
              <a:buChar char="–"/>
              <a:defRPr sz="1600"/>
            </a:lvl3pPr>
            <a:lvl4pPr marL="1600200" indent="-228600">
              <a:buFont typeface="Amadeus Neue" pitchFamily="50" charset="0"/>
              <a:buChar char="–"/>
              <a:defRPr sz="1600"/>
            </a:lvl4pPr>
            <a:lvl5pPr marL="2057400" indent="-228600">
              <a:buFont typeface="Amadeus Neue" pitchFamily="50"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Graphic 4">
            <a:extLst>
              <a:ext uri="{FF2B5EF4-FFF2-40B4-BE49-F238E27FC236}">
                <a16:creationId xmlns:a16="http://schemas.microsoft.com/office/drawing/2014/main" id="{1F4F6C4A-1889-3C31-E1EB-2261324C7C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8470" y="6492741"/>
            <a:ext cx="786132" cy="114116"/>
          </a:xfrm>
          <a:prstGeom prst="rect">
            <a:avLst/>
          </a:prstGeom>
        </p:spPr>
      </p:pic>
      <p:sp>
        <p:nvSpPr>
          <p:cNvPr id="3" name="Text Placeholder 21">
            <a:extLst>
              <a:ext uri="{FF2B5EF4-FFF2-40B4-BE49-F238E27FC236}">
                <a16:creationId xmlns:a16="http://schemas.microsoft.com/office/drawing/2014/main" id="{80215B1A-EFFC-C5C9-504D-7EB5B2A48C99}"/>
              </a:ext>
            </a:extLst>
          </p:cNvPr>
          <p:cNvSpPr>
            <a:spLocks noGrp="1"/>
          </p:cNvSpPr>
          <p:nvPr>
            <p:ph type="body" sz="quarter" idx="17"/>
          </p:nvPr>
        </p:nvSpPr>
        <p:spPr>
          <a:xfrm>
            <a:off x="3483443" y="6356350"/>
            <a:ext cx="8477897" cy="282574"/>
          </a:xfrm>
        </p:spPr>
        <p:txBody>
          <a:bodyPr anchor="b">
            <a:normAutofit/>
          </a:bodyPr>
          <a:lstStyle>
            <a:lvl1pPr marL="0" indent="0" algn="r">
              <a:buNone/>
              <a:defRPr sz="1200">
                <a:solidFill>
                  <a:schemeClr val="dk1"/>
                </a:solidFill>
              </a:defRPr>
            </a:lvl1pPr>
          </a:lstStyle>
          <a:p>
            <a:pPr lvl="0"/>
            <a:r>
              <a:rPr lang="en-US"/>
              <a:t>Click to edit Master text styles</a:t>
            </a:r>
          </a:p>
        </p:txBody>
      </p:sp>
      <p:sp>
        <p:nvSpPr>
          <p:cNvPr id="9" name="TextBox 8">
            <a:extLst>
              <a:ext uri="{FF2B5EF4-FFF2-40B4-BE49-F238E27FC236}">
                <a16:creationId xmlns:a16="http://schemas.microsoft.com/office/drawing/2014/main" id="{0A7B9856-1903-79E7-602A-E10FD8C69280}"/>
              </a:ext>
            </a:extLst>
          </p:cNvPr>
          <p:cNvSpPr txBox="1"/>
          <p:nvPr userDrawn="1"/>
        </p:nvSpPr>
        <p:spPr>
          <a:xfrm rot="16200000">
            <a:off x="9212615" y="3324761"/>
            <a:ext cx="5750292" cy="208478"/>
          </a:xfrm>
          <a:prstGeom prst="rect">
            <a:avLst/>
          </a:prstGeom>
        </p:spPr>
        <p:txBody>
          <a:bodyPr vert="horz" lIns="91440" tIns="45720" rIns="0" bIns="45720" rtlCol="0" anchor="ctr"/>
          <a:lstStyle>
            <a:defPPr>
              <a:defRPr lang="en-US"/>
            </a:defPPr>
            <a:lvl1pPr algn="r">
              <a:defRPr sz="800">
                <a:solidFill>
                  <a:schemeClr val="bg1"/>
                </a:solidFill>
                <a:latin typeface="+mj-lt"/>
              </a:defRPr>
            </a:lvl1pPr>
          </a:lstStyle>
          <a:p>
            <a:pPr lvl="0" algn="ctr"/>
            <a:r>
              <a:rPr lang="en-US" dirty="0">
                <a:solidFill>
                  <a:srgbClr val="000835"/>
                </a:solidFill>
              </a:rPr>
              <a:t>© Amadeus IT Group and its affiliates and subsidiaries</a:t>
            </a:r>
          </a:p>
        </p:txBody>
      </p:sp>
      <p:sp>
        <p:nvSpPr>
          <p:cNvPr id="4" name="Slide Number Placeholder 5">
            <a:extLst>
              <a:ext uri="{FF2B5EF4-FFF2-40B4-BE49-F238E27FC236}">
                <a16:creationId xmlns:a16="http://schemas.microsoft.com/office/drawing/2014/main" id="{3651899F-3695-6054-125F-264EC4672465}"/>
              </a:ext>
            </a:extLst>
          </p:cNvPr>
          <p:cNvSpPr>
            <a:spLocks noGrp="1"/>
          </p:cNvSpPr>
          <p:nvPr>
            <p:ph type="sldNum" sz="quarter" idx="12"/>
          </p:nvPr>
        </p:nvSpPr>
        <p:spPr>
          <a:xfrm>
            <a:off x="11207578" y="6602957"/>
            <a:ext cx="753762" cy="233533"/>
          </a:xfrm>
          <a:prstGeom prst="rect">
            <a:avLst/>
          </a:prstGeom>
        </p:spPr>
        <p:txBody>
          <a:bodyPr lIns="0" tIns="0" rIns="0" bIns="0" anchor="ctr" anchorCtr="0"/>
          <a:lstStyle>
            <a:lvl1pPr algn="r">
              <a:defRPr sz="1000">
                <a:solidFill>
                  <a:schemeClr val="dk2"/>
                </a:solidFill>
              </a:defRPr>
            </a:lvl1pPr>
          </a:lstStyle>
          <a:p>
            <a:fld id="{A47EDADE-C6AA-456D-892E-64415757A9A8}" type="slidenum">
              <a:rPr lang="en-US" smtClean="0"/>
              <a:pPr/>
              <a:t>‹#›</a:t>
            </a:fld>
            <a:endParaRPr lang="en-US" dirty="0"/>
          </a:p>
        </p:txBody>
      </p:sp>
      <p:sp>
        <p:nvSpPr>
          <p:cNvPr id="6" name="Title Placeholder 1">
            <a:extLst>
              <a:ext uri="{FF2B5EF4-FFF2-40B4-BE49-F238E27FC236}">
                <a16:creationId xmlns:a16="http://schemas.microsoft.com/office/drawing/2014/main" id="{408727B0-0686-96E8-DE9B-1891ED31AE07}"/>
              </a:ext>
            </a:extLst>
          </p:cNvPr>
          <p:cNvSpPr>
            <a:spLocks noGrp="1"/>
          </p:cNvSpPr>
          <p:nvPr>
            <p:ph type="title"/>
          </p:nvPr>
        </p:nvSpPr>
        <p:spPr>
          <a:xfrm>
            <a:off x="221974" y="214452"/>
            <a:ext cx="5775067" cy="558000"/>
          </a:xfrm>
          <a:prstGeom prst="rect">
            <a:avLst/>
          </a:prstGeom>
        </p:spPr>
        <p:txBody>
          <a:bodyPr vert="horz" lIns="36576" tIns="36576" rIns="0" bIns="0" rtlCol="0" anchor="t">
            <a:noAutofit/>
          </a:bodyPr>
          <a:lstStyle/>
          <a:p>
            <a:r>
              <a:rPr lang="en-US"/>
              <a:t>Click to edit Master title style</a:t>
            </a:r>
            <a:endParaRPr lang="en-US" dirty="0"/>
          </a:p>
        </p:txBody>
      </p:sp>
    </p:spTree>
    <p:extLst>
      <p:ext uri="{BB962C8B-B14F-4D97-AF65-F5344CB8AC3E}">
        <p14:creationId xmlns:p14="http://schemas.microsoft.com/office/powerpoint/2010/main" val="4131004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Image">
    <p:bg>
      <p:bgPr>
        <a:solidFill>
          <a:schemeClr val="bg1"/>
        </a:solidFill>
        <a:effectLst/>
      </p:bgPr>
    </p:bg>
    <p:spTree>
      <p:nvGrpSpPr>
        <p:cNvPr id="1" name=""/>
        <p:cNvGrpSpPr/>
        <p:nvPr/>
      </p:nvGrpSpPr>
      <p:grpSpPr>
        <a:xfrm>
          <a:off x="0" y="0"/>
          <a:ext cx="0" cy="0"/>
          <a:chOff x="0" y="0"/>
          <a:chExt cx="0" cy="0"/>
        </a:xfrm>
      </p:grpSpPr>
      <p:sp>
        <p:nvSpPr>
          <p:cNvPr id="16" name="Picture Placeholder 22">
            <a:extLst>
              <a:ext uri="{FF2B5EF4-FFF2-40B4-BE49-F238E27FC236}">
                <a16:creationId xmlns:a16="http://schemas.microsoft.com/office/drawing/2014/main" id="{E76B2470-8B69-8D1C-2E47-425D1A53CAC7}"/>
              </a:ext>
            </a:extLst>
          </p:cNvPr>
          <p:cNvSpPr>
            <a:spLocks noGrp="1"/>
          </p:cNvSpPr>
          <p:nvPr>
            <p:ph type="pic" sz="quarter" idx="15" hasCustomPrompt="1"/>
          </p:nvPr>
        </p:nvSpPr>
        <p:spPr>
          <a:xfrm>
            <a:off x="0" y="0"/>
            <a:ext cx="12192000" cy="6858000"/>
          </a:xfrm>
          <a:blipFill dpi="0" rotWithShape="1">
            <a:blip r:embed="rId2" cstate="screen">
              <a:extLst>
                <a:ext uri="{28A0092B-C50C-407E-A947-70E740481C1C}">
                  <a14:useLocalDpi xmlns:a14="http://schemas.microsoft.com/office/drawing/2010/main"/>
                </a:ext>
              </a:extLst>
            </a:blip>
            <a:srcRect/>
            <a:stretch>
              <a:fillRect/>
            </a:stretch>
          </a:blipFill>
        </p:spPr>
        <p:txBody>
          <a:bodyPr>
            <a:normAutofit/>
          </a:bodyPr>
          <a:lstStyle>
            <a:lvl1pPr marL="0" indent="0">
              <a:buNone/>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To change background click on photo and choose Insert &gt; Picture</a:t>
            </a:r>
          </a:p>
        </p:txBody>
      </p:sp>
      <p:sp>
        <p:nvSpPr>
          <p:cNvPr id="8" name="Title 1">
            <a:extLst>
              <a:ext uri="{FF2B5EF4-FFF2-40B4-BE49-F238E27FC236}">
                <a16:creationId xmlns:a16="http://schemas.microsoft.com/office/drawing/2014/main" id="{D7FAB0C4-394B-BF35-EB53-D49AFEFF67D3}"/>
              </a:ext>
            </a:extLst>
          </p:cNvPr>
          <p:cNvSpPr>
            <a:spLocks noGrp="1"/>
          </p:cNvSpPr>
          <p:nvPr>
            <p:ph type="title"/>
          </p:nvPr>
        </p:nvSpPr>
        <p:spPr>
          <a:xfrm>
            <a:off x="4188844" y="2335427"/>
            <a:ext cx="7772495" cy="1900105"/>
          </a:xfrm>
        </p:spPr>
        <p:txBody>
          <a:bodyPr anchor="ctr">
            <a:noAutofit/>
          </a:bodyPr>
          <a:lstStyle>
            <a:lvl1pPr>
              <a:defRPr sz="6000">
                <a:solidFill>
                  <a:schemeClr val="lt1"/>
                </a:solidFill>
              </a:defRPr>
            </a:lvl1pPr>
          </a:lstStyle>
          <a:p>
            <a:r>
              <a:rPr lang="en-US"/>
              <a:t>Click to edit Master title style</a:t>
            </a:r>
            <a:endParaRPr lang="en-US" dirty="0"/>
          </a:p>
        </p:txBody>
      </p:sp>
      <p:sp>
        <p:nvSpPr>
          <p:cNvPr id="2" name="Text Placeholder 20">
            <a:extLst>
              <a:ext uri="{FF2B5EF4-FFF2-40B4-BE49-F238E27FC236}">
                <a16:creationId xmlns:a16="http://schemas.microsoft.com/office/drawing/2014/main" id="{88CEB33C-083B-E48A-CDB5-094AEAB6F595}"/>
              </a:ext>
            </a:extLst>
          </p:cNvPr>
          <p:cNvSpPr>
            <a:spLocks noGrp="1"/>
          </p:cNvSpPr>
          <p:nvPr>
            <p:ph type="body" sz="quarter" idx="16" hasCustomPrompt="1"/>
          </p:nvPr>
        </p:nvSpPr>
        <p:spPr>
          <a:xfrm>
            <a:off x="158476" y="3136739"/>
            <a:ext cx="2110163" cy="298407"/>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p:spPr>
        <p:txBody>
          <a:bodyPr>
            <a:normAutofit/>
          </a:bodyPr>
          <a:lstStyle>
            <a:lvl1pPr marL="0" indent="0">
              <a:buNone/>
              <a:defRPr sz="100"/>
            </a:lvl1pPr>
          </a:lstStyle>
          <a:p>
            <a:pPr lvl="0"/>
            <a:r>
              <a:rPr lang="en-US" dirty="0"/>
              <a:t>  </a:t>
            </a:r>
          </a:p>
        </p:txBody>
      </p:sp>
      <p:sp>
        <p:nvSpPr>
          <p:cNvPr id="10" name="Slide Number Placeholder 5">
            <a:extLst>
              <a:ext uri="{FF2B5EF4-FFF2-40B4-BE49-F238E27FC236}">
                <a16:creationId xmlns:a16="http://schemas.microsoft.com/office/drawing/2014/main" id="{AA68B193-B812-9281-DCEC-975FA9D2760E}"/>
              </a:ext>
            </a:extLst>
          </p:cNvPr>
          <p:cNvSpPr>
            <a:spLocks noGrp="1"/>
          </p:cNvSpPr>
          <p:nvPr>
            <p:ph type="sldNum" sz="quarter" idx="12"/>
          </p:nvPr>
        </p:nvSpPr>
        <p:spPr>
          <a:xfrm>
            <a:off x="11207578" y="6380871"/>
            <a:ext cx="753762" cy="233533"/>
          </a:xfrm>
          <a:prstGeom prst="rect">
            <a:avLst/>
          </a:prstGeom>
        </p:spPr>
        <p:txBody>
          <a:bodyPr lIns="0" tIns="0" rIns="0" bIns="0" anchor="ctr" anchorCtr="0"/>
          <a:lstStyle>
            <a:lvl1pPr algn="r">
              <a:defRPr sz="1000">
                <a:solidFill>
                  <a:schemeClr val="bg1"/>
                </a:solidFill>
              </a:defRPr>
            </a:lvl1pPr>
          </a:lstStyle>
          <a:p>
            <a:fld id="{A47EDADE-C6AA-456D-892E-64415757A9A8}" type="slidenum">
              <a:rPr lang="en-US" smtClean="0"/>
              <a:pPr/>
              <a:t>‹#›</a:t>
            </a:fld>
            <a:endParaRPr lang="en-US" dirty="0"/>
          </a:p>
        </p:txBody>
      </p:sp>
    </p:spTree>
    <p:extLst>
      <p:ext uri="{BB962C8B-B14F-4D97-AF65-F5344CB8AC3E}">
        <p14:creationId xmlns:p14="http://schemas.microsoft.com/office/powerpoint/2010/main" val="35139455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ank you Colour">
    <p:bg>
      <p:bgPr>
        <a:solidFill>
          <a:schemeClr val="tx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7FAB0C4-394B-BF35-EB53-D49AFEFF67D3}"/>
              </a:ext>
            </a:extLst>
          </p:cNvPr>
          <p:cNvSpPr>
            <a:spLocks noGrp="1"/>
          </p:cNvSpPr>
          <p:nvPr>
            <p:ph type="title"/>
          </p:nvPr>
        </p:nvSpPr>
        <p:spPr>
          <a:xfrm>
            <a:off x="4188844" y="2335427"/>
            <a:ext cx="7772495" cy="1900105"/>
          </a:xfrm>
        </p:spPr>
        <p:txBody>
          <a:bodyPr anchor="ctr">
            <a:noAutofit/>
          </a:bodyPr>
          <a:lstStyle>
            <a:lvl1pPr>
              <a:defRPr sz="6000">
                <a:solidFill>
                  <a:schemeClr val="accent2"/>
                </a:solidFill>
              </a:defRPr>
            </a:lvl1pPr>
          </a:lstStyle>
          <a:p>
            <a:r>
              <a:rPr lang="en-US"/>
              <a:t>Click to edit Master title style</a:t>
            </a:r>
            <a:endParaRPr lang="en-US" dirty="0"/>
          </a:p>
        </p:txBody>
      </p:sp>
      <p:sp>
        <p:nvSpPr>
          <p:cNvPr id="9" name="Text Placeholder 20">
            <a:extLst>
              <a:ext uri="{FF2B5EF4-FFF2-40B4-BE49-F238E27FC236}">
                <a16:creationId xmlns:a16="http://schemas.microsoft.com/office/drawing/2014/main" id="{264E6BF9-C82C-10E6-AE6B-A7DA0C6364DD}"/>
              </a:ext>
            </a:extLst>
          </p:cNvPr>
          <p:cNvSpPr>
            <a:spLocks noGrp="1"/>
          </p:cNvSpPr>
          <p:nvPr>
            <p:ph type="body" sz="quarter" idx="16" hasCustomPrompt="1"/>
          </p:nvPr>
        </p:nvSpPr>
        <p:spPr>
          <a:xfrm>
            <a:off x="158476" y="3136739"/>
            <a:ext cx="2110163" cy="298407"/>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p:spPr>
        <p:txBody>
          <a:bodyPr>
            <a:normAutofit/>
          </a:bodyPr>
          <a:lstStyle>
            <a:lvl1pPr marL="0" indent="0">
              <a:buNone/>
              <a:defRPr sz="100"/>
            </a:lvl1pPr>
          </a:lstStyle>
          <a:p>
            <a:pPr lvl="0"/>
            <a:r>
              <a:rPr lang="en-US" dirty="0"/>
              <a:t>  </a:t>
            </a:r>
          </a:p>
        </p:txBody>
      </p:sp>
      <p:sp>
        <p:nvSpPr>
          <p:cNvPr id="5" name="Slide Number Placeholder 5">
            <a:extLst>
              <a:ext uri="{FF2B5EF4-FFF2-40B4-BE49-F238E27FC236}">
                <a16:creationId xmlns:a16="http://schemas.microsoft.com/office/drawing/2014/main" id="{0794C422-751B-663C-662B-6FC37EDF5C60}"/>
              </a:ext>
            </a:extLst>
          </p:cNvPr>
          <p:cNvSpPr>
            <a:spLocks noGrp="1"/>
          </p:cNvSpPr>
          <p:nvPr>
            <p:ph type="sldNum" sz="quarter" idx="12"/>
          </p:nvPr>
        </p:nvSpPr>
        <p:spPr>
          <a:xfrm>
            <a:off x="11207578" y="6602957"/>
            <a:ext cx="753762" cy="233533"/>
          </a:xfrm>
          <a:prstGeom prst="rect">
            <a:avLst/>
          </a:prstGeom>
        </p:spPr>
        <p:txBody>
          <a:bodyPr lIns="0" tIns="0" rIns="0" bIns="0" anchor="ctr" anchorCtr="0"/>
          <a:lstStyle>
            <a:lvl1pPr algn="r">
              <a:defRPr sz="1000">
                <a:solidFill>
                  <a:srgbClr val="3A8BFF"/>
                </a:solidFill>
              </a:defRPr>
            </a:lvl1pPr>
          </a:lstStyle>
          <a:p>
            <a:fld id="{A47EDADE-C6AA-456D-892E-64415757A9A8}" type="slidenum">
              <a:rPr lang="en-US" smtClean="0"/>
              <a:pPr/>
              <a:t>‹#›</a:t>
            </a:fld>
            <a:endParaRPr lang="en-US" dirty="0"/>
          </a:p>
        </p:txBody>
      </p:sp>
    </p:spTree>
    <p:extLst>
      <p:ext uri="{BB962C8B-B14F-4D97-AF65-F5344CB8AC3E}">
        <p14:creationId xmlns:p14="http://schemas.microsoft.com/office/powerpoint/2010/main" val="17879349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00835"/>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47C01343-C238-8A1B-FC1C-7CEE38E0BDA8}"/>
              </a:ext>
            </a:extLst>
          </p:cNvPr>
          <p:cNvSpPr>
            <a:spLocks noGrp="1"/>
          </p:cNvSpPr>
          <p:nvPr>
            <p:ph idx="1"/>
          </p:nvPr>
        </p:nvSpPr>
        <p:spPr>
          <a:xfrm>
            <a:off x="221973" y="1260389"/>
            <a:ext cx="11739367" cy="5066270"/>
          </a:xfrm>
          <a:prstGeom prst="rect">
            <a:avLst/>
          </a:prstGeom>
        </p:spPr>
        <p:txBody>
          <a:bodyPr vert="horz" lIns="14400" tIns="14400" rIns="0" bIns="0" rtlCol="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Graphic 8">
            <a:extLst>
              <a:ext uri="{FF2B5EF4-FFF2-40B4-BE49-F238E27FC236}">
                <a16:creationId xmlns:a16="http://schemas.microsoft.com/office/drawing/2014/main" id="{CD2195B8-0F32-C64E-7184-4DF6E29E34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8470" y="6492741"/>
            <a:ext cx="786132" cy="114116"/>
          </a:xfrm>
          <a:prstGeom prst="rect">
            <a:avLst/>
          </a:prstGeom>
        </p:spPr>
      </p:pic>
      <p:sp>
        <p:nvSpPr>
          <p:cNvPr id="3" name="Slide Number Placeholder 5">
            <a:extLst>
              <a:ext uri="{FF2B5EF4-FFF2-40B4-BE49-F238E27FC236}">
                <a16:creationId xmlns:a16="http://schemas.microsoft.com/office/drawing/2014/main" id="{13E13425-D432-EDF0-B0E9-690C8CCEAC99}"/>
              </a:ext>
            </a:extLst>
          </p:cNvPr>
          <p:cNvSpPr>
            <a:spLocks noGrp="1"/>
          </p:cNvSpPr>
          <p:nvPr>
            <p:ph type="sldNum" sz="quarter" idx="12"/>
          </p:nvPr>
        </p:nvSpPr>
        <p:spPr>
          <a:xfrm>
            <a:off x="11207578" y="6602957"/>
            <a:ext cx="753762" cy="233533"/>
          </a:xfrm>
          <a:prstGeom prst="rect">
            <a:avLst/>
          </a:prstGeom>
        </p:spPr>
        <p:txBody>
          <a:bodyPr lIns="0" tIns="0" rIns="0" bIns="0" anchor="ctr" anchorCtr="0"/>
          <a:lstStyle>
            <a:lvl1pPr algn="r">
              <a:defRPr sz="1000">
                <a:solidFill>
                  <a:schemeClr val="bg1"/>
                </a:solidFill>
              </a:defRPr>
            </a:lvl1pPr>
          </a:lstStyle>
          <a:p>
            <a:fld id="{A47EDADE-C6AA-456D-892E-64415757A9A8}" type="slidenum">
              <a:rPr lang="en-US" smtClean="0"/>
              <a:pPr/>
              <a:t>‹#›</a:t>
            </a:fld>
            <a:endParaRPr lang="en-US" dirty="0"/>
          </a:p>
        </p:txBody>
      </p:sp>
      <p:sp>
        <p:nvSpPr>
          <p:cNvPr id="5" name="Title Placeholder 1">
            <a:extLst>
              <a:ext uri="{FF2B5EF4-FFF2-40B4-BE49-F238E27FC236}">
                <a16:creationId xmlns:a16="http://schemas.microsoft.com/office/drawing/2014/main" id="{708F706A-AE81-116F-A54D-F3D02DE3CF33}"/>
              </a:ext>
            </a:extLst>
          </p:cNvPr>
          <p:cNvSpPr>
            <a:spLocks noGrp="1"/>
          </p:cNvSpPr>
          <p:nvPr>
            <p:ph type="title"/>
          </p:nvPr>
        </p:nvSpPr>
        <p:spPr>
          <a:xfrm>
            <a:off x="221974" y="214452"/>
            <a:ext cx="9766852" cy="558000"/>
          </a:xfrm>
          <a:prstGeom prst="rect">
            <a:avLst/>
          </a:prstGeom>
        </p:spPr>
        <p:txBody>
          <a:bodyPr vert="horz" lIns="36576" tIns="36576" rIns="0" bIns="0" rtlCol="0" anchor="t">
            <a:noAutofit/>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0853212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00083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0EDA6-3C13-74C0-7912-65EB5227A3CE}"/>
              </a:ext>
            </a:extLst>
          </p:cNvPr>
          <p:cNvSpPr>
            <a:spLocks noGrp="1"/>
          </p:cNvSpPr>
          <p:nvPr>
            <p:ph type="title"/>
          </p:nvPr>
        </p:nvSpPr>
        <p:spPr/>
        <p:txBody>
          <a:bodyPr>
            <a:noAutofit/>
          </a:bodyPr>
          <a:lstStyle>
            <a:lvl1pPr>
              <a:defRPr>
                <a:solidFill>
                  <a:schemeClr val="bg1"/>
                </a:solidFill>
              </a:defRPr>
            </a:lvl1pPr>
          </a:lstStyle>
          <a:p>
            <a:r>
              <a:rPr lang="en-US"/>
              <a:t>Click to edit Master title style</a:t>
            </a:r>
            <a:endParaRPr lang="en-US" dirty="0"/>
          </a:p>
        </p:txBody>
      </p:sp>
      <p:sp>
        <p:nvSpPr>
          <p:cNvPr id="4" name="Text Placeholder 15">
            <a:extLst>
              <a:ext uri="{FF2B5EF4-FFF2-40B4-BE49-F238E27FC236}">
                <a16:creationId xmlns:a16="http://schemas.microsoft.com/office/drawing/2014/main" id="{FDC51CE9-C8E5-7BF5-B9FF-2FD56F17CE00}"/>
              </a:ext>
            </a:extLst>
          </p:cNvPr>
          <p:cNvSpPr>
            <a:spLocks noGrp="1"/>
          </p:cNvSpPr>
          <p:nvPr>
            <p:ph type="body" sz="quarter" idx="19"/>
          </p:nvPr>
        </p:nvSpPr>
        <p:spPr>
          <a:xfrm>
            <a:off x="6209312" y="2764142"/>
            <a:ext cx="2779240" cy="428368"/>
          </a:xfrm>
        </p:spPr>
        <p:txBody>
          <a:bodyPr anchor="b">
            <a:noAutofit/>
          </a:bodyPr>
          <a:lstStyle>
            <a:lvl1pPr marL="0" indent="0">
              <a:buNone/>
              <a:defRPr sz="2400">
                <a:solidFill>
                  <a:schemeClr val="bg1"/>
                </a:solidFill>
                <a:latin typeface="Amadeus Neue Light" pitchFamily="50" charset="0"/>
                <a:ea typeface="Amadeus Neue Light" pitchFamily="50" charset="0"/>
                <a:cs typeface="Amadeus Neue Light" pitchFamily="50" charset="0"/>
              </a:defRPr>
            </a:lvl1pPr>
          </a:lstStyle>
          <a:p>
            <a:pPr lvl="0"/>
            <a:r>
              <a:rPr lang="en-US"/>
              <a:t>Click to edit Master text styles</a:t>
            </a:r>
          </a:p>
        </p:txBody>
      </p:sp>
      <p:sp>
        <p:nvSpPr>
          <p:cNvPr id="5" name="Text Placeholder 16">
            <a:extLst>
              <a:ext uri="{FF2B5EF4-FFF2-40B4-BE49-F238E27FC236}">
                <a16:creationId xmlns:a16="http://schemas.microsoft.com/office/drawing/2014/main" id="{797B611C-FE1A-7435-EDF8-99F4B4AFA16F}"/>
              </a:ext>
            </a:extLst>
          </p:cNvPr>
          <p:cNvSpPr>
            <a:spLocks noGrp="1"/>
          </p:cNvSpPr>
          <p:nvPr>
            <p:ph type="body" sz="quarter" idx="21"/>
          </p:nvPr>
        </p:nvSpPr>
        <p:spPr>
          <a:xfrm>
            <a:off x="6209312" y="3398789"/>
            <a:ext cx="2779240" cy="1897111"/>
          </a:xfrm>
        </p:spPr>
        <p:txBody>
          <a:bodyPr>
            <a:noAutofit/>
          </a:bodyPr>
          <a:lstStyle>
            <a:lvl1pPr>
              <a:defRPr sz="2000">
                <a:solidFill>
                  <a:schemeClr val="bg1"/>
                </a:solidFill>
              </a:defRPr>
            </a:lvl1pPr>
            <a:lvl2pPr marL="685800" indent="-228600">
              <a:buFont typeface="Amadeus Neue" pitchFamily="50" charset="0"/>
              <a:buChar char="–"/>
              <a:defRPr sz="1600">
                <a:solidFill>
                  <a:schemeClr val="bg1"/>
                </a:solidFill>
              </a:defRPr>
            </a:lvl2pPr>
            <a:lvl3pPr marL="1143000" indent="-228600">
              <a:buFont typeface="Amadeus Neue" pitchFamily="50" charset="0"/>
              <a:buChar char="–"/>
              <a:defRPr sz="1600">
                <a:solidFill>
                  <a:schemeClr val="bg1"/>
                </a:solidFill>
              </a:defRPr>
            </a:lvl3pPr>
            <a:lvl4pPr marL="1600200" indent="-228600">
              <a:buFont typeface="Amadeus Neue" pitchFamily="50" charset="0"/>
              <a:buChar char="–"/>
              <a:defRPr sz="1600">
                <a:solidFill>
                  <a:schemeClr val="bg1"/>
                </a:solidFill>
              </a:defRPr>
            </a:lvl4pPr>
            <a:lvl5pPr marL="2057400" indent="-228600">
              <a:buFont typeface="Amadeus Neue" pitchFamily="50" charset="0"/>
              <a:buChar cha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15">
            <a:extLst>
              <a:ext uri="{FF2B5EF4-FFF2-40B4-BE49-F238E27FC236}">
                <a16:creationId xmlns:a16="http://schemas.microsoft.com/office/drawing/2014/main" id="{783990CC-794C-FA78-25CA-01B9ED6CD839}"/>
              </a:ext>
            </a:extLst>
          </p:cNvPr>
          <p:cNvSpPr>
            <a:spLocks noGrp="1"/>
          </p:cNvSpPr>
          <p:nvPr>
            <p:ph type="body" sz="quarter" idx="22"/>
          </p:nvPr>
        </p:nvSpPr>
        <p:spPr>
          <a:xfrm>
            <a:off x="9204988" y="2764142"/>
            <a:ext cx="2779240" cy="428368"/>
          </a:xfrm>
        </p:spPr>
        <p:txBody>
          <a:bodyPr anchor="b">
            <a:noAutofit/>
          </a:bodyPr>
          <a:lstStyle>
            <a:lvl1pPr marL="0" indent="0">
              <a:buNone/>
              <a:defRPr sz="2400">
                <a:solidFill>
                  <a:schemeClr val="bg1"/>
                </a:solidFill>
                <a:latin typeface="Amadeus Neue Light" pitchFamily="50" charset="0"/>
                <a:ea typeface="Amadeus Neue Light" pitchFamily="50" charset="0"/>
                <a:cs typeface="Amadeus Neue Light" pitchFamily="50" charset="0"/>
              </a:defRPr>
            </a:lvl1pPr>
          </a:lstStyle>
          <a:p>
            <a:pPr lvl="0"/>
            <a:r>
              <a:rPr lang="en-US"/>
              <a:t>Click to edit Master text styles</a:t>
            </a:r>
          </a:p>
        </p:txBody>
      </p:sp>
      <p:sp>
        <p:nvSpPr>
          <p:cNvPr id="7" name="Text Placeholder 16">
            <a:extLst>
              <a:ext uri="{FF2B5EF4-FFF2-40B4-BE49-F238E27FC236}">
                <a16:creationId xmlns:a16="http://schemas.microsoft.com/office/drawing/2014/main" id="{A5912D8C-283E-8ED6-915A-3FF9ABA2E462}"/>
              </a:ext>
            </a:extLst>
          </p:cNvPr>
          <p:cNvSpPr>
            <a:spLocks noGrp="1"/>
          </p:cNvSpPr>
          <p:nvPr>
            <p:ph type="body" sz="quarter" idx="24"/>
          </p:nvPr>
        </p:nvSpPr>
        <p:spPr>
          <a:xfrm>
            <a:off x="9204988" y="3398789"/>
            <a:ext cx="2779240" cy="1897111"/>
          </a:xfrm>
        </p:spPr>
        <p:txBody>
          <a:bodyPr>
            <a:noAutofit/>
          </a:bodyPr>
          <a:lstStyle>
            <a:lvl1pPr>
              <a:defRPr sz="2000">
                <a:solidFill>
                  <a:schemeClr val="bg1"/>
                </a:solidFill>
              </a:defRPr>
            </a:lvl1pPr>
            <a:lvl2pPr marL="685800" indent="-228600">
              <a:buFont typeface="Amadeus Neue" pitchFamily="50" charset="0"/>
              <a:buChar char="–"/>
              <a:defRPr sz="1600">
                <a:solidFill>
                  <a:schemeClr val="bg1"/>
                </a:solidFill>
              </a:defRPr>
            </a:lvl2pPr>
            <a:lvl3pPr marL="1143000" indent="-228600">
              <a:buFont typeface="Amadeus Neue" pitchFamily="50" charset="0"/>
              <a:buChar char="–"/>
              <a:defRPr sz="1600">
                <a:solidFill>
                  <a:schemeClr val="bg1"/>
                </a:solidFill>
              </a:defRPr>
            </a:lvl3pPr>
            <a:lvl4pPr marL="1600200" indent="-228600">
              <a:buFont typeface="Amadeus Neue" pitchFamily="50" charset="0"/>
              <a:buChar char="–"/>
              <a:defRPr sz="1600">
                <a:solidFill>
                  <a:schemeClr val="bg1"/>
                </a:solidFill>
              </a:defRPr>
            </a:lvl4pPr>
            <a:lvl5pPr marL="2057400" indent="-228600">
              <a:buFont typeface="Amadeus Neue" pitchFamily="50" charset="0"/>
              <a:buChar cha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16">
            <a:extLst>
              <a:ext uri="{FF2B5EF4-FFF2-40B4-BE49-F238E27FC236}">
                <a16:creationId xmlns:a16="http://schemas.microsoft.com/office/drawing/2014/main" id="{F9EFFE47-24F0-F13B-9E45-63225325B882}"/>
              </a:ext>
            </a:extLst>
          </p:cNvPr>
          <p:cNvSpPr>
            <a:spLocks noGrp="1"/>
          </p:cNvSpPr>
          <p:nvPr>
            <p:ph type="body" sz="quarter" idx="25"/>
          </p:nvPr>
        </p:nvSpPr>
        <p:spPr>
          <a:xfrm>
            <a:off x="217960" y="1284239"/>
            <a:ext cx="4760440" cy="4011661"/>
          </a:xfrm>
        </p:spPr>
        <p:txBody>
          <a:bodyPr anchor="ctr">
            <a:noAutofit/>
          </a:bodyPr>
          <a:lstStyle>
            <a:lvl1pPr marL="0" indent="0" algn="l">
              <a:buNone/>
              <a:defRPr sz="6000">
                <a:solidFill>
                  <a:srgbClr val="3A8BFF"/>
                </a:solidFill>
              </a:defRPr>
            </a:lvl1pPr>
            <a:lvl2pPr>
              <a:defRPr sz="6000"/>
            </a:lvl2pPr>
            <a:lvl3pPr>
              <a:defRPr sz="6000"/>
            </a:lvl3pPr>
            <a:lvl4pPr>
              <a:defRPr sz="6000"/>
            </a:lvl4pPr>
            <a:lvl5pPr>
              <a:defRPr sz="6000"/>
            </a:lvl5pPr>
          </a:lstStyle>
          <a:p>
            <a:pPr lvl="0"/>
            <a:r>
              <a:rPr lang="en-US"/>
              <a:t>Click to edit Master text styles</a:t>
            </a:r>
          </a:p>
        </p:txBody>
      </p:sp>
      <p:pic>
        <p:nvPicPr>
          <p:cNvPr id="13" name="Graphic 12">
            <a:extLst>
              <a:ext uri="{FF2B5EF4-FFF2-40B4-BE49-F238E27FC236}">
                <a16:creationId xmlns:a16="http://schemas.microsoft.com/office/drawing/2014/main" id="{450718BE-7D2F-ABBD-DF80-B97B19D927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8470" y="6492741"/>
            <a:ext cx="786132" cy="114116"/>
          </a:xfrm>
          <a:prstGeom prst="rect">
            <a:avLst/>
          </a:prstGeom>
        </p:spPr>
      </p:pic>
      <p:sp>
        <p:nvSpPr>
          <p:cNvPr id="3" name="Slide Number Placeholder 5">
            <a:extLst>
              <a:ext uri="{FF2B5EF4-FFF2-40B4-BE49-F238E27FC236}">
                <a16:creationId xmlns:a16="http://schemas.microsoft.com/office/drawing/2014/main" id="{A93DB1E8-4F5A-917F-FE1F-B50FE6BADA07}"/>
              </a:ext>
            </a:extLst>
          </p:cNvPr>
          <p:cNvSpPr>
            <a:spLocks noGrp="1"/>
          </p:cNvSpPr>
          <p:nvPr>
            <p:ph type="sldNum" sz="quarter" idx="12"/>
          </p:nvPr>
        </p:nvSpPr>
        <p:spPr>
          <a:xfrm>
            <a:off x="11207578" y="6602957"/>
            <a:ext cx="753762" cy="233533"/>
          </a:xfrm>
          <a:prstGeom prst="rect">
            <a:avLst/>
          </a:prstGeom>
        </p:spPr>
        <p:txBody>
          <a:bodyPr lIns="0" tIns="0" rIns="0" bIns="0" anchor="ctr" anchorCtr="0"/>
          <a:lstStyle>
            <a:lvl1pPr algn="r">
              <a:defRPr sz="1000">
                <a:solidFill>
                  <a:schemeClr val="bg1"/>
                </a:solidFill>
              </a:defRPr>
            </a:lvl1pPr>
          </a:lstStyle>
          <a:p>
            <a:fld id="{A47EDADE-C6AA-456D-892E-64415757A9A8}" type="slidenum">
              <a:rPr lang="en-US" smtClean="0"/>
              <a:pPr/>
              <a:t>‹#›</a:t>
            </a:fld>
            <a:endParaRPr lang="en-US" dirty="0"/>
          </a:p>
        </p:txBody>
      </p:sp>
    </p:spTree>
    <p:extLst>
      <p:ext uri="{BB962C8B-B14F-4D97-AF65-F5344CB8AC3E}">
        <p14:creationId xmlns:p14="http://schemas.microsoft.com/office/powerpoint/2010/main" val="4536232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83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0EDA6-3C13-74C0-7912-65EB5227A3CE}"/>
              </a:ext>
            </a:extLst>
          </p:cNvPr>
          <p:cNvSpPr>
            <a:spLocks noGrp="1"/>
          </p:cNvSpPr>
          <p:nvPr>
            <p:ph type="title"/>
          </p:nvPr>
        </p:nvSpPr>
        <p:spPr>
          <a:xfrm>
            <a:off x="221974" y="214452"/>
            <a:ext cx="5783753" cy="829157"/>
          </a:xfrm>
        </p:spPr>
        <p:txBody>
          <a:bodyPr>
            <a:noAutofit/>
          </a:bodyPr>
          <a:lstStyle>
            <a:lvl1pPr>
              <a:defRPr>
                <a:solidFill>
                  <a:schemeClr val="bg1"/>
                </a:solidFill>
              </a:defRPr>
            </a:lvl1pPr>
          </a:lstStyle>
          <a:p>
            <a:r>
              <a:rPr lang="en-US"/>
              <a:t>Click to edit Master title style</a:t>
            </a:r>
            <a:endParaRPr lang="en-US" dirty="0"/>
          </a:p>
        </p:txBody>
      </p:sp>
      <p:sp>
        <p:nvSpPr>
          <p:cNvPr id="4" name="Picture Placeholder 11">
            <a:extLst>
              <a:ext uri="{FF2B5EF4-FFF2-40B4-BE49-F238E27FC236}">
                <a16:creationId xmlns:a16="http://schemas.microsoft.com/office/drawing/2014/main" id="{4E520DD4-356C-83AC-7AA2-60D96100065E}"/>
              </a:ext>
            </a:extLst>
          </p:cNvPr>
          <p:cNvSpPr>
            <a:spLocks noGrp="1"/>
          </p:cNvSpPr>
          <p:nvPr>
            <p:ph type="pic" sz="quarter" idx="24"/>
          </p:nvPr>
        </p:nvSpPr>
        <p:spPr>
          <a:xfrm>
            <a:off x="6976771" y="0"/>
            <a:ext cx="5215229" cy="6857999"/>
          </a:xfrm>
        </p:spPr>
        <p:txBody>
          <a:bodyPr/>
          <a:lstStyle>
            <a:lvl1pPr marL="0" indent="0" algn="ctr">
              <a:buNone/>
              <a:defRPr sz="1600">
                <a:solidFill>
                  <a:schemeClr val="bg1"/>
                </a:solidFill>
              </a:defRPr>
            </a:lvl1pPr>
          </a:lstStyle>
          <a:p>
            <a:r>
              <a:rPr lang="en-US"/>
              <a:t>Click icon to add picture</a:t>
            </a:r>
            <a:endParaRPr lang="en-US" dirty="0"/>
          </a:p>
        </p:txBody>
      </p:sp>
      <p:sp>
        <p:nvSpPr>
          <p:cNvPr id="5" name="Text Placeholder 15">
            <a:extLst>
              <a:ext uri="{FF2B5EF4-FFF2-40B4-BE49-F238E27FC236}">
                <a16:creationId xmlns:a16="http://schemas.microsoft.com/office/drawing/2014/main" id="{F79F6C69-FD6D-94A0-0C84-601647CD0932}"/>
              </a:ext>
            </a:extLst>
          </p:cNvPr>
          <p:cNvSpPr>
            <a:spLocks noGrp="1"/>
          </p:cNvSpPr>
          <p:nvPr>
            <p:ph type="body" sz="quarter" idx="19"/>
          </p:nvPr>
        </p:nvSpPr>
        <p:spPr>
          <a:xfrm>
            <a:off x="230660" y="1701461"/>
            <a:ext cx="5775067" cy="428368"/>
          </a:xfrm>
        </p:spPr>
        <p:txBody>
          <a:bodyPr anchor="b">
            <a:noAutofit/>
          </a:bodyPr>
          <a:lstStyle>
            <a:lvl1pPr marL="0" indent="0">
              <a:buNone/>
              <a:defRPr sz="2400">
                <a:solidFill>
                  <a:schemeClr val="bg1"/>
                </a:solidFill>
                <a:latin typeface="Amadeus Neue Light" pitchFamily="50" charset="0"/>
                <a:ea typeface="Amadeus Neue Light" pitchFamily="50" charset="0"/>
                <a:cs typeface="Amadeus Neue Light" pitchFamily="50" charset="0"/>
              </a:defRPr>
            </a:lvl1pPr>
          </a:lstStyle>
          <a:p>
            <a:pPr lvl="0"/>
            <a:r>
              <a:rPr lang="en-US"/>
              <a:t>Click to edit Master text styles</a:t>
            </a:r>
          </a:p>
        </p:txBody>
      </p:sp>
      <p:sp>
        <p:nvSpPr>
          <p:cNvPr id="7" name="Content Placeholder 9">
            <a:extLst>
              <a:ext uri="{FF2B5EF4-FFF2-40B4-BE49-F238E27FC236}">
                <a16:creationId xmlns:a16="http://schemas.microsoft.com/office/drawing/2014/main" id="{BE41BE9A-F9F3-0BCD-6AF1-E77D304F7854}"/>
              </a:ext>
            </a:extLst>
          </p:cNvPr>
          <p:cNvSpPr>
            <a:spLocks noGrp="1"/>
          </p:cNvSpPr>
          <p:nvPr>
            <p:ph sz="quarter" idx="23"/>
          </p:nvPr>
        </p:nvSpPr>
        <p:spPr>
          <a:xfrm>
            <a:off x="230660" y="2347785"/>
            <a:ext cx="5775067" cy="4008566"/>
          </a:xfrm>
        </p:spPr>
        <p:txBody>
          <a:bodyPr>
            <a:noAutofit/>
          </a:bodyPr>
          <a:lstStyle>
            <a:lvl1pPr>
              <a:defRPr sz="2000"/>
            </a:lvl1pPr>
            <a:lvl2pPr marL="685800" indent="-228600">
              <a:buFont typeface="Amadeus Neue" pitchFamily="50" charset="0"/>
              <a:buChar char="–"/>
              <a:defRPr sz="1600"/>
            </a:lvl2pPr>
            <a:lvl3pPr marL="1143000" indent="-228600">
              <a:buFont typeface="Amadeus Neue" pitchFamily="50" charset="0"/>
              <a:buChar char="–"/>
              <a:defRPr sz="1600"/>
            </a:lvl3pPr>
            <a:lvl4pPr marL="1600200" indent="-228600">
              <a:buFont typeface="Amadeus Neue" pitchFamily="50" charset="0"/>
              <a:buChar char="–"/>
              <a:defRPr sz="1600"/>
            </a:lvl4pPr>
            <a:lvl5pPr marL="2057400" indent="-228600">
              <a:buFont typeface="Amadeus Neue" pitchFamily="50"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Graphic 12">
            <a:extLst>
              <a:ext uri="{FF2B5EF4-FFF2-40B4-BE49-F238E27FC236}">
                <a16:creationId xmlns:a16="http://schemas.microsoft.com/office/drawing/2014/main" id="{C080F9D1-82DE-E5E4-5FEC-CAA9A8D1BF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8470" y="6492741"/>
            <a:ext cx="786132" cy="114116"/>
          </a:xfrm>
          <a:prstGeom prst="rect">
            <a:avLst/>
          </a:prstGeom>
        </p:spPr>
      </p:pic>
      <p:sp>
        <p:nvSpPr>
          <p:cNvPr id="3" name="Slide Number Placeholder 5">
            <a:extLst>
              <a:ext uri="{FF2B5EF4-FFF2-40B4-BE49-F238E27FC236}">
                <a16:creationId xmlns:a16="http://schemas.microsoft.com/office/drawing/2014/main" id="{16BF6146-11A7-6717-5C7D-C42875FD493F}"/>
              </a:ext>
            </a:extLst>
          </p:cNvPr>
          <p:cNvSpPr>
            <a:spLocks noGrp="1"/>
          </p:cNvSpPr>
          <p:nvPr>
            <p:ph type="sldNum" sz="quarter" idx="12"/>
          </p:nvPr>
        </p:nvSpPr>
        <p:spPr>
          <a:xfrm>
            <a:off x="11207578" y="6602957"/>
            <a:ext cx="753762" cy="233533"/>
          </a:xfrm>
          <a:prstGeom prst="rect">
            <a:avLst/>
          </a:prstGeom>
        </p:spPr>
        <p:txBody>
          <a:bodyPr lIns="0" tIns="0" rIns="0" bIns="0" anchor="ctr" anchorCtr="0"/>
          <a:lstStyle>
            <a:lvl1pPr algn="r">
              <a:defRPr sz="1000">
                <a:solidFill>
                  <a:schemeClr val="bg1"/>
                </a:solidFill>
              </a:defRPr>
            </a:lvl1pPr>
          </a:lstStyle>
          <a:p>
            <a:fld id="{A47EDADE-C6AA-456D-892E-64415757A9A8}" type="slidenum">
              <a:rPr lang="en-US" smtClean="0"/>
              <a:pPr/>
              <a:t>‹#›</a:t>
            </a:fld>
            <a:endParaRPr lang="en-US" dirty="0"/>
          </a:p>
        </p:txBody>
      </p:sp>
    </p:spTree>
    <p:extLst>
      <p:ext uri="{BB962C8B-B14F-4D97-AF65-F5344CB8AC3E}">
        <p14:creationId xmlns:p14="http://schemas.microsoft.com/office/powerpoint/2010/main" val="23470344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4F023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A0382-B789-F54D-296A-1DCF4B9696D2}"/>
              </a:ext>
            </a:extLst>
          </p:cNvPr>
          <p:cNvSpPr>
            <a:spLocks noGrp="1"/>
          </p:cNvSpPr>
          <p:nvPr>
            <p:ph type="title"/>
          </p:nvPr>
        </p:nvSpPr>
        <p:spPr/>
        <p:txBody>
          <a:bodyPr>
            <a:noAutofit/>
          </a:bodyPr>
          <a:lstStyle>
            <a:lvl1pPr>
              <a:defRPr>
                <a:solidFill>
                  <a:schemeClr val="bg1"/>
                </a:solidFill>
              </a:defRPr>
            </a:lvl1pPr>
          </a:lstStyle>
          <a:p>
            <a:r>
              <a:rPr lang="en-US"/>
              <a:t>Click to edit Master title style</a:t>
            </a:r>
            <a:endParaRPr lang="en-US" dirty="0"/>
          </a:p>
        </p:txBody>
      </p:sp>
      <p:sp>
        <p:nvSpPr>
          <p:cNvPr id="4" name="Text Placeholder 2">
            <a:extLst>
              <a:ext uri="{FF2B5EF4-FFF2-40B4-BE49-F238E27FC236}">
                <a16:creationId xmlns:a16="http://schemas.microsoft.com/office/drawing/2014/main" id="{2BC64859-CFD4-9C91-80AA-D5747B839E95}"/>
              </a:ext>
            </a:extLst>
          </p:cNvPr>
          <p:cNvSpPr>
            <a:spLocks noGrp="1"/>
          </p:cNvSpPr>
          <p:nvPr>
            <p:ph idx="1"/>
          </p:nvPr>
        </p:nvSpPr>
        <p:spPr>
          <a:xfrm>
            <a:off x="221973" y="1260389"/>
            <a:ext cx="11739367" cy="5066270"/>
          </a:xfrm>
          <a:prstGeom prst="rect">
            <a:avLst/>
          </a:prstGeom>
        </p:spPr>
        <p:txBody>
          <a:bodyPr vert="horz" lIns="14400" tIns="14400" rIns="0" bIns="0" rtlCol="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Graphic 7">
            <a:extLst>
              <a:ext uri="{FF2B5EF4-FFF2-40B4-BE49-F238E27FC236}">
                <a16:creationId xmlns:a16="http://schemas.microsoft.com/office/drawing/2014/main" id="{140E7882-E6D3-4995-19B6-C988BC50A9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8470" y="6492741"/>
            <a:ext cx="786132" cy="114116"/>
          </a:xfrm>
          <a:prstGeom prst="rect">
            <a:avLst/>
          </a:prstGeom>
        </p:spPr>
      </p:pic>
      <p:sp>
        <p:nvSpPr>
          <p:cNvPr id="3" name="Slide Number Placeholder 5">
            <a:extLst>
              <a:ext uri="{FF2B5EF4-FFF2-40B4-BE49-F238E27FC236}">
                <a16:creationId xmlns:a16="http://schemas.microsoft.com/office/drawing/2014/main" id="{905F0019-B734-2C7C-2CFB-47C7AFA42C8C}"/>
              </a:ext>
            </a:extLst>
          </p:cNvPr>
          <p:cNvSpPr>
            <a:spLocks noGrp="1"/>
          </p:cNvSpPr>
          <p:nvPr>
            <p:ph type="sldNum" sz="quarter" idx="12"/>
          </p:nvPr>
        </p:nvSpPr>
        <p:spPr>
          <a:xfrm>
            <a:off x="11207578" y="6602957"/>
            <a:ext cx="753762" cy="233533"/>
          </a:xfrm>
          <a:prstGeom prst="rect">
            <a:avLst/>
          </a:prstGeom>
        </p:spPr>
        <p:txBody>
          <a:bodyPr lIns="0" tIns="0" rIns="0" bIns="0" anchor="ctr" anchorCtr="0"/>
          <a:lstStyle>
            <a:lvl1pPr algn="r">
              <a:defRPr sz="1000">
                <a:solidFill>
                  <a:schemeClr val="bg1"/>
                </a:solidFill>
              </a:defRPr>
            </a:lvl1pPr>
          </a:lstStyle>
          <a:p>
            <a:fld id="{A47EDADE-C6AA-456D-892E-64415757A9A8}" type="slidenum">
              <a:rPr lang="en-US" smtClean="0"/>
              <a:pPr/>
              <a:t>‹#›</a:t>
            </a:fld>
            <a:endParaRPr lang="en-US" dirty="0"/>
          </a:p>
        </p:txBody>
      </p:sp>
    </p:spTree>
    <p:extLst>
      <p:ext uri="{BB962C8B-B14F-4D97-AF65-F5344CB8AC3E}">
        <p14:creationId xmlns:p14="http://schemas.microsoft.com/office/powerpoint/2010/main" val="3786119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long Colour">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8FDF6F-C135-802A-3F36-FBC3808B876D}"/>
              </a:ext>
            </a:extLst>
          </p:cNvPr>
          <p:cNvSpPr>
            <a:spLocks noGrp="1"/>
          </p:cNvSpPr>
          <p:nvPr>
            <p:ph type="sldNum" sz="quarter" idx="12"/>
          </p:nvPr>
        </p:nvSpPr>
        <p:spPr>
          <a:xfrm>
            <a:off x="11207578" y="6356350"/>
            <a:ext cx="753762" cy="282575"/>
          </a:xfrm>
          <a:prstGeom prst="rect">
            <a:avLst/>
          </a:prstGeom>
        </p:spPr>
        <p:txBody>
          <a:bodyPr lIns="0" tIns="0" rIns="0" bIns="0" anchor="b"/>
          <a:lstStyle>
            <a:lvl1pPr algn="r">
              <a:defRPr sz="1200">
                <a:solidFill>
                  <a:srgbClr val="000835"/>
                </a:solidFill>
              </a:defRPr>
            </a:lvl1pPr>
          </a:lstStyle>
          <a:p>
            <a:fld id="{A47EDADE-C6AA-456D-892E-64415757A9A8}" type="slidenum">
              <a:rPr lang="en-US" smtClean="0"/>
              <a:pPr/>
              <a:t>‹#›</a:t>
            </a:fld>
            <a:endParaRPr lang="en-US"/>
          </a:p>
        </p:txBody>
      </p:sp>
      <p:sp>
        <p:nvSpPr>
          <p:cNvPr id="8" name="Text Placeholder 21">
            <a:extLst>
              <a:ext uri="{FF2B5EF4-FFF2-40B4-BE49-F238E27FC236}">
                <a16:creationId xmlns:a16="http://schemas.microsoft.com/office/drawing/2014/main" id="{CF68BF3A-18F5-E801-69A3-E23B0D042C97}"/>
              </a:ext>
            </a:extLst>
          </p:cNvPr>
          <p:cNvSpPr>
            <a:spLocks noGrp="1"/>
          </p:cNvSpPr>
          <p:nvPr>
            <p:ph type="body" sz="quarter" idx="17" hasCustomPrompt="1"/>
          </p:nvPr>
        </p:nvSpPr>
        <p:spPr>
          <a:xfrm>
            <a:off x="4188845" y="6356351"/>
            <a:ext cx="3745192" cy="282574"/>
          </a:xfrm>
        </p:spPr>
        <p:txBody>
          <a:bodyPr anchor="b">
            <a:normAutofit/>
          </a:bodyPr>
          <a:lstStyle>
            <a:lvl1pPr marL="0" indent="0">
              <a:buNone/>
              <a:defRPr sz="1200">
                <a:solidFill>
                  <a:srgbClr val="000835"/>
                </a:solidFill>
              </a:defRPr>
            </a:lvl1pPr>
          </a:lstStyle>
          <a:p>
            <a:pPr lvl="0"/>
            <a:r>
              <a:rPr lang="en-US" dirty="0"/>
              <a:t>Amadeus. It’s how travel works better.</a:t>
            </a:r>
          </a:p>
        </p:txBody>
      </p:sp>
      <p:sp>
        <p:nvSpPr>
          <p:cNvPr id="15" name="Title 1">
            <a:extLst>
              <a:ext uri="{FF2B5EF4-FFF2-40B4-BE49-F238E27FC236}">
                <a16:creationId xmlns:a16="http://schemas.microsoft.com/office/drawing/2014/main" id="{730C043A-4D04-C81D-9147-1D69B4F6F05B}"/>
              </a:ext>
            </a:extLst>
          </p:cNvPr>
          <p:cNvSpPr>
            <a:spLocks noGrp="1"/>
          </p:cNvSpPr>
          <p:nvPr>
            <p:ph type="title" hasCustomPrompt="1"/>
          </p:nvPr>
        </p:nvSpPr>
        <p:spPr>
          <a:xfrm>
            <a:off x="4190400" y="2502000"/>
            <a:ext cx="6840000" cy="1081216"/>
          </a:xfrm>
        </p:spPr>
        <p:txBody>
          <a:bodyPr anchor="b">
            <a:noAutofit/>
          </a:bodyPr>
          <a:lstStyle>
            <a:lvl1pPr>
              <a:defRPr sz="4400" b="0" i="0">
                <a:solidFill>
                  <a:srgbClr val="000835"/>
                </a:solidFill>
                <a:latin typeface="Amadeus Neue Medium" pitchFamily="2" charset="77"/>
                <a:ea typeface="Amadeus Neue Medium" pitchFamily="2" charset="77"/>
                <a:cs typeface="Amadeus Neue Medium" pitchFamily="2" charset="77"/>
              </a:defRPr>
            </a:lvl1pPr>
          </a:lstStyle>
          <a:p>
            <a:r>
              <a:rPr lang="en-US" dirty="0"/>
              <a:t>Presentation title</a:t>
            </a:r>
          </a:p>
        </p:txBody>
      </p:sp>
      <p:sp>
        <p:nvSpPr>
          <p:cNvPr id="16" name="Text Placeholder 9">
            <a:extLst>
              <a:ext uri="{FF2B5EF4-FFF2-40B4-BE49-F238E27FC236}">
                <a16:creationId xmlns:a16="http://schemas.microsoft.com/office/drawing/2014/main" id="{5EF41C7C-C423-3CE6-9D7E-1168C22CC2B8}"/>
              </a:ext>
            </a:extLst>
          </p:cNvPr>
          <p:cNvSpPr>
            <a:spLocks noGrp="1"/>
          </p:cNvSpPr>
          <p:nvPr>
            <p:ph type="body" sz="quarter" idx="13"/>
          </p:nvPr>
        </p:nvSpPr>
        <p:spPr>
          <a:xfrm>
            <a:off x="4190400" y="3628800"/>
            <a:ext cx="6840000" cy="826530"/>
          </a:xfrm>
        </p:spPr>
        <p:txBody>
          <a:bodyPr>
            <a:noAutofit/>
          </a:bodyPr>
          <a:lstStyle>
            <a:lvl1pPr marL="0" indent="0">
              <a:buNone/>
              <a:defRPr sz="3000">
                <a:solidFill>
                  <a:srgbClr val="000835"/>
                </a:solidFill>
                <a:latin typeface="Amadeus Neue Light" pitchFamily="50" charset="0"/>
                <a:ea typeface="Amadeus Neue Light" pitchFamily="50" charset="0"/>
                <a:cs typeface="Amadeus Neue Light" pitchFamily="50" charset="0"/>
              </a:defRPr>
            </a:lvl1pPr>
          </a:lstStyle>
          <a:p>
            <a:pPr lvl="0"/>
            <a:r>
              <a:rPr lang="en-US"/>
              <a:t>Click to edit Master text styles</a:t>
            </a:r>
          </a:p>
        </p:txBody>
      </p:sp>
      <p:sp>
        <p:nvSpPr>
          <p:cNvPr id="18" name="Text Placeholder 20">
            <a:extLst>
              <a:ext uri="{FF2B5EF4-FFF2-40B4-BE49-F238E27FC236}">
                <a16:creationId xmlns:a16="http://schemas.microsoft.com/office/drawing/2014/main" id="{B2691358-F3DE-D20A-6C1F-B13C3BC7C3C8}"/>
              </a:ext>
            </a:extLst>
          </p:cNvPr>
          <p:cNvSpPr>
            <a:spLocks noGrp="1"/>
          </p:cNvSpPr>
          <p:nvPr>
            <p:ph type="body" sz="quarter" idx="16" hasCustomPrompt="1"/>
          </p:nvPr>
        </p:nvSpPr>
        <p:spPr>
          <a:xfrm>
            <a:off x="158476" y="3136739"/>
            <a:ext cx="2110163" cy="298407"/>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p:spPr>
        <p:txBody>
          <a:bodyPr>
            <a:normAutofit/>
          </a:bodyPr>
          <a:lstStyle>
            <a:lvl1pPr marL="0" indent="0">
              <a:buNone/>
              <a:defRPr sz="100"/>
            </a:lvl1pPr>
          </a:lstStyle>
          <a:p>
            <a:pPr lvl="0"/>
            <a:r>
              <a:rPr lang="en-US" dirty="0"/>
              <a:t>  </a:t>
            </a:r>
          </a:p>
        </p:txBody>
      </p:sp>
      <p:sp>
        <p:nvSpPr>
          <p:cNvPr id="2" name="TextBox 1">
            <a:extLst>
              <a:ext uri="{FF2B5EF4-FFF2-40B4-BE49-F238E27FC236}">
                <a16:creationId xmlns:a16="http://schemas.microsoft.com/office/drawing/2014/main" id="{93A5807B-871D-2EF5-A154-085DB4DE65DA}"/>
              </a:ext>
            </a:extLst>
          </p:cNvPr>
          <p:cNvSpPr txBox="1"/>
          <p:nvPr userDrawn="1"/>
        </p:nvSpPr>
        <p:spPr>
          <a:xfrm rot="16200000">
            <a:off x="9212615" y="3324761"/>
            <a:ext cx="5750292" cy="208478"/>
          </a:xfrm>
          <a:prstGeom prst="rect">
            <a:avLst/>
          </a:prstGeom>
        </p:spPr>
        <p:txBody>
          <a:bodyPr vert="horz" lIns="91440" tIns="45720" rIns="0" bIns="45720" rtlCol="0" anchor="ctr"/>
          <a:lstStyle>
            <a:defPPr>
              <a:defRPr lang="en-US"/>
            </a:defPPr>
            <a:lvl1pPr algn="r">
              <a:defRPr sz="800">
                <a:solidFill>
                  <a:schemeClr val="bg1"/>
                </a:solidFill>
                <a:latin typeface="+mj-lt"/>
              </a:defRPr>
            </a:lvl1pPr>
          </a:lstStyle>
          <a:p>
            <a:pPr lvl="0" algn="ctr"/>
            <a:r>
              <a:rPr lang="en-US" dirty="0">
                <a:solidFill>
                  <a:srgbClr val="000835"/>
                </a:solidFill>
              </a:rPr>
              <a:t>© Amadeus IT Group and its affiliates and subsidiaries</a:t>
            </a:r>
          </a:p>
        </p:txBody>
      </p:sp>
      <p:sp>
        <p:nvSpPr>
          <p:cNvPr id="7" name="Text Placeholder 15">
            <a:extLst>
              <a:ext uri="{FF2B5EF4-FFF2-40B4-BE49-F238E27FC236}">
                <a16:creationId xmlns:a16="http://schemas.microsoft.com/office/drawing/2014/main" id="{3F700F89-BD2F-6801-108B-B59D555799C3}"/>
              </a:ext>
            </a:extLst>
          </p:cNvPr>
          <p:cNvSpPr>
            <a:spLocks noGrp="1"/>
          </p:cNvSpPr>
          <p:nvPr>
            <p:ph type="body" sz="quarter" idx="18" hasCustomPrompt="1"/>
          </p:nvPr>
        </p:nvSpPr>
        <p:spPr>
          <a:xfrm>
            <a:off x="4189413" y="4501456"/>
            <a:ext cx="6840537" cy="1198562"/>
          </a:xfrm>
        </p:spPr>
        <p:txBody>
          <a:bodyPr/>
          <a:lstStyle>
            <a:lvl1pPr marL="0" indent="0">
              <a:lnSpc>
                <a:spcPct val="100000"/>
              </a:lnSpc>
              <a:spcBef>
                <a:spcPts val="0"/>
              </a:spcBef>
              <a:buNone/>
              <a:defRPr sz="1800">
                <a:solidFill>
                  <a:srgbClr val="000835"/>
                </a:solidFill>
              </a:defRPr>
            </a:lvl1pPr>
          </a:lstStyle>
          <a:p>
            <a:pPr lvl="0"/>
            <a:r>
              <a:rPr lang="en-US" dirty="0"/>
              <a:t>Author’s or department’s name</a:t>
            </a:r>
          </a:p>
          <a:p>
            <a:pPr lvl="0"/>
            <a:r>
              <a:rPr lang="en-US" dirty="0"/>
              <a:t>Date</a:t>
            </a:r>
          </a:p>
        </p:txBody>
      </p:sp>
    </p:spTree>
    <p:extLst>
      <p:ext uri="{BB962C8B-B14F-4D97-AF65-F5344CB8AC3E}">
        <p14:creationId xmlns:p14="http://schemas.microsoft.com/office/powerpoint/2010/main" val="10718327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4F023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30911-298D-7053-2C64-4C5A94B26166}"/>
              </a:ext>
            </a:extLst>
          </p:cNvPr>
          <p:cNvSpPr>
            <a:spLocks noGrp="1"/>
          </p:cNvSpPr>
          <p:nvPr>
            <p:ph type="title"/>
          </p:nvPr>
        </p:nvSpPr>
        <p:spPr/>
        <p:txBody>
          <a:bodyPr>
            <a:noAutofit/>
          </a:bodyPr>
          <a:lstStyle>
            <a:lvl1pPr>
              <a:defRPr>
                <a:solidFill>
                  <a:schemeClr val="bg1"/>
                </a:solidFill>
              </a:defRPr>
            </a:lvl1pPr>
          </a:lstStyle>
          <a:p>
            <a:r>
              <a:rPr lang="en-US"/>
              <a:t>Click to edit Master title style</a:t>
            </a:r>
            <a:endParaRPr lang="en-US" dirty="0"/>
          </a:p>
        </p:txBody>
      </p:sp>
      <p:sp>
        <p:nvSpPr>
          <p:cNvPr id="4" name="Text Placeholder 16">
            <a:extLst>
              <a:ext uri="{FF2B5EF4-FFF2-40B4-BE49-F238E27FC236}">
                <a16:creationId xmlns:a16="http://schemas.microsoft.com/office/drawing/2014/main" id="{57FA30E2-BD0A-1FCE-CBF6-D910CC6F409D}"/>
              </a:ext>
            </a:extLst>
          </p:cNvPr>
          <p:cNvSpPr>
            <a:spLocks noGrp="1"/>
          </p:cNvSpPr>
          <p:nvPr>
            <p:ph type="body" sz="quarter" idx="21"/>
          </p:nvPr>
        </p:nvSpPr>
        <p:spPr>
          <a:xfrm>
            <a:off x="6209312" y="3398789"/>
            <a:ext cx="2779240" cy="1897111"/>
          </a:xfrm>
        </p:spPr>
        <p:txBody>
          <a:bodyPr>
            <a:noAutofit/>
          </a:bodyPr>
          <a:lstStyle>
            <a:lvl1pPr>
              <a:defRPr sz="2000">
                <a:solidFill>
                  <a:schemeClr val="bg1"/>
                </a:solidFill>
              </a:defRPr>
            </a:lvl1pPr>
            <a:lvl2pPr marL="685800" indent="-228600">
              <a:buFont typeface="Amadeus Neue" pitchFamily="50" charset="0"/>
              <a:buChar char="–"/>
              <a:defRPr sz="1600">
                <a:solidFill>
                  <a:schemeClr val="bg1"/>
                </a:solidFill>
              </a:defRPr>
            </a:lvl2pPr>
            <a:lvl3pPr marL="1143000" indent="-228600">
              <a:buFont typeface="Amadeus Neue" pitchFamily="50" charset="0"/>
              <a:buChar char="–"/>
              <a:defRPr sz="1600">
                <a:solidFill>
                  <a:schemeClr val="bg1"/>
                </a:solidFill>
              </a:defRPr>
            </a:lvl3pPr>
            <a:lvl4pPr marL="1600200" indent="-228600">
              <a:buFont typeface="Amadeus Neue" pitchFamily="50" charset="0"/>
              <a:buChar char="–"/>
              <a:defRPr sz="1600">
                <a:solidFill>
                  <a:schemeClr val="bg1"/>
                </a:solidFill>
              </a:defRPr>
            </a:lvl4pPr>
            <a:lvl5pPr marL="2057400" indent="-228600">
              <a:buFont typeface="Amadeus Neue" pitchFamily="50" charset="0"/>
              <a:buChar cha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16">
            <a:extLst>
              <a:ext uri="{FF2B5EF4-FFF2-40B4-BE49-F238E27FC236}">
                <a16:creationId xmlns:a16="http://schemas.microsoft.com/office/drawing/2014/main" id="{6A1CBDE3-B5F9-4FD3-5395-EAE2471770B8}"/>
              </a:ext>
            </a:extLst>
          </p:cNvPr>
          <p:cNvSpPr>
            <a:spLocks noGrp="1"/>
          </p:cNvSpPr>
          <p:nvPr>
            <p:ph type="body" sz="quarter" idx="24"/>
          </p:nvPr>
        </p:nvSpPr>
        <p:spPr>
          <a:xfrm>
            <a:off x="9204988" y="3398789"/>
            <a:ext cx="2779240" cy="1897111"/>
          </a:xfrm>
        </p:spPr>
        <p:txBody>
          <a:bodyPr>
            <a:noAutofit/>
          </a:bodyPr>
          <a:lstStyle>
            <a:lvl1pPr>
              <a:defRPr sz="2000">
                <a:solidFill>
                  <a:schemeClr val="bg1"/>
                </a:solidFill>
              </a:defRPr>
            </a:lvl1pPr>
            <a:lvl2pPr marL="685800" indent="-228600">
              <a:buFont typeface="Amadeus Neue" pitchFamily="50" charset="0"/>
              <a:buChar char="–"/>
              <a:defRPr sz="1600">
                <a:solidFill>
                  <a:schemeClr val="bg1"/>
                </a:solidFill>
              </a:defRPr>
            </a:lvl2pPr>
            <a:lvl3pPr marL="1143000" indent="-228600">
              <a:buFont typeface="Amadeus Neue" pitchFamily="50" charset="0"/>
              <a:buChar char="–"/>
              <a:defRPr sz="1600">
                <a:solidFill>
                  <a:schemeClr val="bg1"/>
                </a:solidFill>
              </a:defRPr>
            </a:lvl3pPr>
            <a:lvl4pPr marL="1600200" indent="-228600">
              <a:buFont typeface="Amadeus Neue" pitchFamily="50" charset="0"/>
              <a:buChar char="–"/>
              <a:defRPr sz="1600">
                <a:solidFill>
                  <a:schemeClr val="bg1"/>
                </a:solidFill>
              </a:defRPr>
            </a:lvl4pPr>
            <a:lvl5pPr marL="2057400" indent="-228600">
              <a:buFont typeface="Amadeus Neue" pitchFamily="50" charset="0"/>
              <a:buChar cha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16">
            <a:extLst>
              <a:ext uri="{FF2B5EF4-FFF2-40B4-BE49-F238E27FC236}">
                <a16:creationId xmlns:a16="http://schemas.microsoft.com/office/drawing/2014/main" id="{7B58CBFF-4234-EE65-0F1F-AF1B9587481C}"/>
              </a:ext>
            </a:extLst>
          </p:cNvPr>
          <p:cNvSpPr>
            <a:spLocks noGrp="1"/>
          </p:cNvSpPr>
          <p:nvPr>
            <p:ph type="body" sz="quarter" idx="25"/>
          </p:nvPr>
        </p:nvSpPr>
        <p:spPr>
          <a:xfrm>
            <a:off x="217960" y="1284239"/>
            <a:ext cx="4760440" cy="4011661"/>
          </a:xfrm>
        </p:spPr>
        <p:txBody>
          <a:bodyPr anchor="ctr">
            <a:noAutofit/>
          </a:bodyPr>
          <a:lstStyle>
            <a:lvl1pPr marL="0" indent="0" algn="l">
              <a:buNone/>
              <a:defRPr sz="6000">
                <a:solidFill>
                  <a:srgbClr val="FF58AC"/>
                </a:solidFill>
              </a:defRPr>
            </a:lvl1pPr>
            <a:lvl2pPr>
              <a:defRPr sz="6000"/>
            </a:lvl2pPr>
            <a:lvl3pPr>
              <a:defRPr sz="6000"/>
            </a:lvl3pPr>
            <a:lvl4pPr>
              <a:defRPr sz="6000"/>
            </a:lvl4pPr>
            <a:lvl5pPr>
              <a:defRPr sz="6000"/>
            </a:lvl5pPr>
          </a:lstStyle>
          <a:p>
            <a:pPr lvl="0"/>
            <a:r>
              <a:rPr lang="en-US"/>
              <a:t>Click to edit Master text styles</a:t>
            </a:r>
          </a:p>
        </p:txBody>
      </p:sp>
      <p:sp>
        <p:nvSpPr>
          <p:cNvPr id="8" name="Text Placeholder 15">
            <a:extLst>
              <a:ext uri="{FF2B5EF4-FFF2-40B4-BE49-F238E27FC236}">
                <a16:creationId xmlns:a16="http://schemas.microsoft.com/office/drawing/2014/main" id="{DA5D02BE-FE8E-876E-F216-005C9AB0CB39}"/>
              </a:ext>
            </a:extLst>
          </p:cNvPr>
          <p:cNvSpPr>
            <a:spLocks noGrp="1"/>
          </p:cNvSpPr>
          <p:nvPr>
            <p:ph type="body" sz="quarter" idx="19"/>
          </p:nvPr>
        </p:nvSpPr>
        <p:spPr>
          <a:xfrm>
            <a:off x="6209312" y="2764142"/>
            <a:ext cx="2779240" cy="428368"/>
          </a:xfrm>
        </p:spPr>
        <p:txBody>
          <a:bodyPr anchor="b">
            <a:noAutofit/>
          </a:bodyPr>
          <a:lstStyle>
            <a:lvl1pPr marL="0" indent="0">
              <a:buNone/>
              <a:defRPr sz="2400">
                <a:solidFill>
                  <a:schemeClr val="bg1"/>
                </a:solidFill>
                <a:latin typeface="Amadeus Neue Light" pitchFamily="50" charset="0"/>
                <a:ea typeface="Amadeus Neue Light" pitchFamily="50" charset="0"/>
                <a:cs typeface="Amadeus Neue Light" pitchFamily="50" charset="0"/>
              </a:defRPr>
            </a:lvl1pPr>
          </a:lstStyle>
          <a:p>
            <a:pPr lvl="0"/>
            <a:r>
              <a:rPr lang="en-US"/>
              <a:t>Click to edit Master text styles</a:t>
            </a:r>
          </a:p>
        </p:txBody>
      </p:sp>
      <p:sp>
        <p:nvSpPr>
          <p:cNvPr id="9" name="Text Placeholder 15">
            <a:extLst>
              <a:ext uri="{FF2B5EF4-FFF2-40B4-BE49-F238E27FC236}">
                <a16:creationId xmlns:a16="http://schemas.microsoft.com/office/drawing/2014/main" id="{DC131049-1096-0FCC-E7B5-B30504BDC7B9}"/>
              </a:ext>
            </a:extLst>
          </p:cNvPr>
          <p:cNvSpPr>
            <a:spLocks noGrp="1"/>
          </p:cNvSpPr>
          <p:nvPr>
            <p:ph type="body" sz="quarter" idx="22"/>
          </p:nvPr>
        </p:nvSpPr>
        <p:spPr>
          <a:xfrm>
            <a:off x="9204988" y="2764142"/>
            <a:ext cx="2779240" cy="428368"/>
          </a:xfrm>
        </p:spPr>
        <p:txBody>
          <a:bodyPr anchor="b">
            <a:noAutofit/>
          </a:bodyPr>
          <a:lstStyle>
            <a:lvl1pPr marL="0" indent="0">
              <a:buNone/>
              <a:defRPr sz="2400">
                <a:solidFill>
                  <a:schemeClr val="bg1"/>
                </a:solidFill>
                <a:latin typeface="Amadeus Neue Light" pitchFamily="50" charset="0"/>
                <a:ea typeface="Amadeus Neue Light" pitchFamily="50" charset="0"/>
                <a:cs typeface="Amadeus Neue Light" pitchFamily="50" charset="0"/>
              </a:defRPr>
            </a:lvl1pPr>
          </a:lstStyle>
          <a:p>
            <a:pPr lvl="0"/>
            <a:r>
              <a:rPr lang="en-US"/>
              <a:t>Click to edit Master text styles</a:t>
            </a:r>
          </a:p>
        </p:txBody>
      </p:sp>
      <p:pic>
        <p:nvPicPr>
          <p:cNvPr id="13" name="Graphic 12">
            <a:extLst>
              <a:ext uri="{FF2B5EF4-FFF2-40B4-BE49-F238E27FC236}">
                <a16:creationId xmlns:a16="http://schemas.microsoft.com/office/drawing/2014/main" id="{E4244916-3C63-4114-938A-0989E7D25E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8470" y="6492741"/>
            <a:ext cx="786132" cy="114116"/>
          </a:xfrm>
          <a:prstGeom prst="rect">
            <a:avLst/>
          </a:prstGeom>
        </p:spPr>
      </p:pic>
      <p:sp>
        <p:nvSpPr>
          <p:cNvPr id="3" name="Slide Number Placeholder 5">
            <a:extLst>
              <a:ext uri="{FF2B5EF4-FFF2-40B4-BE49-F238E27FC236}">
                <a16:creationId xmlns:a16="http://schemas.microsoft.com/office/drawing/2014/main" id="{7A29555B-E5EF-C199-020C-376932B0731F}"/>
              </a:ext>
            </a:extLst>
          </p:cNvPr>
          <p:cNvSpPr>
            <a:spLocks noGrp="1"/>
          </p:cNvSpPr>
          <p:nvPr>
            <p:ph type="sldNum" sz="quarter" idx="12"/>
          </p:nvPr>
        </p:nvSpPr>
        <p:spPr>
          <a:xfrm>
            <a:off x="11207578" y="6602957"/>
            <a:ext cx="753762" cy="233533"/>
          </a:xfrm>
          <a:prstGeom prst="rect">
            <a:avLst/>
          </a:prstGeom>
        </p:spPr>
        <p:txBody>
          <a:bodyPr lIns="0" tIns="0" rIns="0" bIns="0" anchor="ctr" anchorCtr="0"/>
          <a:lstStyle>
            <a:lvl1pPr algn="r">
              <a:defRPr sz="1000">
                <a:solidFill>
                  <a:schemeClr val="bg1"/>
                </a:solidFill>
              </a:defRPr>
            </a:lvl1pPr>
          </a:lstStyle>
          <a:p>
            <a:fld id="{A47EDADE-C6AA-456D-892E-64415757A9A8}" type="slidenum">
              <a:rPr lang="en-US" smtClean="0"/>
              <a:pPr/>
              <a:t>‹#›</a:t>
            </a:fld>
            <a:endParaRPr lang="en-US" dirty="0"/>
          </a:p>
        </p:txBody>
      </p:sp>
    </p:spTree>
    <p:extLst>
      <p:ext uri="{BB962C8B-B14F-4D97-AF65-F5344CB8AC3E}">
        <p14:creationId xmlns:p14="http://schemas.microsoft.com/office/powerpoint/2010/main" val="199192267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rgbClr val="4F023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02F71-B3F4-DCDB-F884-00C82A359677}"/>
              </a:ext>
            </a:extLst>
          </p:cNvPr>
          <p:cNvSpPr>
            <a:spLocks noGrp="1"/>
          </p:cNvSpPr>
          <p:nvPr>
            <p:ph type="title"/>
          </p:nvPr>
        </p:nvSpPr>
        <p:spPr>
          <a:xfrm>
            <a:off x="221974" y="214452"/>
            <a:ext cx="5783753" cy="829157"/>
          </a:xfrm>
        </p:spPr>
        <p:txBody>
          <a:bodyPr>
            <a:noAutofit/>
          </a:bodyPr>
          <a:lstStyle>
            <a:lvl1pPr>
              <a:defRPr>
                <a:solidFill>
                  <a:schemeClr val="bg1"/>
                </a:solidFill>
              </a:defRPr>
            </a:lvl1pPr>
          </a:lstStyle>
          <a:p>
            <a:r>
              <a:rPr lang="en-US"/>
              <a:t>Click to edit Master title style</a:t>
            </a:r>
            <a:endParaRPr lang="en-US" dirty="0"/>
          </a:p>
        </p:txBody>
      </p:sp>
      <p:sp>
        <p:nvSpPr>
          <p:cNvPr id="4" name="Picture Placeholder 11">
            <a:extLst>
              <a:ext uri="{FF2B5EF4-FFF2-40B4-BE49-F238E27FC236}">
                <a16:creationId xmlns:a16="http://schemas.microsoft.com/office/drawing/2014/main" id="{67BEA9FA-E122-BAD7-F691-568F9CB3D40A}"/>
              </a:ext>
            </a:extLst>
          </p:cNvPr>
          <p:cNvSpPr>
            <a:spLocks noGrp="1"/>
          </p:cNvSpPr>
          <p:nvPr>
            <p:ph type="pic" sz="quarter" idx="24"/>
          </p:nvPr>
        </p:nvSpPr>
        <p:spPr>
          <a:xfrm>
            <a:off x="6976771" y="1"/>
            <a:ext cx="5215229" cy="6857999"/>
          </a:xfrm>
        </p:spPr>
        <p:txBody>
          <a:bodyPr/>
          <a:lstStyle>
            <a:lvl1pPr marL="0" indent="0" algn="ctr">
              <a:buNone/>
              <a:defRPr sz="1600">
                <a:solidFill>
                  <a:schemeClr val="bg1"/>
                </a:solidFill>
              </a:defRPr>
            </a:lvl1pPr>
          </a:lstStyle>
          <a:p>
            <a:r>
              <a:rPr lang="en-US"/>
              <a:t>Click icon to add picture</a:t>
            </a:r>
            <a:endParaRPr lang="en-US" dirty="0"/>
          </a:p>
        </p:txBody>
      </p:sp>
      <p:sp>
        <p:nvSpPr>
          <p:cNvPr id="5" name="Text Placeholder 15">
            <a:extLst>
              <a:ext uri="{FF2B5EF4-FFF2-40B4-BE49-F238E27FC236}">
                <a16:creationId xmlns:a16="http://schemas.microsoft.com/office/drawing/2014/main" id="{6A09B30E-5599-E36E-9224-6CFA7BAB95B7}"/>
              </a:ext>
            </a:extLst>
          </p:cNvPr>
          <p:cNvSpPr>
            <a:spLocks noGrp="1"/>
          </p:cNvSpPr>
          <p:nvPr>
            <p:ph type="body" sz="quarter" idx="19"/>
          </p:nvPr>
        </p:nvSpPr>
        <p:spPr>
          <a:xfrm>
            <a:off x="230660" y="1701461"/>
            <a:ext cx="5775067" cy="428368"/>
          </a:xfrm>
        </p:spPr>
        <p:txBody>
          <a:bodyPr anchor="b">
            <a:noAutofit/>
          </a:bodyPr>
          <a:lstStyle>
            <a:lvl1pPr marL="0" indent="0">
              <a:buNone/>
              <a:defRPr sz="2400">
                <a:solidFill>
                  <a:schemeClr val="bg1"/>
                </a:solidFill>
                <a:latin typeface="Amadeus Neue Light" pitchFamily="50" charset="0"/>
                <a:ea typeface="Amadeus Neue Light" pitchFamily="50" charset="0"/>
                <a:cs typeface="Amadeus Neue Light" pitchFamily="50" charset="0"/>
              </a:defRPr>
            </a:lvl1pPr>
          </a:lstStyle>
          <a:p>
            <a:pPr lvl="0"/>
            <a:r>
              <a:rPr lang="en-US"/>
              <a:t>Click to edit Master text styles</a:t>
            </a:r>
          </a:p>
        </p:txBody>
      </p:sp>
      <p:sp>
        <p:nvSpPr>
          <p:cNvPr id="7" name="Content Placeholder 9">
            <a:extLst>
              <a:ext uri="{FF2B5EF4-FFF2-40B4-BE49-F238E27FC236}">
                <a16:creationId xmlns:a16="http://schemas.microsoft.com/office/drawing/2014/main" id="{7FDB3FBE-59BB-0860-E779-D19C5C6C90B7}"/>
              </a:ext>
            </a:extLst>
          </p:cNvPr>
          <p:cNvSpPr>
            <a:spLocks noGrp="1"/>
          </p:cNvSpPr>
          <p:nvPr>
            <p:ph sz="quarter" idx="23"/>
          </p:nvPr>
        </p:nvSpPr>
        <p:spPr>
          <a:xfrm>
            <a:off x="230660" y="2347785"/>
            <a:ext cx="5775067" cy="4008566"/>
          </a:xfrm>
        </p:spPr>
        <p:txBody>
          <a:bodyPr>
            <a:noAutofit/>
          </a:bodyPr>
          <a:lstStyle>
            <a:lvl1pPr>
              <a:defRPr sz="2000">
                <a:solidFill>
                  <a:schemeClr val="bg1"/>
                </a:solidFill>
              </a:defRPr>
            </a:lvl1pPr>
            <a:lvl2pPr marL="685800" indent="-228600">
              <a:buFont typeface="Amadeus Neue" pitchFamily="50" charset="0"/>
              <a:buChar char="–"/>
              <a:defRPr sz="1600">
                <a:solidFill>
                  <a:schemeClr val="bg1"/>
                </a:solidFill>
              </a:defRPr>
            </a:lvl2pPr>
            <a:lvl3pPr marL="1143000" indent="-228600">
              <a:buFont typeface="Amadeus Neue" pitchFamily="50" charset="0"/>
              <a:buChar char="–"/>
              <a:defRPr sz="1600">
                <a:solidFill>
                  <a:schemeClr val="bg1"/>
                </a:solidFill>
              </a:defRPr>
            </a:lvl3pPr>
            <a:lvl4pPr marL="1600200" indent="-228600">
              <a:buFont typeface="Amadeus Neue" pitchFamily="50" charset="0"/>
              <a:buChar char="–"/>
              <a:defRPr sz="1600">
                <a:solidFill>
                  <a:schemeClr val="bg1"/>
                </a:solidFill>
              </a:defRPr>
            </a:lvl4pPr>
            <a:lvl5pPr marL="2057400" indent="-228600">
              <a:buFont typeface="Amadeus Neue" pitchFamily="50" charset="0"/>
              <a:buChar cha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Graphic 10">
            <a:extLst>
              <a:ext uri="{FF2B5EF4-FFF2-40B4-BE49-F238E27FC236}">
                <a16:creationId xmlns:a16="http://schemas.microsoft.com/office/drawing/2014/main" id="{1393CF2C-F71C-FE87-D4B5-E4FD7F582B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8470" y="6492741"/>
            <a:ext cx="786132" cy="114116"/>
          </a:xfrm>
          <a:prstGeom prst="rect">
            <a:avLst/>
          </a:prstGeom>
        </p:spPr>
      </p:pic>
      <p:sp>
        <p:nvSpPr>
          <p:cNvPr id="3" name="Slide Number Placeholder 5">
            <a:extLst>
              <a:ext uri="{FF2B5EF4-FFF2-40B4-BE49-F238E27FC236}">
                <a16:creationId xmlns:a16="http://schemas.microsoft.com/office/drawing/2014/main" id="{7CF69BC1-7A11-6848-11ED-2687C136D3A5}"/>
              </a:ext>
            </a:extLst>
          </p:cNvPr>
          <p:cNvSpPr>
            <a:spLocks noGrp="1"/>
          </p:cNvSpPr>
          <p:nvPr>
            <p:ph type="sldNum" sz="quarter" idx="12"/>
          </p:nvPr>
        </p:nvSpPr>
        <p:spPr>
          <a:xfrm>
            <a:off x="11207578" y="6602957"/>
            <a:ext cx="753762" cy="233533"/>
          </a:xfrm>
          <a:prstGeom prst="rect">
            <a:avLst/>
          </a:prstGeom>
        </p:spPr>
        <p:txBody>
          <a:bodyPr lIns="0" tIns="0" rIns="0" bIns="0" anchor="ctr" anchorCtr="0"/>
          <a:lstStyle>
            <a:lvl1pPr algn="r">
              <a:defRPr sz="1000">
                <a:solidFill>
                  <a:schemeClr val="bg1"/>
                </a:solidFill>
              </a:defRPr>
            </a:lvl1pPr>
          </a:lstStyle>
          <a:p>
            <a:fld id="{A47EDADE-C6AA-456D-892E-64415757A9A8}" type="slidenum">
              <a:rPr lang="en-US" smtClean="0"/>
              <a:pPr/>
              <a:t>‹#›</a:t>
            </a:fld>
            <a:endParaRPr lang="en-US" dirty="0"/>
          </a:p>
        </p:txBody>
      </p:sp>
    </p:spTree>
    <p:extLst>
      <p:ext uri="{BB962C8B-B14F-4D97-AF65-F5344CB8AC3E}">
        <p14:creationId xmlns:p14="http://schemas.microsoft.com/office/powerpoint/2010/main" val="15479454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564A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4AA2-8374-39C6-34DD-0119D212E448}"/>
              </a:ext>
            </a:extLst>
          </p:cNvPr>
          <p:cNvSpPr>
            <a:spLocks noGrp="1"/>
          </p:cNvSpPr>
          <p:nvPr>
            <p:ph type="title"/>
          </p:nvPr>
        </p:nvSpPr>
        <p:spPr/>
        <p:txBody>
          <a:bodyPr lIns="36576">
            <a:noAutofit/>
          </a:bodyPr>
          <a:lstStyle>
            <a:lvl1pPr>
              <a:defRPr>
                <a:solidFill>
                  <a:schemeClr val="bg1"/>
                </a:solidFill>
              </a:defRPr>
            </a:lvl1pPr>
          </a:lstStyle>
          <a:p>
            <a:r>
              <a:rPr lang="en-US"/>
              <a:t>Click to edit Master title style</a:t>
            </a:r>
            <a:endParaRPr lang="en-US" dirty="0"/>
          </a:p>
        </p:txBody>
      </p:sp>
      <p:sp>
        <p:nvSpPr>
          <p:cNvPr id="4" name="Text Placeholder 2">
            <a:extLst>
              <a:ext uri="{FF2B5EF4-FFF2-40B4-BE49-F238E27FC236}">
                <a16:creationId xmlns:a16="http://schemas.microsoft.com/office/drawing/2014/main" id="{54BACED3-BE2E-6964-56EE-F8010B24DCD3}"/>
              </a:ext>
            </a:extLst>
          </p:cNvPr>
          <p:cNvSpPr>
            <a:spLocks noGrp="1"/>
          </p:cNvSpPr>
          <p:nvPr>
            <p:ph idx="1"/>
          </p:nvPr>
        </p:nvSpPr>
        <p:spPr>
          <a:xfrm>
            <a:off x="221973" y="1260389"/>
            <a:ext cx="11739367" cy="5066270"/>
          </a:xfrm>
          <a:prstGeom prst="rect">
            <a:avLst/>
          </a:prstGeom>
        </p:spPr>
        <p:txBody>
          <a:bodyPr vert="horz" lIns="14400" tIns="14400" rIns="0" bIns="0" rtlCol="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Graphic 7">
            <a:extLst>
              <a:ext uri="{FF2B5EF4-FFF2-40B4-BE49-F238E27FC236}">
                <a16:creationId xmlns:a16="http://schemas.microsoft.com/office/drawing/2014/main" id="{4E780627-5C07-3722-F568-4DC1B76BA9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8470" y="6492741"/>
            <a:ext cx="786132" cy="114116"/>
          </a:xfrm>
          <a:prstGeom prst="rect">
            <a:avLst/>
          </a:prstGeom>
        </p:spPr>
      </p:pic>
      <p:sp>
        <p:nvSpPr>
          <p:cNvPr id="3" name="Slide Number Placeholder 5">
            <a:extLst>
              <a:ext uri="{FF2B5EF4-FFF2-40B4-BE49-F238E27FC236}">
                <a16:creationId xmlns:a16="http://schemas.microsoft.com/office/drawing/2014/main" id="{79470EAE-6E90-4C77-E121-379C7A249973}"/>
              </a:ext>
            </a:extLst>
          </p:cNvPr>
          <p:cNvSpPr>
            <a:spLocks noGrp="1"/>
          </p:cNvSpPr>
          <p:nvPr>
            <p:ph type="sldNum" sz="quarter" idx="12"/>
          </p:nvPr>
        </p:nvSpPr>
        <p:spPr>
          <a:xfrm>
            <a:off x="11207578" y="6602957"/>
            <a:ext cx="753762" cy="233533"/>
          </a:xfrm>
          <a:prstGeom prst="rect">
            <a:avLst/>
          </a:prstGeom>
        </p:spPr>
        <p:txBody>
          <a:bodyPr lIns="0" tIns="0" rIns="0" bIns="0" anchor="ctr" anchorCtr="0"/>
          <a:lstStyle>
            <a:lvl1pPr algn="r">
              <a:defRPr sz="1000">
                <a:solidFill>
                  <a:schemeClr val="bg1"/>
                </a:solidFill>
              </a:defRPr>
            </a:lvl1pPr>
          </a:lstStyle>
          <a:p>
            <a:fld id="{A47EDADE-C6AA-456D-892E-64415757A9A8}" type="slidenum">
              <a:rPr lang="en-US" smtClean="0"/>
              <a:pPr/>
              <a:t>‹#›</a:t>
            </a:fld>
            <a:endParaRPr lang="en-US" dirty="0"/>
          </a:p>
        </p:txBody>
      </p:sp>
    </p:spTree>
    <p:extLst>
      <p:ext uri="{BB962C8B-B14F-4D97-AF65-F5344CB8AC3E}">
        <p14:creationId xmlns:p14="http://schemas.microsoft.com/office/powerpoint/2010/main" val="2355505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rgbClr val="023A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A8598-E556-F8A8-3052-AED894912F66}"/>
              </a:ext>
            </a:extLst>
          </p:cNvPr>
          <p:cNvSpPr>
            <a:spLocks noGrp="1"/>
          </p:cNvSpPr>
          <p:nvPr>
            <p:ph type="title"/>
          </p:nvPr>
        </p:nvSpPr>
        <p:spPr/>
        <p:txBody>
          <a:bodyPr>
            <a:noAutofit/>
          </a:bodyPr>
          <a:lstStyle>
            <a:lvl1pPr>
              <a:defRPr>
                <a:solidFill>
                  <a:schemeClr val="bg1"/>
                </a:solidFill>
              </a:defRPr>
            </a:lvl1pPr>
          </a:lstStyle>
          <a:p>
            <a:r>
              <a:rPr lang="en-US"/>
              <a:t>Click to edit Master title style</a:t>
            </a:r>
            <a:endParaRPr lang="en-US" dirty="0"/>
          </a:p>
        </p:txBody>
      </p:sp>
      <p:sp>
        <p:nvSpPr>
          <p:cNvPr id="4" name="Text Placeholder 2">
            <a:extLst>
              <a:ext uri="{FF2B5EF4-FFF2-40B4-BE49-F238E27FC236}">
                <a16:creationId xmlns:a16="http://schemas.microsoft.com/office/drawing/2014/main" id="{18BB7B01-C66A-9D8F-420B-B1A06F734167}"/>
              </a:ext>
            </a:extLst>
          </p:cNvPr>
          <p:cNvSpPr>
            <a:spLocks noGrp="1"/>
          </p:cNvSpPr>
          <p:nvPr>
            <p:ph idx="1"/>
          </p:nvPr>
        </p:nvSpPr>
        <p:spPr>
          <a:xfrm>
            <a:off x="221973" y="1260389"/>
            <a:ext cx="11739367" cy="5066270"/>
          </a:xfrm>
          <a:prstGeom prst="rect">
            <a:avLst/>
          </a:prstGeom>
        </p:spPr>
        <p:txBody>
          <a:bodyPr vert="horz" lIns="14400" tIns="14400" rIns="0" bIns="0" rtlCol="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Graphic 8">
            <a:extLst>
              <a:ext uri="{FF2B5EF4-FFF2-40B4-BE49-F238E27FC236}">
                <a16:creationId xmlns:a16="http://schemas.microsoft.com/office/drawing/2014/main" id="{057686F2-E365-1AA7-61FE-196EF539E8E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8470" y="6492741"/>
            <a:ext cx="786132" cy="114116"/>
          </a:xfrm>
          <a:prstGeom prst="rect">
            <a:avLst/>
          </a:prstGeom>
        </p:spPr>
      </p:pic>
      <p:sp>
        <p:nvSpPr>
          <p:cNvPr id="3" name="Slide Number Placeholder 5">
            <a:extLst>
              <a:ext uri="{FF2B5EF4-FFF2-40B4-BE49-F238E27FC236}">
                <a16:creationId xmlns:a16="http://schemas.microsoft.com/office/drawing/2014/main" id="{E761E35D-1816-1CD6-1D18-890BDA76F940}"/>
              </a:ext>
            </a:extLst>
          </p:cNvPr>
          <p:cNvSpPr>
            <a:spLocks noGrp="1"/>
          </p:cNvSpPr>
          <p:nvPr>
            <p:ph type="sldNum" sz="quarter" idx="12"/>
          </p:nvPr>
        </p:nvSpPr>
        <p:spPr>
          <a:xfrm>
            <a:off x="11207578" y="6602957"/>
            <a:ext cx="753762" cy="233533"/>
          </a:xfrm>
          <a:prstGeom prst="rect">
            <a:avLst/>
          </a:prstGeom>
        </p:spPr>
        <p:txBody>
          <a:bodyPr lIns="0" tIns="0" rIns="0" bIns="0" anchor="ctr" anchorCtr="0"/>
          <a:lstStyle>
            <a:lvl1pPr algn="r">
              <a:defRPr sz="1000">
                <a:solidFill>
                  <a:schemeClr val="bg1"/>
                </a:solidFill>
              </a:defRPr>
            </a:lvl1pPr>
          </a:lstStyle>
          <a:p>
            <a:fld id="{A47EDADE-C6AA-456D-892E-64415757A9A8}" type="slidenum">
              <a:rPr lang="en-US" smtClean="0"/>
              <a:pPr/>
              <a:t>‹#›</a:t>
            </a:fld>
            <a:endParaRPr lang="en-US" dirty="0"/>
          </a:p>
        </p:txBody>
      </p:sp>
    </p:spTree>
    <p:extLst>
      <p:ext uri="{BB962C8B-B14F-4D97-AF65-F5344CB8AC3E}">
        <p14:creationId xmlns:p14="http://schemas.microsoft.com/office/powerpoint/2010/main" val="36545999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Divider - Crimson">
    <p:bg>
      <p:bgPr>
        <a:solidFill>
          <a:srgbClr val="560800"/>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BF43A96-FEF7-E7B1-8CF2-FFE82AFC9E18}"/>
              </a:ext>
            </a:extLst>
          </p:cNvPr>
          <p:cNvSpPr>
            <a:spLocks noGrp="1"/>
          </p:cNvSpPr>
          <p:nvPr>
            <p:ph type="title"/>
          </p:nvPr>
        </p:nvSpPr>
        <p:spPr>
          <a:xfrm>
            <a:off x="230660" y="2323070"/>
            <a:ext cx="10747782" cy="1907746"/>
          </a:xfrm>
        </p:spPr>
        <p:txBody>
          <a:bodyPr anchor="ctr">
            <a:noAutofit/>
          </a:bodyPr>
          <a:lstStyle>
            <a:lvl1pPr>
              <a:defRPr sz="6000">
                <a:solidFill>
                  <a:srgbClr val="FF514D"/>
                </a:solidFill>
              </a:defRPr>
            </a:lvl1pPr>
          </a:lstStyle>
          <a:p>
            <a:r>
              <a:rPr lang="en-US"/>
              <a:t>Click to edit Master title style</a:t>
            </a:r>
            <a:endParaRPr lang="en-US" dirty="0"/>
          </a:p>
        </p:txBody>
      </p:sp>
      <p:sp>
        <p:nvSpPr>
          <p:cNvPr id="2" name="Slide Number Placeholder 5">
            <a:extLst>
              <a:ext uri="{FF2B5EF4-FFF2-40B4-BE49-F238E27FC236}">
                <a16:creationId xmlns:a16="http://schemas.microsoft.com/office/drawing/2014/main" id="{F4F27DBB-DF4A-52B9-0337-39E403147B40}"/>
              </a:ext>
            </a:extLst>
          </p:cNvPr>
          <p:cNvSpPr>
            <a:spLocks noGrp="1"/>
          </p:cNvSpPr>
          <p:nvPr>
            <p:ph type="sldNum" sz="quarter" idx="12"/>
          </p:nvPr>
        </p:nvSpPr>
        <p:spPr>
          <a:xfrm>
            <a:off x="11207578" y="6356350"/>
            <a:ext cx="753762" cy="282575"/>
          </a:xfrm>
          <a:prstGeom prst="rect">
            <a:avLst/>
          </a:prstGeom>
        </p:spPr>
        <p:txBody>
          <a:bodyPr rIns="0" bIns="0" anchor="b" anchorCtr="0"/>
          <a:lstStyle>
            <a:lvl1pPr algn="r">
              <a:defRPr sz="1000">
                <a:solidFill>
                  <a:srgbClr val="FFFFFF"/>
                </a:solidFill>
              </a:defRPr>
            </a:lvl1pPr>
          </a:lstStyle>
          <a:p>
            <a:fld id="{A47EDADE-C6AA-456D-892E-64415757A9A8}" type="slidenum">
              <a:rPr lang="en-US" smtClean="0"/>
              <a:pPr/>
              <a:t>‹#›</a:t>
            </a:fld>
            <a:endParaRPr lang="en-US" dirty="0"/>
          </a:p>
        </p:txBody>
      </p:sp>
    </p:spTree>
    <p:extLst>
      <p:ext uri="{BB962C8B-B14F-4D97-AF65-F5344CB8AC3E}">
        <p14:creationId xmlns:p14="http://schemas.microsoft.com/office/powerpoint/2010/main" val="115983376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Divider - Violet">
    <p:bg>
      <p:bgPr>
        <a:solidFill>
          <a:srgbClr val="26005A"/>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BF43A96-FEF7-E7B1-8CF2-FFE82AFC9E18}"/>
              </a:ext>
            </a:extLst>
          </p:cNvPr>
          <p:cNvSpPr>
            <a:spLocks noGrp="1"/>
          </p:cNvSpPr>
          <p:nvPr>
            <p:ph type="title"/>
          </p:nvPr>
        </p:nvSpPr>
        <p:spPr>
          <a:xfrm>
            <a:off x="230660" y="2323070"/>
            <a:ext cx="10747782" cy="1907746"/>
          </a:xfrm>
        </p:spPr>
        <p:txBody>
          <a:bodyPr anchor="ctr">
            <a:noAutofit/>
          </a:bodyPr>
          <a:lstStyle>
            <a:lvl1pPr>
              <a:defRPr sz="6000">
                <a:solidFill>
                  <a:srgbClr val="B751FF"/>
                </a:solidFill>
              </a:defRPr>
            </a:lvl1pPr>
          </a:lstStyle>
          <a:p>
            <a:r>
              <a:rPr lang="en-US"/>
              <a:t>Click to edit Master title style</a:t>
            </a:r>
            <a:endParaRPr lang="en-US" dirty="0"/>
          </a:p>
        </p:txBody>
      </p:sp>
      <p:sp>
        <p:nvSpPr>
          <p:cNvPr id="2" name="Slide Number Placeholder 5">
            <a:extLst>
              <a:ext uri="{FF2B5EF4-FFF2-40B4-BE49-F238E27FC236}">
                <a16:creationId xmlns:a16="http://schemas.microsoft.com/office/drawing/2014/main" id="{3EC9FE53-8AE3-4022-E5EF-461826D7DB32}"/>
              </a:ext>
            </a:extLst>
          </p:cNvPr>
          <p:cNvSpPr>
            <a:spLocks noGrp="1"/>
          </p:cNvSpPr>
          <p:nvPr>
            <p:ph type="sldNum" sz="quarter" idx="12"/>
          </p:nvPr>
        </p:nvSpPr>
        <p:spPr>
          <a:xfrm>
            <a:off x="11207578" y="6356350"/>
            <a:ext cx="753762" cy="282575"/>
          </a:xfrm>
          <a:prstGeom prst="rect">
            <a:avLst/>
          </a:prstGeom>
        </p:spPr>
        <p:txBody>
          <a:bodyPr rIns="0" bIns="0" anchor="b" anchorCtr="0"/>
          <a:lstStyle>
            <a:lvl1pPr algn="r">
              <a:defRPr sz="1000">
                <a:solidFill>
                  <a:srgbClr val="FFFFFF"/>
                </a:solidFill>
              </a:defRPr>
            </a:lvl1pPr>
          </a:lstStyle>
          <a:p>
            <a:fld id="{A47EDADE-C6AA-456D-892E-64415757A9A8}" type="slidenum">
              <a:rPr lang="en-US" smtClean="0"/>
              <a:pPr/>
              <a:t>‹#›</a:t>
            </a:fld>
            <a:endParaRPr lang="en-US" dirty="0"/>
          </a:p>
        </p:txBody>
      </p:sp>
    </p:spTree>
    <p:extLst>
      <p:ext uri="{BB962C8B-B14F-4D97-AF65-F5344CB8AC3E}">
        <p14:creationId xmlns:p14="http://schemas.microsoft.com/office/powerpoint/2010/main" val="14933155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6_Title short Colour">
    <p:bg>
      <p:bgPr>
        <a:solidFill>
          <a:srgbClr val="26005A"/>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BF43A96-FEF7-E7B1-8CF2-FFE82AFC9E18}"/>
              </a:ext>
            </a:extLst>
          </p:cNvPr>
          <p:cNvSpPr>
            <a:spLocks noGrp="1"/>
          </p:cNvSpPr>
          <p:nvPr>
            <p:ph type="title"/>
          </p:nvPr>
        </p:nvSpPr>
        <p:spPr>
          <a:xfrm>
            <a:off x="230660" y="2323070"/>
            <a:ext cx="10747782" cy="1907746"/>
          </a:xfrm>
        </p:spPr>
        <p:txBody>
          <a:bodyPr anchor="ctr">
            <a:noAutofit/>
          </a:bodyPr>
          <a:lstStyle>
            <a:lvl1pPr>
              <a:defRPr sz="6000">
                <a:solidFill>
                  <a:srgbClr val="B751FF"/>
                </a:solidFill>
              </a:defRPr>
            </a:lvl1pPr>
          </a:lstStyle>
          <a:p>
            <a:r>
              <a:rPr lang="en-US"/>
              <a:t>Click to edit Master title style</a:t>
            </a:r>
            <a:endParaRPr lang="en-US" dirty="0"/>
          </a:p>
        </p:txBody>
      </p:sp>
      <p:sp>
        <p:nvSpPr>
          <p:cNvPr id="2" name="Slide Number Placeholder 5">
            <a:extLst>
              <a:ext uri="{FF2B5EF4-FFF2-40B4-BE49-F238E27FC236}">
                <a16:creationId xmlns:a16="http://schemas.microsoft.com/office/drawing/2014/main" id="{3EC9FE53-8AE3-4022-E5EF-461826D7DB32}"/>
              </a:ext>
            </a:extLst>
          </p:cNvPr>
          <p:cNvSpPr>
            <a:spLocks noGrp="1"/>
          </p:cNvSpPr>
          <p:nvPr>
            <p:ph type="sldNum" sz="quarter" idx="12"/>
          </p:nvPr>
        </p:nvSpPr>
        <p:spPr>
          <a:xfrm>
            <a:off x="11207578" y="6356350"/>
            <a:ext cx="753762" cy="282575"/>
          </a:xfrm>
          <a:prstGeom prst="rect">
            <a:avLst/>
          </a:prstGeom>
        </p:spPr>
        <p:txBody>
          <a:bodyPr rIns="0" bIns="0" anchor="b" anchorCtr="0"/>
          <a:lstStyle>
            <a:lvl1pPr algn="r">
              <a:defRPr sz="1200">
                <a:solidFill>
                  <a:srgbClr val="B650FF"/>
                </a:solidFill>
              </a:defRPr>
            </a:lvl1pPr>
          </a:lstStyle>
          <a:p>
            <a:fld id="{A47EDADE-C6AA-456D-892E-64415757A9A8}" type="slidenum">
              <a:rPr lang="en-US" smtClean="0"/>
              <a:pPr/>
              <a:t>‹#›</a:t>
            </a:fld>
            <a:endParaRPr lang="en-US"/>
          </a:p>
        </p:txBody>
      </p:sp>
    </p:spTree>
    <p:extLst>
      <p:ext uri="{BB962C8B-B14F-4D97-AF65-F5344CB8AC3E}">
        <p14:creationId xmlns:p14="http://schemas.microsoft.com/office/powerpoint/2010/main" val="35169934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long Colour">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8FDF6F-C135-802A-3F36-FBC3808B876D}"/>
              </a:ext>
            </a:extLst>
          </p:cNvPr>
          <p:cNvSpPr>
            <a:spLocks noGrp="1"/>
          </p:cNvSpPr>
          <p:nvPr>
            <p:ph type="sldNum" sz="quarter" idx="12"/>
          </p:nvPr>
        </p:nvSpPr>
        <p:spPr>
          <a:xfrm>
            <a:off x="11207578" y="6356350"/>
            <a:ext cx="753762" cy="282575"/>
          </a:xfrm>
          <a:prstGeom prst="rect">
            <a:avLst/>
          </a:prstGeom>
        </p:spPr>
        <p:txBody>
          <a:bodyPr lIns="0" tIns="0" rIns="0" bIns="0" anchor="b"/>
          <a:lstStyle>
            <a:lvl1pPr algn="r">
              <a:defRPr sz="1200">
                <a:solidFill>
                  <a:schemeClr val="bg1"/>
                </a:solidFill>
              </a:defRPr>
            </a:lvl1pPr>
          </a:lstStyle>
          <a:p>
            <a:fld id="{A47EDADE-C6AA-456D-892E-64415757A9A8}" type="slidenum">
              <a:rPr lang="en-US" smtClean="0"/>
              <a:pPr/>
              <a:t>‹#›</a:t>
            </a:fld>
            <a:endParaRPr lang="en-US"/>
          </a:p>
        </p:txBody>
      </p:sp>
      <p:sp>
        <p:nvSpPr>
          <p:cNvPr id="8" name="Text Placeholder 21">
            <a:extLst>
              <a:ext uri="{FF2B5EF4-FFF2-40B4-BE49-F238E27FC236}">
                <a16:creationId xmlns:a16="http://schemas.microsoft.com/office/drawing/2014/main" id="{CF68BF3A-18F5-E801-69A3-E23B0D042C97}"/>
              </a:ext>
            </a:extLst>
          </p:cNvPr>
          <p:cNvSpPr>
            <a:spLocks noGrp="1"/>
          </p:cNvSpPr>
          <p:nvPr>
            <p:ph type="body" sz="quarter" idx="17"/>
          </p:nvPr>
        </p:nvSpPr>
        <p:spPr>
          <a:xfrm>
            <a:off x="4188845" y="6356351"/>
            <a:ext cx="3745192" cy="282574"/>
          </a:xfrm>
        </p:spPr>
        <p:txBody>
          <a:bodyPr anchor="b">
            <a:normAutofit/>
          </a:bodyPr>
          <a:lstStyle>
            <a:lvl1pPr marL="0" indent="0">
              <a:buNone/>
              <a:defRPr sz="1200">
                <a:solidFill>
                  <a:schemeClr val="bg1"/>
                </a:solidFill>
              </a:defRPr>
            </a:lvl1pPr>
          </a:lstStyle>
          <a:p>
            <a:pPr lvl="0"/>
            <a:r>
              <a:rPr lang="en-US"/>
              <a:t>Click to edit Master text styles</a:t>
            </a:r>
          </a:p>
        </p:txBody>
      </p:sp>
      <p:sp>
        <p:nvSpPr>
          <p:cNvPr id="15" name="Title 1">
            <a:extLst>
              <a:ext uri="{FF2B5EF4-FFF2-40B4-BE49-F238E27FC236}">
                <a16:creationId xmlns:a16="http://schemas.microsoft.com/office/drawing/2014/main" id="{730C043A-4D04-C81D-9147-1D69B4F6F05B}"/>
              </a:ext>
            </a:extLst>
          </p:cNvPr>
          <p:cNvSpPr>
            <a:spLocks noGrp="1"/>
          </p:cNvSpPr>
          <p:nvPr>
            <p:ph type="title" hasCustomPrompt="1"/>
          </p:nvPr>
        </p:nvSpPr>
        <p:spPr>
          <a:xfrm>
            <a:off x="4190400" y="2502000"/>
            <a:ext cx="6840000" cy="1081216"/>
          </a:xfrm>
        </p:spPr>
        <p:txBody>
          <a:bodyPr anchor="b">
            <a:noAutofit/>
          </a:bodyPr>
          <a:lstStyle>
            <a:lvl1pPr>
              <a:defRPr sz="4400" b="0" i="0">
                <a:solidFill>
                  <a:schemeClr val="bg1"/>
                </a:solidFill>
                <a:latin typeface="Amadeus Neue Medium" pitchFamily="2" charset="77"/>
                <a:ea typeface="Amadeus Neue Medium" pitchFamily="2" charset="77"/>
                <a:cs typeface="Amadeus Neue Medium" pitchFamily="2" charset="77"/>
              </a:defRPr>
            </a:lvl1pPr>
          </a:lstStyle>
          <a:p>
            <a:r>
              <a:rPr lang="en-US" dirty="0"/>
              <a:t>Presentation title</a:t>
            </a:r>
          </a:p>
        </p:txBody>
      </p:sp>
      <p:sp>
        <p:nvSpPr>
          <p:cNvPr id="16" name="Text Placeholder 9">
            <a:extLst>
              <a:ext uri="{FF2B5EF4-FFF2-40B4-BE49-F238E27FC236}">
                <a16:creationId xmlns:a16="http://schemas.microsoft.com/office/drawing/2014/main" id="{5EF41C7C-C423-3CE6-9D7E-1168C22CC2B8}"/>
              </a:ext>
            </a:extLst>
          </p:cNvPr>
          <p:cNvSpPr>
            <a:spLocks noGrp="1"/>
          </p:cNvSpPr>
          <p:nvPr>
            <p:ph type="body" sz="quarter" idx="13"/>
          </p:nvPr>
        </p:nvSpPr>
        <p:spPr>
          <a:xfrm>
            <a:off x="4190400" y="3628800"/>
            <a:ext cx="6840000" cy="826530"/>
          </a:xfrm>
        </p:spPr>
        <p:txBody>
          <a:bodyPr>
            <a:noAutofit/>
          </a:bodyPr>
          <a:lstStyle>
            <a:lvl1pPr marL="0" indent="0">
              <a:buNone/>
              <a:defRPr sz="3000">
                <a:solidFill>
                  <a:schemeClr val="bg1"/>
                </a:solidFill>
                <a:latin typeface="Amadeus Neue Light" pitchFamily="50" charset="0"/>
                <a:ea typeface="Amadeus Neue Light" pitchFamily="50" charset="0"/>
                <a:cs typeface="Amadeus Neue Light" pitchFamily="50" charset="0"/>
              </a:defRPr>
            </a:lvl1pPr>
          </a:lstStyle>
          <a:p>
            <a:pPr lvl="0"/>
            <a:r>
              <a:rPr lang="en-US"/>
              <a:t>Click to edit Master text styles</a:t>
            </a:r>
          </a:p>
        </p:txBody>
      </p:sp>
      <p:sp>
        <p:nvSpPr>
          <p:cNvPr id="18" name="Text Placeholder 20">
            <a:extLst>
              <a:ext uri="{FF2B5EF4-FFF2-40B4-BE49-F238E27FC236}">
                <a16:creationId xmlns:a16="http://schemas.microsoft.com/office/drawing/2014/main" id="{B2691358-F3DE-D20A-6C1F-B13C3BC7C3C8}"/>
              </a:ext>
            </a:extLst>
          </p:cNvPr>
          <p:cNvSpPr>
            <a:spLocks noGrp="1"/>
          </p:cNvSpPr>
          <p:nvPr>
            <p:ph type="body" sz="quarter" idx="16" hasCustomPrompt="1"/>
          </p:nvPr>
        </p:nvSpPr>
        <p:spPr>
          <a:xfrm>
            <a:off x="158476" y="3136739"/>
            <a:ext cx="2110163" cy="298407"/>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p:spPr>
        <p:txBody>
          <a:bodyPr>
            <a:normAutofit/>
          </a:bodyPr>
          <a:lstStyle>
            <a:lvl1pPr marL="0" indent="0">
              <a:buNone/>
              <a:defRPr sz="100"/>
            </a:lvl1pPr>
          </a:lstStyle>
          <a:p>
            <a:pPr lvl="0"/>
            <a:r>
              <a:rPr lang="en-US" dirty="0"/>
              <a:t>  </a:t>
            </a:r>
          </a:p>
        </p:txBody>
      </p:sp>
      <p:sp>
        <p:nvSpPr>
          <p:cNvPr id="2" name="TextBox 1">
            <a:extLst>
              <a:ext uri="{FF2B5EF4-FFF2-40B4-BE49-F238E27FC236}">
                <a16:creationId xmlns:a16="http://schemas.microsoft.com/office/drawing/2014/main" id="{93A5807B-871D-2EF5-A154-085DB4DE65DA}"/>
              </a:ext>
            </a:extLst>
          </p:cNvPr>
          <p:cNvSpPr txBox="1"/>
          <p:nvPr userDrawn="1"/>
        </p:nvSpPr>
        <p:spPr>
          <a:xfrm rot="16200000">
            <a:off x="9212615" y="3324761"/>
            <a:ext cx="5750292" cy="208478"/>
          </a:xfrm>
          <a:prstGeom prst="rect">
            <a:avLst/>
          </a:prstGeom>
        </p:spPr>
        <p:txBody>
          <a:bodyPr vert="horz" lIns="91440" tIns="45720" rIns="0" bIns="45720" rtlCol="0" anchor="ctr"/>
          <a:lstStyle>
            <a:defPPr>
              <a:defRPr lang="en-US"/>
            </a:defPPr>
            <a:lvl1pPr algn="r">
              <a:defRPr sz="800">
                <a:solidFill>
                  <a:schemeClr val="bg1"/>
                </a:solidFill>
                <a:latin typeface="+mj-lt"/>
              </a:defRPr>
            </a:lvl1pPr>
          </a:lstStyle>
          <a:p>
            <a:pPr lvl="0" algn="ctr"/>
            <a:r>
              <a:rPr lang="en-US" dirty="0">
                <a:solidFill>
                  <a:schemeClr val="bg1"/>
                </a:solidFill>
              </a:rPr>
              <a:t>© Amadeus IT Group and its affiliates and subsidiaries</a:t>
            </a:r>
          </a:p>
        </p:txBody>
      </p:sp>
      <p:sp>
        <p:nvSpPr>
          <p:cNvPr id="7" name="Text Placeholder 15">
            <a:extLst>
              <a:ext uri="{FF2B5EF4-FFF2-40B4-BE49-F238E27FC236}">
                <a16:creationId xmlns:a16="http://schemas.microsoft.com/office/drawing/2014/main" id="{6005EA73-DB59-01B5-BDBF-E3C07F2420F8}"/>
              </a:ext>
            </a:extLst>
          </p:cNvPr>
          <p:cNvSpPr>
            <a:spLocks noGrp="1"/>
          </p:cNvSpPr>
          <p:nvPr>
            <p:ph type="body" sz="quarter" idx="18" hasCustomPrompt="1"/>
          </p:nvPr>
        </p:nvSpPr>
        <p:spPr>
          <a:xfrm>
            <a:off x="4189413" y="4501456"/>
            <a:ext cx="6840537" cy="1198562"/>
          </a:xfrm>
        </p:spPr>
        <p:txBody>
          <a:bodyPr/>
          <a:lstStyle>
            <a:lvl1pPr marL="0" indent="0">
              <a:lnSpc>
                <a:spcPct val="100000"/>
              </a:lnSpc>
              <a:spcBef>
                <a:spcPts val="0"/>
              </a:spcBef>
              <a:buNone/>
              <a:defRPr sz="1800">
                <a:solidFill>
                  <a:schemeClr val="bg1"/>
                </a:solidFill>
              </a:defRPr>
            </a:lvl1pPr>
          </a:lstStyle>
          <a:p>
            <a:pPr lvl="0"/>
            <a:r>
              <a:rPr lang="en-US" dirty="0"/>
              <a:t>Author’s or department’s name</a:t>
            </a:r>
          </a:p>
          <a:p>
            <a:pPr lvl="0"/>
            <a:r>
              <a:rPr lang="en-US" dirty="0"/>
              <a:t>Date</a:t>
            </a:r>
          </a:p>
        </p:txBody>
      </p:sp>
    </p:spTree>
    <p:extLst>
      <p:ext uri="{BB962C8B-B14F-4D97-AF65-F5344CB8AC3E}">
        <p14:creationId xmlns:p14="http://schemas.microsoft.com/office/powerpoint/2010/main" val="18458543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itle long Colour">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8FDF6F-C135-802A-3F36-FBC3808B876D}"/>
              </a:ext>
            </a:extLst>
          </p:cNvPr>
          <p:cNvSpPr>
            <a:spLocks noGrp="1"/>
          </p:cNvSpPr>
          <p:nvPr>
            <p:ph type="sldNum" sz="quarter" idx="12"/>
          </p:nvPr>
        </p:nvSpPr>
        <p:spPr>
          <a:xfrm>
            <a:off x="11207578" y="6356350"/>
            <a:ext cx="753762" cy="282575"/>
          </a:xfrm>
          <a:prstGeom prst="rect">
            <a:avLst/>
          </a:prstGeom>
        </p:spPr>
        <p:txBody>
          <a:bodyPr lIns="0" tIns="0" rIns="0" bIns="0" anchor="b"/>
          <a:lstStyle>
            <a:lvl1pPr algn="r">
              <a:defRPr sz="1200">
                <a:solidFill>
                  <a:schemeClr val="accent2"/>
                </a:solidFill>
              </a:defRPr>
            </a:lvl1pPr>
          </a:lstStyle>
          <a:p>
            <a:fld id="{A47EDADE-C6AA-456D-892E-64415757A9A8}" type="slidenum">
              <a:rPr lang="en-US" smtClean="0"/>
              <a:pPr/>
              <a:t>‹#›</a:t>
            </a:fld>
            <a:endParaRPr lang="en-US"/>
          </a:p>
        </p:txBody>
      </p:sp>
      <p:sp>
        <p:nvSpPr>
          <p:cNvPr id="8" name="Text Placeholder 21">
            <a:extLst>
              <a:ext uri="{FF2B5EF4-FFF2-40B4-BE49-F238E27FC236}">
                <a16:creationId xmlns:a16="http://schemas.microsoft.com/office/drawing/2014/main" id="{CF68BF3A-18F5-E801-69A3-E23B0D042C97}"/>
              </a:ext>
            </a:extLst>
          </p:cNvPr>
          <p:cNvSpPr>
            <a:spLocks noGrp="1"/>
          </p:cNvSpPr>
          <p:nvPr>
            <p:ph type="body" sz="quarter" idx="17"/>
          </p:nvPr>
        </p:nvSpPr>
        <p:spPr>
          <a:xfrm>
            <a:off x="4188845" y="6356351"/>
            <a:ext cx="3745192" cy="282574"/>
          </a:xfrm>
        </p:spPr>
        <p:txBody>
          <a:bodyPr anchor="b">
            <a:normAutofit/>
          </a:bodyPr>
          <a:lstStyle>
            <a:lvl1pPr marL="0" indent="0">
              <a:buNone/>
              <a:defRPr sz="1200">
                <a:solidFill>
                  <a:schemeClr val="accent2"/>
                </a:solidFill>
              </a:defRPr>
            </a:lvl1pPr>
          </a:lstStyle>
          <a:p>
            <a:pPr lvl="0"/>
            <a:r>
              <a:rPr lang="en-US"/>
              <a:t>Click to edit Master text styles</a:t>
            </a:r>
          </a:p>
        </p:txBody>
      </p:sp>
      <p:sp>
        <p:nvSpPr>
          <p:cNvPr id="15" name="Title 1">
            <a:extLst>
              <a:ext uri="{FF2B5EF4-FFF2-40B4-BE49-F238E27FC236}">
                <a16:creationId xmlns:a16="http://schemas.microsoft.com/office/drawing/2014/main" id="{730C043A-4D04-C81D-9147-1D69B4F6F05B}"/>
              </a:ext>
            </a:extLst>
          </p:cNvPr>
          <p:cNvSpPr>
            <a:spLocks noGrp="1"/>
          </p:cNvSpPr>
          <p:nvPr>
            <p:ph type="title" hasCustomPrompt="1"/>
          </p:nvPr>
        </p:nvSpPr>
        <p:spPr>
          <a:xfrm>
            <a:off x="4190400" y="2502000"/>
            <a:ext cx="6840000" cy="1081216"/>
          </a:xfrm>
        </p:spPr>
        <p:txBody>
          <a:bodyPr anchor="b">
            <a:noAutofit/>
          </a:bodyPr>
          <a:lstStyle>
            <a:lvl1pPr>
              <a:defRPr sz="4400" b="0" i="0">
                <a:solidFill>
                  <a:srgbClr val="3A8BFF"/>
                </a:solidFill>
                <a:latin typeface="Amadeus Neue Medium" pitchFamily="2" charset="77"/>
                <a:ea typeface="Amadeus Neue Medium" pitchFamily="2" charset="77"/>
                <a:cs typeface="Amadeus Neue Medium" pitchFamily="2" charset="77"/>
              </a:defRPr>
            </a:lvl1pPr>
          </a:lstStyle>
          <a:p>
            <a:r>
              <a:rPr lang="en-US" dirty="0"/>
              <a:t>Presentation title</a:t>
            </a:r>
          </a:p>
        </p:txBody>
      </p:sp>
      <p:sp>
        <p:nvSpPr>
          <p:cNvPr id="16" name="Text Placeholder 9">
            <a:extLst>
              <a:ext uri="{FF2B5EF4-FFF2-40B4-BE49-F238E27FC236}">
                <a16:creationId xmlns:a16="http://schemas.microsoft.com/office/drawing/2014/main" id="{5EF41C7C-C423-3CE6-9D7E-1168C22CC2B8}"/>
              </a:ext>
            </a:extLst>
          </p:cNvPr>
          <p:cNvSpPr>
            <a:spLocks noGrp="1"/>
          </p:cNvSpPr>
          <p:nvPr>
            <p:ph type="body" sz="quarter" idx="13"/>
          </p:nvPr>
        </p:nvSpPr>
        <p:spPr>
          <a:xfrm>
            <a:off x="4190400" y="3628800"/>
            <a:ext cx="6840000" cy="826530"/>
          </a:xfrm>
        </p:spPr>
        <p:txBody>
          <a:bodyPr>
            <a:noAutofit/>
          </a:bodyPr>
          <a:lstStyle>
            <a:lvl1pPr marL="0" indent="0">
              <a:buNone/>
              <a:defRPr sz="3000">
                <a:solidFill>
                  <a:srgbClr val="3A8BFF"/>
                </a:solidFill>
                <a:latin typeface="Amadeus Neue Light" pitchFamily="50" charset="0"/>
                <a:ea typeface="Amadeus Neue Light" pitchFamily="50" charset="0"/>
                <a:cs typeface="Amadeus Neue Light" pitchFamily="50" charset="0"/>
              </a:defRPr>
            </a:lvl1pPr>
          </a:lstStyle>
          <a:p>
            <a:pPr lvl="0"/>
            <a:r>
              <a:rPr lang="en-US"/>
              <a:t>Click to edit Master text styles</a:t>
            </a:r>
          </a:p>
        </p:txBody>
      </p:sp>
      <p:sp>
        <p:nvSpPr>
          <p:cNvPr id="18" name="Text Placeholder 20">
            <a:extLst>
              <a:ext uri="{FF2B5EF4-FFF2-40B4-BE49-F238E27FC236}">
                <a16:creationId xmlns:a16="http://schemas.microsoft.com/office/drawing/2014/main" id="{B2691358-F3DE-D20A-6C1F-B13C3BC7C3C8}"/>
              </a:ext>
            </a:extLst>
          </p:cNvPr>
          <p:cNvSpPr>
            <a:spLocks noGrp="1"/>
          </p:cNvSpPr>
          <p:nvPr>
            <p:ph type="body" sz="quarter" idx="16" hasCustomPrompt="1"/>
          </p:nvPr>
        </p:nvSpPr>
        <p:spPr>
          <a:xfrm>
            <a:off x="158476" y="3136739"/>
            <a:ext cx="2110163" cy="298407"/>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p:spPr>
        <p:txBody>
          <a:bodyPr>
            <a:normAutofit/>
          </a:bodyPr>
          <a:lstStyle>
            <a:lvl1pPr marL="0" indent="0">
              <a:buNone/>
              <a:defRPr sz="100"/>
            </a:lvl1pPr>
          </a:lstStyle>
          <a:p>
            <a:pPr lvl="0"/>
            <a:r>
              <a:rPr lang="en-US" dirty="0"/>
              <a:t>  </a:t>
            </a:r>
          </a:p>
        </p:txBody>
      </p:sp>
      <p:sp>
        <p:nvSpPr>
          <p:cNvPr id="2" name="TextBox 1">
            <a:extLst>
              <a:ext uri="{FF2B5EF4-FFF2-40B4-BE49-F238E27FC236}">
                <a16:creationId xmlns:a16="http://schemas.microsoft.com/office/drawing/2014/main" id="{93A5807B-871D-2EF5-A154-085DB4DE65DA}"/>
              </a:ext>
            </a:extLst>
          </p:cNvPr>
          <p:cNvSpPr txBox="1"/>
          <p:nvPr userDrawn="1"/>
        </p:nvSpPr>
        <p:spPr>
          <a:xfrm rot="16200000">
            <a:off x="9212615" y="3324761"/>
            <a:ext cx="5750292" cy="208478"/>
          </a:xfrm>
          <a:prstGeom prst="rect">
            <a:avLst/>
          </a:prstGeom>
        </p:spPr>
        <p:txBody>
          <a:bodyPr vert="horz" lIns="91440" tIns="45720" rIns="0" bIns="45720" rtlCol="0" anchor="ctr"/>
          <a:lstStyle>
            <a:defPPr>
              <a:defRPr lang="en-US"/>
            </a:defPPr>
            <a:lvl1pPr algn="r">
              <a:defRPr sz="800">
                <a:solidFill>
                  <a:schemeClr val="bg1"/>
                </a:solidFill>
                <a:latin typeface="+mj-lt"/>
              </a:defRPr>
            </a:lvl1pPr>
          </a:lstStyle>
          <a:p>
            <a:pPr lvl="0" algn="ctr"/>
            <a:r>
              <a:rPr lang="en-US" dirty="0">
                <a:solidFill>
                  <a:srgbClr val="3A8BFF"/>
                </a:solidFill>
              </a:rPr>
              <a:t>© Amadeus IT Group and its affiliates and subsidiaries</a:t>
            </a:r>
          </a:p>
        </p:txBody>
      </p:sp>
      <p:sp>
        <p:nvSpPr>
          <p:cNvPr id="7" name="Text Placeholder 15">
            <a:extLst>
              <a:ext uri="{FF2B5EF4-FFF2-40B4-BE49-F238E27FC236}">
                <a16:creationId xmlns:a16="http://schemas.microsoft.com/office/drawing/2014/main" id="{6005EA73-DB59-01B5-BDBF-E3C07F2420F8}"/>
              </a:ext>
            </a:extLst>
          </p:cNvPr>
          <p:cNvSpPr>
            <a:spLocks noGrp="1"/>
          </p:cNvSpPr>
          <p:nvPr>
            <p:ph type="body" sz="quarter" idx="18" hasCustomPrompt="1"/>
          </p:nvPr>
        </p:nvSpPr>
        <p:spPr>
          <a:xfrm>
            <a:off x="4189413" y="4501456"/>
            <a:ext cx="6840537" cy="1198562"/>
          </a:xfrm>
        </p:spPr>
        <p:txBody>
          <a:bodyPr/>
          <a:lstStyle>
            <a:lvl1pPr marL="0" indent="0">
              <a:lnSpc>
                <a:spcPct val="100000"/>
              </a:lnSpc>
              <a:spcBef>
                <a:spcPts val="0"/>
              </a:spcBef>
              <a:buNone/>
              <a:defRPr sz="1800">
                <a:solidFill>
                  <a:srgbClr val="3A8BFF"/>
                </a:solidFill>
              </a:defRPr>
            </a:lvl1pPr>
          </a:lstStyle>
          <a:p>
            <a:pPr lvl="0"/>
            <a:r>
              <a:rPr lang="en-US" dirty="0"/>
              <a:t>Author’s or department’s name</a:t>
            </a:r>
          </a:p>
          <a:p>
            <a:pPr lvl="0"/>
            <a:r>
              <a:rPr lang="en-US" dirty="0"/>
              <a:t>Date</a:t>
            </a:r>
          </a:p>
        </p:txBody>
      </p:sp>
    </p:spTree>
    <p:extLst>
      <p:ext uri="{BB962C8B-B14F-4D97-AF65-F5344CB8AC3E}">
        <p14:creationId xmlns:p14="http://schemas.microsoft.com/office/powerpoint/2010/main" val="380817220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long Colour">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8FDF6F-C135-802A-3F36-FBC3808B876D}"/>
              </a:ext>
            </a:extLst>
          </p:cNvPr>
          <p:cNvSpPr>
            <a:spLocks noGrp="1"/>
          </p:cNvSpPr>
          <p:nvPr>
            <p:ph type="sldNum" sz="quarter" idx="12"/>
          </p:nvPr>
        </p:nvSpPr>
        <p:spPr>
          <a:xfrm>
            <a:off x="11207578" y="6356350"/>
            <a:ext cx="753762" cy="282575"/>
          </a:xfrm>
          <a:prstGeom prst="rect">
            <a:avLst/>
          </a:prstGeom>
        </p:spPr>
        <p:txBody>
          <a:bodyPr lIns="0" tIns="0" rIns="0" bIns="0" anchor="b"/>
          <a:lstStyle>
            <a:lvl1pPr algn="r">
              <a:defRPr sz="1200">
                <a:solidFill>
                  <a:srgbClr val="000835"/>
                </a:solidFill>
              </a:defRPr>
            </a:lvl1pPr>
          </a:lstStyle>
          <a:p>
            <a:fld id="{A47EDADE-C6AA-456D-892E-64415757A9A8}" type="slidenum">
              <a:rPr lang="en-US" smtClean="0"/>
              <a:pPr/>
              <a:t>‹#›</a:t>
            </a:fld>
            <a:endParaRPr lang="en-US"/>
          </a:p>
        </p:txBody>
      </p:sp>
      <p:sp>
        <p:nvSpPr>
          <p:cNvPr id="8" name="Text Placeholder 21">
            <a:extLst>
              <a:ext uri="{FF2B5EF4-FFF2-40B4-BE49-F238E27FC236}">
                <a16:creationId xmlns:a16="http://schemas.microsoft.com/office/drawing/2014/main" id="{CF68BF3A-18F5-E801-69A3-E23B0D042C97}"/>
              </a:ext>
            </a:extLst>
          </p:cNvPr>
          <p:cNvSpPr>
            <a:spLocks noGrp="1"/>
          </p:cNvSpPr>
          <p:nvPr>
            <p:ph type="body" sz="quarter" idx="17" hasCustomPrompt="1"/>
          </p:nvPr>
        </p:nvSpPr>
        <p:spPr>
          <a:xfrm>
            <a:off x="4188845" y="6356351"/>
            <a:ext cx="3745192" cy="282574"/>
          </a:xfrm>
        </p:spPr>
        <p:txBody>
          <a:bodyPr anchor="b">
            <a:normAutofit/>
          </a:bodyPr>
          <a:lstStyle>
            <a:lvl1pPr marL="0" indent="0">
              <a:buNone/>
              <a:defRPr sz="1200">
                <a:solidFill>
                  <a:srgbClr val="000835"/>
                </a:solidFill>
              </a:defRPr>
            </a:lvl1pPr>
          </a:lstStyle>
          <a:p>
            <a:pPr lvl="0"/>
            <a:r>
              <a:rPr lang="en-US" dirty="0"/>
              <a:t>Amadeus. It’s how travel works better.</a:t>
            </a:r>
          </a:p>
        </p:txBody>
      </p:sp>
      <p:sp>
        <p:nvSpPr>
          <p:cNvPr id="15" name="Title 1">
            <a:extLst>
              <a:ext uri="{FF2B5EF4-FFF2-40B4-BE49-F238E27FC236}">
                <a16:creationId xmlns:a16="http://schemas.microsoft.com/office/drawing/2014/main" id="{730C043A-4D04-C81D-9147-1D69B4F6F05B}"/>
              </a:ext>
            </a:extLst>
          </p:cNvPr>
          <p:cNvSpPr>
            <a:spLocks noGrp="1"/>
          </p:cNvSpPr>
          <p:nvPr>
            <p:ph type="title" hasCustomPrompt="1"/>
          </p:nvPr>
        </p:nvSpPr>
        <p:spPr>
          <a:xfrm>
            <a:off x="4190400" y="2502000"/>
            <a:ext cx="6840000" cy="1081216"/>
          </a:xfrm>
        </p:spPr>
        <p:txBody>
          <a:bodyPr anchor="b">
            <a:noAutofit/>
          </a:bodyPr>
          <a:lstStyle>
            <a:lvl1pPr>
              <a:defRPr sz="4400" b="0" i="0">
                <a:solidFill>
                  <a:srgbClr val="000835"/>
                </a:solidFill>
                <a:latin typeface="Amadeus Neue Medium" pitchFamily="2" charset="77"/>
                <a:ea typeface="Amadeus Neue Medium" pitchFamily="2" charset="77"/>
                <a:cs typeface="Amadeus Neue Medium" pitchFamily="2" charset="77"/>
              </a:defRPr>
            </a:lvl1pPr>
          </a:lstStyle>
          <a:p>
            <a:r>
              <a:rPr lang="en-US" dirty="0"/>
              <a:t>Presentation title</a:t>
            </a:r>
          </a:p>
        </p:txBody>
      </p:sp>
      <p:sp>
        <p:nvSpPr>
          <p:cNvPr id="16" name="Text Placeholder 9">
            <a:extLst>
              <a:ext uri="{FF2B5EF4-FFF2-40B4-BE49-F238E27FC236}">
                <a16:creationId xmlns:a16="http://schemas.microsoft.com/office/drawing/2014/main" id="{5EF41C7C-C423-3CE6-9D7E-1168C22CC2B8}"/>
              </a:ext>
            </a:extLst>
          </p:cNvPr>
          <p:cNvSpPr>
            <a:spLocks noGrp="1"/>
          </p:cNvSpPr>
          <p:nvPr>
            <p:ph type="body" sz="quarter" idx="13"/>
          </p:nvPr>
        </p:nvSpPr>
        <p:spPr>
          <a:xfrm>
            <a:off x="4190400" y="3628800"/>
            <a:ext cx="6840000" cy="826530"/>
          </a:xfrm>
        </p:spPr>
        <p:txBody>
          <a:bodyPr>
            <a:noAutofit/>
          </a:bodyPr>
          <a:lstStyle>
            <a:lvl1pPr marL="0" indent="0">
              <a:buNone/>
              <a:defRPr sz="3000">
                <a:solidFill>
                  <a:srgbClr val="000835"/>
                </a:solidFill>
                <a:latin typeface="Amadeus Neue Light" pitchFamily="50" charset="0"/>
                <a:ea typeface="Amadeus Neue Light" pitchFamily="50" charset="0"/>
                <a:cs typeface="Amadeus Neue Light" pitchFamily="50" charset="0"/>
              </a:defRPr>
            </a:lvl1pPr>
          </a:lstStyle>
          <a:p>
            <a:pPr lvl="0"/>
            <a:r>
              <a:rPr lang="en-US"/>
              <a:t>Click to edit Master text styles</a:t>
            </a:r>
          </a:p>
        </p:txBody>
      </p:sp>
      <p:sp>
        <p:nvSpPr>
          <p:cNvPr id="18" name="Text Placeholder 20">
            <a:extLst>
              <a:ext uri="{FF2B5EF4-FFF2-40B4-BE49-F238E27FC236}">
                <a16:creationId xmlns:a16="http://schemas.microsoft.com/office/drawing/2014/main" id="{B2691358-F3DE-D20A-6C1F-B13C3BC7C3C8}"/>
              </a:ext>
            </a:extLst>
          </p:cNvPr>
          <p:cNvSpPr>
            <a:spLocks noGrp="1"/>
          </p:cNvSpPr>
          <p:nvPr>
            <p:ph type="body" sz="quarter" idx="16" hasCustomPrompt="1"/>
          </p:nvPr>
        </p:nvSpPr>
        <p:spPr>
          <a:xfrm>
            <a:off x="158476" y="3136739"/>
            <a:ext cx="2110163" cy="298407"/>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p:spPr>
        <p:txBody>
          <a:bodyPr>
            <a:normAutofit/>
          </a:bodyPr>
          <a:lstStyle>
            <a:lvl1pPr marL="0" indent="0">
              <a:buNone/>
              <a:defRPr sz="100"/>
            </a:lvl1pPr>
          </a:lstStyle>
          <a:p>
            <a:pPr lvl="0"/>
            <a:r>
              <a:rPr lang="en-US" dirty="0"/>
              <a:t>  </a:t>
            </a:r>
          </a:p>
        </p:txBody>
      </p:sp>
      <p:sp>
        <p:nvSpPr>
          <p:cNvPr id="2" name="TextBox 1">
            <a:extLst>
              <a:ext uri="{FF2B5EF4-FFF2-40B4-BE49-F238E27FC236}">
                <a16:creationId xmlns:a16="http://schemas.microsoft.com/office/drawing/2014/main" id="{93A5807B-871D-2EF5-A154-085DB4DE65DA}"/>
              </a:ext>
            </a:extLst>
          </p:cNvPr>
          <p:cNvSpPr txBox="1"/>
          <p:nvPr userDrawn="1"/>
        </p:nvSpPr>
        <p:spPr>
          <a:xfrm rot="16200000">
            <a:off x="9212615" y="3324761"/>
            <a:ext cx="5750292" cy="208478"/>
          </a:xfrm>
          <a:prstGeom prst="rect">
            <a:avLst/>
          </a:prstGeom>
        </p:spPr>
        <p:txBody>
          <a:bodyPr vert="horz" lIns="91440" tIns="45720" rIns="0" bIns="45720" rtlCol="0" anchor="ctr"/>
          <a:lstStyle>
            <a:defPPr>
              <a:defRPr lang="en-US"/>
            </a:defPPr>
            <a:lvl1pPr algn="r">
              <a:defRPr sz="800">
                <a:solidFill>
                  <a:schemeClr val="bg1"/>
                </a:solidFill>
                <a:latin typeface="+mj-lt"/>
              </a:defRPr>
            </a:lvl1pPr>
          </a:lstStyle>
          <a:p>
            <a:pPr lvl="0" algn="ctr"/>
            <a:r>
              <a:rPr lang="en-US" dirty="0">
                <a:solidFill>
                  <a:srgbClr val="000835"/>
                </a:solidFill>
              </a:rPr>
              <a:t>© Amadeus IT Group and its affiliates and subsidiaries</a:t>
            </a:r>
          </a:p>
        </p:txBody>
      </p:sp>
      <p:sp>
        <p:nvSpPr>
          <p:cNvPr id="7" name="Text Placeholder 15">
            <a:extLst>
              <a:ext uri="{FF2B5EF4-FFF2-40B4-BE49-F238E27FC236}">
                <a16:creationId xmlns:a16="http://schemas.microsoft.com/office/drawing/2014/main" id="{3F700F89-BD2F-6801-108B-B59D555799C3}"/>
              </a:ext>
            </a:extLst>
          </p:cNvPr>
          <p:cNvSpPr>
            <a:spLocks noGrp="1"/>
          </p:cNvSpPr>
          <p:nvPr>
            <p:ph type="body" sz="quarter" idx="18" hasCustomPrompt="1"/>
          </p:nvPr>
        </p:nvSpPr>
        <p:spPr>
          <a:xfrm>
            <a:off x="4189413" y="4501456"/>
            <a:ext cx="6840537" cy="1198562"/>
          </a:xfrm>
        </p:spPr>
        <p:txBody>
          <a:bodyPr/>
          <a:lstStyle>
            <a:lvl1pPr marL="0" indent="0">
              <a:lnSpc>
                <a:spcPct val="100000"/>
              </a:lnSpc>
              <a:spcBef>
                <a:spcPts val="0"/>
              </a:spcBef>
              <a:buNone/>
              <a:defRPr sz="1800">
                <a:solidFill>
                  <a:srgbClr val="000835"/>
                </a:solidFill>
              </a:defRPr>
            </a:lvl1pPr>
          </a:lstStyle>
          <a:p>
            <a:pPr lvl="0"/>
            <a:r>
              <a:rPr lang="en-US" dirty="0"/>
              <a:t>Author’s or department’s name</a:t>
            </a:r>
          </a:p>
          <a:p>
            <a:pPr lvl="0"/>
            <a:r>
              <a:rPr lang="en-US" dirty="0"/>
              <a:t>Date</a:t>
            </a:r>
          </a:p>
        </p:txBody>
      </p:sp>
    </p:spTree>
    <p:extLst>
      <p:ext uri="{BB962C8B-B14F-4D97-AF65-F5344CB8AC3E}">
        <p14:creationId xmlns:p14="http://schemas.microsoft.com/office/powerpoint/2010/main" val="22093224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long Colour">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8FDF6F-C135-802A-3F36-FBC3808B876D}"/>
              </a:ext>
            </a:extLst>
          </p:cNvPr>
          <p:cNvSpPr>
            <a:spLocks noGrp="1"/>
          </p:cNvSpPr>
          <p:nvPr>
            <p:ph type="sldNum" sz="quarter" idx="12"/>
          </p:nvPr>
        </p:nvSpPr>
        <p:spPr>
          <a:xfrm>
            <a:off x="11207578" y="6356350"/>
            <a:ext cx="753762" cy="282575"/>
          </a:xfrm>
          <a:prstGeom prst="rect">
            <a:avLst/>
          </a:prstGeom>
        </p:spPr>
        <p:txBody>
          <a:bodyPr lIns="0" tIns="0" rIns="0" bIns="0" anchor="b"/>
          <a:lstStyle>
            <a:lvl1pPr algn="r">
              <a:defRPr sz="1200">
                <a:solidFill>
                  <a:srgbClr val="000835"/>
                </a:solidFill>
              </a:defRPr>
            </a:lvl1pPr>
          </a:lstStyle>
          <a:p>
            <a:fld id="{A47EDADE-C6AA-456D-892E-64415757A9A8}" type="slidenum">
              <a:rPr lang="en-US" smtClean="0"/>
              <a:pPr/>
              <a:t>‹#›</a:t>
            </a:fld>
            <a:endParaRPr lang="en-US"/>
          </a:p>
        </p:txBody>
      </p:sp>
      <p:sp>
        <p:nvSpPr>
          <p:cNvPr id="8" name="Text Placeholder 21">
            <a:extLst>
              <a:ext uri="{FF2B5EF4-FFF2-40B4-BE49-F238E27FC236}">
                <a16:creationId xmlns:a16="http://schemas.microsoft.com/office/drawing/2014/main" id="{CF68BF3A-18F5-E801-69A3-E23B0D042C97}"/>
              </a:ext>
            </a:extLst>
          </p:cNvPr>
          <p:cNvSpPr>
            <a:spLocks noGrp="1"/>
          </p:cNvSpPr>
          <p:nvPr>
            <p:ph type="body" sz="quarter" idx="17" hasCustomPrompt="1"/>
          </p:nvPr>
        </p:nvSpPr>
        <p:spPr>
          <a:xfrm>
            <a:off x="4188845" y="6356351"/>
            <a:ext cx="3745192" cy="282574"/>
          </a:xfrm>
        </p:spPr>
        <p:txBody>
          <a:bodyPr anchor="b">
            <a:normAutofit/>
          </a:bodyPr>
          <a:lstStyle>
            <a:lvl1pPr marL="0" indent="0">
              <a:buNone/>
              <a:defRPr sz="1200">
                <a:solidFill>
                  <a:srgbClr val="000835"/>
                </a:solidFill>
              </a:defRPr>
            </a:lvl1pPr>
          </a:lstStyle>
          <a:p>
            <a:pPr lvl="0"/>
            <a:r>
              <a:rPr lang="en-US" dirty="0"/>
              <a:t>Amadeus. It’s how travel works better.</a:t>
            </a:r>
          </a:p>
        </p:txBody>
      </p:sp>
      <p:sp>
        <p:nvSpPr>
          <p:cNvPr id="15" name="Title 1">
            <a:extLst>
              <a:ext uri="{FF2B5EF4-FFF2-40B4-BE49-F238E27FC236}">
                <a16:creationId xmlns:a16="http://schemas.microsoft.com/office/drawing/2014/main" id="{730C043A-4D04-C81D-9147-1D69B4F6F05B}"/>
              </a:ext>
            </a:extLst>
          </p:cNvPr>
          <p:cNvSpPr>
            <a:spLocks noGrp="1"/>
          </p:cNvSpPr>
          <p:nvPr>
            <p:ph type="title" hasCustomPrompt="1"/>
          </p:nvPr>
        </p:nvSpPr>
        <p:spPr>
          <a:xfrm>
            <a:off x="4190400" y="2502000"/>
            <a:ext cx="6840000" cy="1081216"/>
          </a:xfrm>
        </p:spPr>
        <p:txBody>
          <a:bodyPr anchor="b">
            <a:noAutofit/>
          </a:bodyPr>
          <a:lstStyle>
            <a:lvl1pPr>
              <a:defRPr sz="4400" b="0" i="0">
                <a:solidFill>
                  <a:srgbClr val="000835"/>
                </a:solidFill>
                <a:latin typeface="Amadeus Neue Medium" pitchFamily="2" charset="77"/>
                <a:ea typeface="Amadeus Neue Medium" pitchFamily="2" charset="77"/>
                <a:cs typeface="Amadeus Neue Medium" pitchFamily="2" charset="77"/>
              </a:defRPr>
            </a:lvl1pPr>
          </a:lstStyle>
          <a:p>
            <a:r>
              <a:rPr lang="en-US" dirty="0"/>
              <a:t>Presentation title</a:t>
            </a:r>
          </a:p>
        </p:txBody>
      </p:sp>
      <p:sp>
        <p:nvSpPr>
          <p:cNvPr id="16" name="Text Placeholder 9">
            <a:extLst>
              <a:ext uri="{FF2B5EF4-FFF2-40B4-BE49-F238E27FC236}">
                <a16:creationId xmlns:a16="http://schemas.microsoft.com/office/drawing/2014/main" id="{5EF41C7C-C423-3CE6-9D7E-1168C22CC2B8}"/>
              </a:ext>
            </a:extLst>
          </p:cNvPr>
          <p:cNvSpPr>
            <a:spLocks noGrp="1"/>
          </p:cNvSpPr>
          <p:nvPr>
            <p:ph type="body" sz="quarter" idx="13"/>
          </p:nvPr>
        </p:nvSpPr>
        <p:spPr>
          <a:xfrm>
            <a:off x="4190400" y="3628800"/>
            <a:ext cx="6840000" cy="826530"/>
          </a:xfrm>
        </p:spPr>
        <p:txBody>
          <a:bodyPr>
            <a:noAutofit/>
          </a:bodyPr>
          <a:lstStyle>
            <a:lvl1pPr marL="0" indent="0">
              <a:buNone/>
              <a:defRPr sz="3000">
                <a:solidFill>
                  <a:srgbClr val="000835"/>
                </a:solidFill>
                <a:latin typeface="Amadeus Neue Light" pitchFamily="50" charset="0"/>
                <a:ea typeface="Amadeus Neue Light" pitchFamily="50" charset="0"/>
                <a:cs typeface="Amadeus Neue Light" pitchFamily="50" charset="0"/>
              </a:defRPr>
            </a:lvl1pPr>
          </a:lstStyle>
          <a:p>
            <a:pPr lvl="0"/>
            <a:r>
              <a:rPr lang="en-US"/>
              <a:t>Click to edit Master text styles</a:t>
            </a:r>
          </a:p>
        </p:txBody>
      </p:sp>
      <p:sp>
        <p:nvSpPr>
          <p:cNvPr id="18" name="Text Placeholder 20">
            <a:extLst>
              <a:ext uri="{FF2B5EF4-FFF2-40B4-BE49-F238E27FC236}">
                <a16:creationId xmlns:a16="http://schemas.microsoft.com/office/drawing/2014/main" id="{B2691358-F3DE-D20A-6C1F-B13C3BC7C3C8}"/>
              </a:ext>
            </a:extLst>
          </p:cNvPr>
          <p:cNvSpPr>
            <a:spLocks noGrp="1"/>
          </p:cNvSpPr>
          <p:nvPr>
            <p:ph type="body" sz="quarter" idx="16" hasCustomPrompt="1"/>
          </p:nvPr>
        </p:nvSpPr>
        <p:spPr>
          <a:xfrm>
            <a:off x="158476" y="3136739"/>
            <a:ext cx="2110163" cy="298407"/>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p:spPr>
        <p:txBody>
          <a:bodyPr>
            <a:normAutofit/>
          </a:bodyPr>
          <a:lstStyle>
            <a:lvl1pPr marL="0" indent="0">
              <a:buNone/>
              <a:defRPr sz="100"/>
            </a:lvl1pPr>
          </a:lstStyle>
          <a:p>
            <a:pPr lvl="0"/>
            <a:r>
              <a:rPr lang="en-US" dirty="0"/>
              <a:t>  </a:t>
            </a:r>
          </a:p>
        </p:txBody>
      </p:sp>
      <p:sp>
        <p:nvSpPr>
          <p:cNvPr id="2" name="TextBox 1">
            <a:extLst>
              <a:ext uri="{FF2B5EF4-FFF2-40B4-BE49-F238E27FC236}">
                <a16:creationId xmlns:a16="http://schemas.microsoft.com/office/drawing/2014/main" id="{93A5807B-871D-2EF5-A154-085DB4DE65DA}"/>
              </a:ext>
            </a:extLst>
          </p:cNvPr>
          <p:cNvSpPr txBox="1"/>
          <p:nvPr userDrawn="1"/>
        </p:nvSpPr>
        <p:spPr>
          <a:xfrm rot="16200000">
            <a:off x="9212615" y="3324761"/>
            <a:ext cx="5750292" cy="208478"/>
          </a:xfrm>
          <a:prstGeom prst="rect">
            <a:avLst/>
          </a:prstGeom>
        </p:spPr>
        <p:txBody>
          <a:bodyPr vert="horz" lIns="91440" tIns="45720" rIns="0" bIns="45720" rtlCol="0" anchor="ctr"/>
          <a:lstStyle>
            <a:defPPr>
              <a:defRPr lang="en-US"/>
            </a:defPPr>
            <a:lvl1pPr algn="r">
              <a:defRPr sz="800">
                <a:solidFill>
                  <a:schemeClr val="bg1"/>
                </a:solidFill>
                <a:latin typeface="+mj-lt"/>
              </a:defRPr>
            </a:lvl1pPr>
          </a:lstStyle>
          <a:p>
            <a:pPr lvl="0" algn="ctr"/>
            <a:r>
              <a:rPr lang="en-US" dirty="0">
                <a:solidFill>
                  <a:srgbClr val="000835"/>
                </a:solidFill>
              </a:rPr>
              <a:t>© Amadeus IT Group and its affiliates and subsidiaries</a:t>
            </a:r>
          </a:p>
        </p:txBody>
      </p:sp>
      <p:sp>
        <p:nvSpPr>
          <p:cNvPr id="7" name="Text Placeholder 15">
            <a:extLst>
              <a:ext uri="{FF2B5EF4-FFF2-40B4-BE49-F238E27FC236}">
                <a16:creationId xmlns:a16="http://schemas.microsoft.com/office/drawing/2014/main" id="{3F700F89-BD2F-6801-108B-B59D555799C3}"/>
              </a:ext>
            </a:extLst>
          </p:cNvPr>
          <p:cNvSpPr>
            <a:spLocks noGrp="1"/>
          </p:cNvSpPr>
          <p:nvPr>
            <p:ph type="body" sz="quarter" idx="18" hasCustomPrompt="1"/>
          </p:nvPr>
        </p:nvSpPr>
        <p:spPr>
          <a:xfrm>
            <a:off x="4189413" y="4501456"/>
            <a:ext cx="6840537" cy="1198562"/>
          </a:xfrm>
        </p:spPr>
        <p:txBody>
          <a:bodyPr/>
          <a:lstStyle>
            <a:lvl1pPr marL="0" indent="0">
              <a:lnSpc>
                <a:spcPct val="100000"/>
              </a:lnSpc>
              <a:spcBef>
                <a:spcPts val="0"/>
              </a:spcBef>
              <a:buNone/>
              <a:defRPr sz="1800">
                <a:solidFill>
                  <a:srgbClr val="000835"/>
                </a:solidFill>
              </a:defRPr>
            </a:lvl1pPr>
          </a:lstStyle>
          <a:p>
            <a:pPr lvl="0"/>
            <a:r>
              <a:rPr lang="en-US" dirty="0"/>
              <a:t>Author’s or department’s name</a:t>
            </a:r>
          </a:p>
          <a:p>
            <a:pPr lvl="0"/>
            <a:r>
              <a:rPr lang="en-US" dirty="0"/>
              <a:t>Date</a:t>
            </a:r>
          </a:p>
        </p:txBody>
      </p:sp>
    </p:spTree>
    <p:extLst>
      <p:ext uri="{BB962C8B-B14F-4D97-AF65-F5344CB8AC3E}">
        <p14:creationId xmlns:p14="http://schemas.microsoft.com/office/powerpoint/2010/main" val="33494054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itle long Colour">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8FDF6F-C135-802A-3F36-FBC3808B876D}"/>
              </a:ext>
            </a:extLst>
          </p:cNvPr>
          <p:cNvSpPr>
            <a:spLocks noGrp="1"/>
          </p:cNvSpPr>
          <p:nvPr>
            <p:ph type="sldNum" sz="quarter" idx="12"/>
          </p:nvPr>
        </p:nvSpPr>
        <p:spPr>
          <a:xfrm>
            <a:off x="11207578" y="6356350"/>
            <a:ext cx="753762" cy="282575"/>
          </a:xfrm>
          <a:prstGeom prst="rect">
            <a:avLst/>
          </a:prstGeom>
        </p:spPr>
        <p:txBody>
          <a:bodyPr lIns="0" tIns="0" rIns="0" bIns="0" anchor="b"/>
          <a:lstStyle>
            <a:lvl1pPr algn="r">
              <a:defRPr sz="1200">
                <a:solidFill>
                  <a:srgbClr val="000835"/>
                </a:solidFill>
              </a:defRPr>
            </a:lvl1pPr>
          </a:lstStyle>
          <a:p>
            <a:fld id="{A47EDADE-C6AA-456D-892E-64415757A9A8}" type="slidenum">
              <a:rPr lang="en-US" smtClean="0"/>
              <a:pPr/>
              <a:t>‹#›</a:t>
            </a:fld>
            <a:endParaRPr lang="en-US"/>
          </a:p>
        </p:txBody>
      </p:sp>
      <p:sp>
        <p:nvSpPr>
          <p:cNvPr id="8" name="Text Placeholder 21">
            <a:extLst>
              <a:ext uri="{FF2B5EF4-FFF2-40B4-BE49-F238E27FC236}">
                <a16:creationId xmlns:a16="http://schemas.microsoft.com/office/drawing/2014/main" id="{CF68BF3A-18F5-E801-69A3-E23B0D042C97}"/>
              </a:ext>
            </a:extLst>
          </p:cNvPr>
          <p:cNvSpPr>
            <a:spLocks noGrp="1"/>
          </p:cNvSpPr>
          <p:nvPr>
            <p:ph type="body" sz="quarter" idx="17" hasCustomPrompt="1"/>
          </p:nvPr>
        </p:nvSpPr>
        <p:spPr>
          <a:xfrm>
            <a:off x="4188845" y="6356351"/>
            <a:ext cx="3745192" cy="282574"/>
          </a:xfrm>
        </p:spPr>
        <p:txBody>
          <a:bodyPr anchor="b">
            <a:normAutofit/>
          </a:bodyPr>
          <a:lstStyle>
            <a:lvl1pPr marL="0" indent="0">
              <a:buNone/>
              <a:defRPr sz="1200">
                <a:solidFill>
                  <a:srgbClr val="000835"/>
                </a:solidFill>
              </a:defRPr>
            </a:lvl1pPr>
          </a:lstStyle>
          <a:p>
            <a:pPr lvl="0"/>
            <a:r>
              <a:rPr lang="en-US" dirty="0"/>
              <a:t>Amadeus. It’s how travel works better.</a:t>
            </a:r>
          </a:p>
        </p:txBody>
      </p:sp>
      <p:sp>
        <p:nvSpPr>
          <p:cNvPr id="15" name="Title 1">
            <a:extLst>
              <a:ext uri="{FF2B5EF4-FFF2-40B4-BE49-F238E27FC236}">
                <a16:creationId xmlns:a16="http://schemas.microsoft.com/office/drawing/2014/main" id="{730C043A-4D04-C81D-9147-1D69B4F6F05B}"/>
              </a:ext>
            </a:extLst>
          </p:cNvPr>
          <p:cNvSpPr>
            <a:spLocks noGrp="1"/>
          </p:cNvSpPr>
          <p:nvPr>
            <p:ph type="title" hasCustomPrompt="1"/>
          </p:nvPr>
        </p:nvSpPr>
        <p:spPr>
          <a:xfrm>
            <a:off x="4190400" y="2502000"/>
            <a:ext cx="6840000" cy="1081216"/>
          </a:xfrm>
        </p:spPr>
        <p:txBody>
          <a:bodyPr anchor="b">
            <a:noAutofit/>
          </a:bodyPr>
          <a:lstStyle>
            <a:lvl1pPr>
              <a:defRPr sz="4400" b="0" i="0">
                <a:solidFill>
                  <a:srgbClr val="000835"/>
                </a:solidFill>
                <a:latin typeface="Amadeus Neue Medium" pitchFamily="2" charset="77"/>
                <a:ea typeface="Amadeus Neue Medium" pitchFamily="2" charset="77"/>
                <a:cs typeface="Amadeus Neue Medium" pitchFamily="2" charset="77"/>
              </a:defRPr>
            </a:lvl1pPr>
          </a:lstStyle>
          <a:p>
            <a:r>
              <a:rPr lang="en-US" dirty="0"/>
              <a:t>Presentation title</a:t>
            </a:r>
          </a:p>
        </p:txBody>
      </p:sp>
      <p:sp>
        <p:nvSpPr>
          <p:cNvPr id="16" name="Text Placeholder 9">
            <a:extLst>
              <a:ext uri="{FF2B5EF4-FFF2-40B4-BE49-F238E27FC236}">
                <a16:creationId xmlns:a16="http://schemas.microsoft.com/office/drawing/2014/main" id="{5EF41C7C-C423-3CE6-9D7E-1168C22CC2B8}"/>
              </a:ext>
            </a:extLst>
          </p:cNvPr>
          <p:cNvSpPr>
            <a:spLocks noGrp="1"/>
          </p:cNvSpPr>
          <p:nvPr>
            <p:ph type="body" sz="quarter" idx="13"/>
          </p:nvPr>
        </p:nvSpPr>
        <p:spPr>
          <a:xfrm>
            <a:off x="4190400" y="3628800"/>
            <a:ext cx="6840000" cy="826530"/>
          </a:xfrm>
        </p:spPr>
        <p:txBody>
          <a:bodyPr>
            <a:noAutofit/>
          </a:bodyPr>
          <a:lstStyle>
            <a:lvl1pPr marL="0" indent="0">
              <a:buNone/>
              <a:defRPr sz="3000">
                <a:solidFill>
                  <a:srgbClr val="000835"/>
                </a:solidFill>
                <a:latin typeface="Amadeus Neue Light" pitchFamily="50" charset="0"/>
                <a:ea typeface="Amadeus Neue Light" pitchFamily="50" charset="0"/>
                <a:cs typeface="Amadeus Neue Light" pitchFamily="50" charset="0"/>
              </a:defRPr>
            </a:lvl1pPr>
          </a:lstStyle>
          <a:p>
            <a:pPr lvl="0"/>
            <a:r>
              <a:rPr lang="en-US"/>
              <a:t>Click to edit Master text styles</a:t>
            </a:r>
          </a:p>
        </p:txBody>
      </p:sp>
      <p:sp>
        <p:nvSpPr>
          <p:cNvPr id="18" name="Text Placeholder 20">
            <a:extLst>
              <a:ext uri="{FF2B5EF4-FFF2-40B4-BE49-F238E27FC236}">
                <a16:creationId xmlns:a16="http://schemas.microsoft.com/office/drawing/2014/main" id="{B2691358-F3DE-D20A-6C1F-B13C3BC7C3C8}"/>
              </a:ext>
            </a:extLst>
          </p:cNvPr>
          <p:cNvSpPr>
            <a:spLocks noGrp="1"/>
          </p:cNvSpPr>
          <p:nvPr>
            <p:ph type="body" sz="quarter" idx="16" hasCustomPrompt="1"/>
          </p:nvPr>
        </p:nvSpPr>
        <p:spPr>
          <a:xfrm>
            <a:off x="158476" y="3136739"/>
            <a:ext cx="2110163" cy="298407"/>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p:spPr>
        <p:txBody>
          <a:bodyPr>
            <a:normAutofit/>
          </a:bodyPr>
          <a:lstStyle>
            <a:lvl1pPr marL="0" indent="0">
              <a:buNone/>
              <a:defRPr sz="100"/>
            </a:lvl1pPr>
          </a:lstStyle>
          <a:p>
            <a:pPr lvl="0"/>
            <a:r>
              <a:rPr lang="en-US" dirty="0"/>
              <a:t>  </a:t>
            </a:r>
          </a:p>
        </p:txBody>
      </p:sp>
      <p:sp>
        <p:nvSpPr>
          <p:cNvPr id="2" name="TextBox 1">
            <a:extLst>
              <a:ext uri="{FF2B5EF4-FFF2-40B4-BE49-F238E27FC236}">
                <a16:creationId xmlns:a16="http://schemas.microsoft.com/office/drawing/2014/main" id="{93A5807B-871D-2EF5-A154-085DB4DE65DA}"/>
              </a:ext>
            </a:extLst>
          </p:cNvPr>
          <p:cNvSpPr txBox="1"/>
          <p:nvPr userDrawn="1"/>
        </p:nvSpPr>
        <p:spPr>
          <a:xfrm rot="16200000">
            <a:off x="9212615" y="3324761"/>
            <a:ext cx="5750292" cy="208478"/>
          </a:xfrm>
          <a:prstGeom prst="rect">
            <a:avLst/>
          </a:prstGeom>
        </p:spPr>
        <p:txBody>
          <a:bodyPr vert="horz" lIns="91440" tIns="45720" rIns="0" bIns="45720" rtlCol="0" anchor="ctr"/>
          <a:lstStyle>
            <a:defPPr>
              <a:defRPr lang="en-US"/>
            </a:defPPr>
            <a:lvl1pPr algn="r">
              <a:defRPr sz="800">
                <a:solidFill>
                  <a:schemeClr val="bg1"/>
                </a:solidFill>
                <a:latin typeface="+mj-lt"/>
              </a:defRPr>
            </a:lvl1pPr>
          </a:lstStyle>
          <a:p>
            <a:pPr lvl="0" algn="ctr"/>
            <a:r>
              <a:rPr lang="en-US" dirty="0">
                <a:solidFill>
                  <a:srgbClr val="000835"/>
                </a:solidFill>
              </a:rPr>
              <a:t>© Amadeus IT Group and its affiliates and subsidiaries</a:t>
            </a:r>
          </a:p>
        </p:txBody>
      </p:sp>
      <p:sp>
        <p:nvSpPr>
          <p:cNvPr id="7" name="Text Placeholder 15">
            <a:extLst>
              <a:ext uri="{FF2B5EF4-FFF2-40B4-BE49-F238E27FC236}">
                <a16:creationId xmlns:a16="http://schemas.microsoft.com/office/drawing/2014/main" id="{3F700F89-BD2F-6801-108B-B59D555799C3}"/>
              </a:ext>
            </a:extLst>
          </p:cNvPr>
          <p:cNvSpPr>
            <a:spLocks noGrp="1"/>
          </p:cNvSpPr>
          <p:nvPr>
            <p:ph type="body" sz="quarter" idx="18" hasCustomPrompt="1"/>
          </p:nvPr>
        </p:nvSpPr>
        <p:spPr>
          <a:xfrm>
            <a:off x="4189413" y="4501456"/>
            <a:ext cx="6840537" cy="1198562"/>
          </a:xfrm>
        </p:spPr>
        <p:txBody>
          <a:bodyPr/>
          <a:lstStyle>
            <a:lvl1pPr marL="0" indent="0">
              <a:lnSpc>
                <a:spcPct val="100000"/>
              </a:lnSpc>
              <a:spcBef>
                <a:spcPts val="0"/>
              </a:spcBef>
              <a:buNone/>
              <a:defRPr sz="1800">
                <a:solidFill>
                  <a:srgbClr val="000835"/>
                </a:solidFill>
              </a:defRPr>
            </a:lvl1pPr>
          </a:lstStyle>
          <a:p>
            <a:pPr lvl="0"/>
            <a:r>
              <a:rPr lang="en-US" dirty="0"/>
              <a:t>Author’s or department’s name</a:t>
            </a:r>
          </a:p>
          <a:p>
            <a:pPr lvl="0"/>
            <a:r>
              <a:rPr lang="en-US" dirty="0"/>
              <a:t>Date</a:t>
            </a:r>
          </a:p>
        </p:txBody>
      </p:sp>
    </p:spTree>
    <p:extLst>
      <p:ext uri="{BB962C8B-B14F-4D97-AF65-F5344CB8AC3E}">
        <p14:creationId xmlns:p14="http://schemas.microsoft.com/office/powerpoint/2010/main" val="306011289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long Fifth element">
    <p:spTree>
      <p:nvGrpSpPr>
        <p:cNvPr id="1" name=""/>
        <p:cNvGrpSpPr/>
        <p:nvPr/>
      </p:nvGrpSpPr>
      <p:grpSpPr>
        <a:xfrm>
          <a:off x="0" y="0"/>
          <a:ext cx="0" cy="0"/>
          <a:chOff x="0" y="0"/>
          <a:chExt cx="0" cy="0"/>
        </a:xfrm>
      </p:grpSpPr>
      <p:pic>
        <p:nvPicPr>
          <p:cNvPr id="5" name="Picture 4" descr="A blue and white background&#10;&#10;Description automatically generated with medium confidence">
            <a:extLst>
              <a:ext uri="{FF2B5EF4-FFF2-40B4-BE49-F238E27FC236}">
                <a16:creationId xmlns:a16="http://schemas.microsoft.com/office/drawing/2014/main" id="{ED409922-C232-D7A7-9AFB-B49F99B057C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621"/>
          <a:stretch/>
        </p:blipFill>
        <p:spPr>
          <a:xfrm>
            <a:off x="-1" y="0"/>
            <a:ext cx="12192001" cy="6900863"/>
          </a:xfrm>
          <a:prstGeom prst="rect">
            <a:avLst/>
          </a:prstGeom>
        </p:spPr>
      </p:pic>
      <p:sp>
        <p:nvSpPr>
          <p:cNvPr id="6" name="Slide Number Placeholder 5">
            <a:extLst>
              <a:ext uri="{FF2B5EF4-FFF2-40B4-BE49-F238E27FC236}">
                <a16:creationId xmlns:a16="http://schemas.microsoft.com/office/drawing/2014/main" id="{D38FDF6F-C135-802A-3F36-FBC3808B876D}"/>
              </a:ext>
            </a:extLst>
          </p:cNvPr>
          <p:cNvSpPr>
            <a:spLocks noGrp="1"/>
          </p:cNvSpPr>
          <p:nvPr>
            <p:ph type="sldNum" sz="quarter" idx="12"/>
          </p:nvPr>
        </p:nvSpPr>
        <p:spPr>
          <a:xfrm>
            <a:off x="11207578" y="6356350"/>
            <a:ext cx="753762" cy="282575"/>
          </a:xfrm>
          <a:prstGeom prst="rect">
            <a:avLst/>
          </a:prstGeom>
        </p:spPr>
        <p:txBody>
          <a:bodyPr lIns="0" tIns="0" rIns="0" bIns="0" anchor="b" anchorCtr="0"/>
          <a:lstStyle>
            <a:lvl1pPr algn="r">
              <a:defRPr sz="1200">
                <a:solidFill>
                  <a:schemeClr val="lt1"/>
                </a:solidFill>
              </a:defRPr>
            </a:lvl1pPr>
          </a:lstStyle>
          <a:p>
            <a:fld id="{A47EDADE-C6AA-456D-892E-64415757A9A8}" type="slidenum">
              <a:rPr lang="en-US" smtClean="0"/>
              <a:pPr/>
              <a:t>‹#›</a:t>
            </a:fld>
            <a:endParaRPr lang="en-US"/>
          </a:p>
        </p:txBody>
      </p:sp>
      <p:sp>
        <p:nvSpPr>
          <p:cNvPr id="3" name="Text Placeholder 21">
            <a:extLst>
              <a:ext uri="{FF2B5EF4-FFF2-40B4-BE49-F238E27FC236}">
                <a16:creationId xmlns:a16="http://schemas.microsoft.com/office/drawing/2014/main" id="{14178A20-B714-4C65-D421-5A3532EAA011}"/>
              </a:ext>
            </a:extLst>
          </p:cNvPr>
          <p:cNvSpPr>
            <a:spLocks noGrp="1"/>
          </p:cNvSpPr>
          <p:nvPr>
            <p:ph type="body" sz="quarter" idx="17"/>
          </p:nvPr>
        </p:nvSpPr>
        <p:spPr>
          <a:xfrm>
            <a:off x="4188845" y="6356351"/>
            <a:ext cx="3541134" cy="282574"/>
          </a:xfrm>
        </p:spPr>
        <p:txBody>
          <a:bodyPr anchor="b">
            <a:normAutofit/>
          </a:bodyPr>
          <a:lstStyle>
            <a:lvl1pPr marL="0" indent="0">
              <a:buNone/>
              <a:defRPr sz="1200">
                <a:solidFill>
                  <a:schemeClr val="lt1"/>
                </a:solidFill>
              </a:defRPr>
            </a:lvl1pPr>
          </a:lstStyle>
          <a:p>
            <a:pPr lvl="0"/>
            <a:r>
              <a:rPr lang="en-US"/>
              <a:t>Click to edit Master text styles</a:t>
            </a:r>
          </a:p>
        </p:txBody>
      </p:sp>
      <p:sp>
        <p:nvSpPr>
          <p:cNvPr id="8" name="Text Placeholder 20">
            <a:extLst>
              <a:ext uri="{FF2B5EF4-FFF2-40B4-BE49-F238E27FC236}">
                <a16:creationId xmlns:a16="http://schemas.microsoft.com/office/drawing/2014/main" id="{CB50A1A9-A084-C503-28C9-00A31020629E}"/>
              </a:ext>
            </a:extLst>
          </p:cNvPr>
          <p:cNvSpPr>
            <a:spLocks noGrp="1"/>
          </p:cNvSpPr>
          <p:nvPr>
            <p:ph type="body" sz="quarter" idx="16" hasCustomPrompt="1"/>
          </p:nvPr>
        </p:nvSpPr>
        <p:spPr>
          <a:xfrm>
            <a:off x="158476" y="3136739"/>
            <a:ext cx="2110163" cy="298407"/>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p:spPr>
        <p:txBody>
          <a:bodyPr>
            <a:normAutofit/>
          </a:bodyPr>
          <a:lstStyle>
            <a:lvl1pPr marL="0" indent="0">
              <a:buNone/>
              <a:defRPr sz="100"/>
            </a:lvl1pPr>
          </a:lstStyle>
          <a:p>
            <a:pPr lvl="0"/>
            <a:r>
              <a:rPr lang="en-US" dirty="0"/>
              <a:t>  </a:t>
            </a:r>
          </a:p>
        </p:txBody>
      </p:sp>
      <p:sp>
        <p:nvSpPr>
          <p:cNvPr id="14" name="Title 1">
            <a:extLst>
              <a:ext uri="{FF2B5EF4-FFF2-40B4-BE49-F238E27FC236}">
                <a16:creationId xmlns:a16="http://schemas.microsoft.com/office/drawing/2014/main" id="{9AC6537E-F726-FEF1-E4A6-4EEB7B19A69E}"/>
              </a:ext>
            </a:extLst>
          </p:cNvPr>
          <p:cNvSpPr>
            <a:spLocks noGrp="1"/>
          </p:cNvSpPr>
          <p:nvPr>
            <p:ph type="title" hasCustomPrompt="1"/>
          </p:nvPr>
        </p:nvSpPr>
        <p:spPr>
          <a:xfrm>
            <a:off x="4190399" y="2502927"/>
            <a:ext cx="6840000" cy="1081216"/>
          </a:xfrm>
        </p:spPr>
        <p:txBody>
          <a:bodyPr anchor="b">
            <a:noAutofit/>
          </a:bodyPr>
          <a:lstStyle>
            <a:lvl1pPr>
              <a:defRPr sz="4400" b="0" i="0">
                <a:solidFill>
                  <a:schemeClr val="lt1"/>
                </a:solidFill>
                <a:latin typeface="Amadeus Neue Medium" pitchFamily="2" charset="77"/>
                <a:ea typeface="Amadeus Neue Medium" pitchFamily="2" charset="77"/>
                <a:cs typeface="Amadeus Neue Medium" pitchFamily="2" charset="77"/>
              </a:defRPr>
            </a:lvl1pPr>
          </a:lstStyle>
          <a:p>
            <a:r>
              <a:rPr lang="en-US" dirty="0"/>
              <a:t>Presentation title</a:t>
            </a:r>
          </a:p>
        </p:txBody>
      </p:sp>
      <p:sp>
        <p:nvSpPr>
          <p:cNvPr id="4" name="MSIPCMContentMarking" descr="{&quot;HashCode&quot;:-980460767,&quot;Placement&quot;:&quot;Header&quot;,&quot;Top&quot;:0.0,&quot;Left&quot;:787.6028,&quot;SlideWidth&quot;:960,&quot;SlideHeight&quot;:540}">
            <a:extLst>
              <a:ext uri="{FF2B5EF4-FFF2-40B4-BE49-F238E27FC236}">
                <a16:creationId xmlns:a16="http://schemas.microsoft.com/office/drawing/2014/main" id="{E35F89A5-1B3B-B2BE-9EA7-70CDC3241F3C}"/>
              </a:ext>
            </a:extLst>
          </p:cNvPr>
          <p:cNvSpPr txBox="1"/>
          <p:nvPr userDrawn="1"/>
        </p:nvSpPr>
        <p:spPr>
          <a:xfrm>
            <a:off x="10002555" y="0"/>
            <a:ext cx="2189445" cy="296525"/>
          </a:xfrm>
          <a:prstGeom prst="rect">
            <a:avLst/>
          </a:prstGeom>
          <a:noFill/>
        </p:spPr>
        <p:txBody>
          <a:bodyPr vert="horz" wrap="square" lIns="0" tIns="0" rIns="0" bIns="0" rtlCol="0" anchor="ctr" anchorCtr="1">
            <a:spAutoFit/>
          </a:bodyPr>
          <a:lstStyle/>
          <a:p>
            <a:pPr algn="r">
              <a:spcBef>
                <a:spcPts val="0"/>
              </a:spcBef>
              <a:spcAft>
                <a:spcPts val="0"/>
              </a:spcAft>
            </a:pPr>
            <a:r>
              <a:rPr lang="en-US" sz="1200" dirty="0">
                <a:solidFill>
                  <a:srgbClr val="FF8C00"/>
                </a:solidFill>
                <a:latin typeface="Calibri" panose="020F0502020204030204" pitchFamily="34" charset="0"/>
              </a:rPr>
              <a:t>CONFIDENTIAL &amp; RESTRICTED</a:t>
            </a:r>
          </a:p>
        </p:txBody>
      </p:sp>
      <p:sp>
        <p:nvSpPr>
          <p:cNvPr id="12" name="TextBox 11">
            <a:extLst>
              <a:ext uri="{FF2B5EF4-FFF2-40B4-BE49-F238E27FC236}">
                <a16:creationId xmlns:a16="http://schemas.microsoft.com/office/drawing/2014/main" id="{F9F33F85-F28F-6F7A-2723-E2877B9A5B4F}"/>
              </a:ext>
            </a:extLst>
          </p:cNvPr>
          <p:cNvSpPr txBox="1"/>
          <p:nvPr userDrawn="1"/>
        </p:nvSpPr>
        <p:spPr>
          <a:xfrm rot="16200000">
            <a:off x="9212615" y="3324761"/>
            <a:ext cx="5750292" cy="208478"/>
          </a:xfrm>
          <a:prstGeom prst="rect">
            <a:avLst/>
          </a:prstGeom>
        </p:spPr>
        <p:txBody>
          <a:bodyPr vert="horz" lIns="91440" tIns="45720" rIns="0" bIns="45720" rtlCol="0" anchor="ctr"/>
          <a:lstStyle>
            <a:defPPr>
              <a:defRPr lang="en-US"/>
            </a:defPPr>
            <a:lvl1pPr algn="r">
              <a:defRPr sz="800">
                <a:solidFill>
                  <a:schemeClr val="bg1"/>
                </a:solidFill>
                <a:latin typeface="+mj-lt"/>
              </a:defRPr>
            </a:lvl1pPr>
          </a:lstStyle>
          <a:p>
            <a:pPr lvl="0" algn="ctr"/>
            <a:r>
              <a:rPr lang="en-US" dirty="0">
                <a:solidFill>
                  <a:schemeClr val="bg1"/>
                </a:solidFill>
              </a:rPr>
              <a:t>© Amadeus IT Group and its affiliates and subsidiaries</a:t>
            </a:r>
          </a:p>
        </p:txBody>
      </p:sp>
      <p:sp>
        <p:nvSpPr>
          <p:cNvPr id="16" name="Text Placeholder 15">
            <a:extLst>
              <a:ext uri="{FF2B5EF4-FFF2-40B4-BE49-F238E27FC236}">
                <a16:creationId xmlns:a16="http://schemas.microsoft.com/office/drawing/2014/main" id="{E4D4CFD1-DD69-1480-5CCE-2B0A9DE5EB81}"/>
              </a:ext>
            </a:extLst>
          </p:cNvPr>
          <p:cNvSpPr>
            <a:spLocks noGrp="1"/>
          </p:cNvSpPr>
          <p:nvPr>
            <p:ph type="body" sz="quarter" idx="18" hasCustomPrompt="1"/>
          </p:nvPr>
        </p:nvSpPr>
        <p:spPr>
          <a:xfrm>
            <a:off x="4189413" y="4501456"/>
            <a:ext cx="6840537" cy="1198562"/>
          </a:xfrm>
        </p:spPr>
        <p:txBody>
          <a:bodyPr/>
          <a:lstStyle>
            <a:lvl1pPr marL="0" indent="0">
              <a:lnSpc>
                <a:spcPct val="100000"/>
              </a:lnSpc>
              <a:spcBef>
                <a:spcPts val="0"/>
              </a:spcBef>
              <a:buNone/>
              <a:defRPr sz="1800">
                <a:solidFill>
                  <a:schemeClr val="bg1"/>
                </a:solidFill>
              </a:defRPr>
            </a:lvl1pPr>
          </a:lstStyle>
          <a:p>
            <a:pPr lvl="0"/>
            <a:r>
              <a:rPr lang="en-US" dirty="0"/>
              <a:t>Author’s or department’s name</a:t>
            </a:r>
          </a:p>
          <a:p>
            <a:pPr lvl="0"/>
            <a:r>
              <a:rPr lang="en-US" dirty="0"/>
              <a:t>Date</a:t>
            </a:r>
          </a:p>
        </p:txBody>
      </p:sp>
      <p:sp>
        <p:nvSpPr>
          <p:cNvPr id="17" name="Text Placeholder 9">
            <a:extLst>
              <a:ext uri="{FF2B5EF4-FFF2-40B4-BE49-F238E27FC236}">
                <a16:creationId xmlns:a16="http://schemas.microsoft.com/office/drawing/2014/main" id="{F1A173C1-FF70-4EBD-AF2D-EA0DB7C4395D}"/>
              </a:ext>
            </a:extLst>
          </p:cNvPr>
          <p:cNvSpPr>
            <a:spLocks noGrp="1"/>
          </p:cNvSpPr>
          <p:nvPr>
            <p:ph type="body" sz="quarter" idx="13"/>
          </p:nvPr>
        </p:nvSpPr>
        <p:spPr>
          <a:xfrm>
            <a:off x="4190400" y="3630443"/>
            <a:ext cx="6840000" cy="826530"/>
          </a:xfrm>
        </p:spPr>
        <p:txBody>
          <a:bodyPr>
            <a:noAutofit/>
          </a:bodyPr>
          <a:lstStyle>
            <a:lvl1pPr marL="0" indent="0">
              <a:buNone/>
              <a:defRPr sz="3000">
                <a:solidFill>
                  <a:schemeClr val="lt1"/>
                </a:solidFill>
                <a:latin typeface="Amadeus Neue Light" pitchFamily="50" charset="0"/>
                <a:ea typeface="Amadeus Neue Light" pitchFamily="50" charset="0"/>
                <a:cs typeface="Amadeus Neue Light" pitchFamily="50" charset="0"/>
              </a:defRPr>
            </a:lvl1pPr>
          </a:lstStyle>
          <a:p>
            <a:pPr lvl="0"/>
            <a:r>
              <a:rPr lang="en-US"/>
              <a:t>Click to edit Master text styles</a:t>
            </a:r>
          </a:p>
        </p:txBody>
      </p:sp>
    </p:spTree>
    <p:extLst>
      <p:ext uri="{BB962C8B-B14F-4D97-AF65-F5344CB8AC3E}">
        <p14:creationId xmlns:p14="http://schemas.microsoft.com/office/powerpoint/2010/main" val="363980885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long Image">
    <p:spTree>
      <p:nvGrpSpPr>
        <p:cNvPr id="1" name=""/>
        <p:cNvGrpSpPr/>
        <p:nvPr/>
      </p:nvGrpSpPr>
      <p:grpSpPr>
        <a:xfrm>
          <a:off x="0" y="0"/>
          <a:ext cx="0" cy="0"/>
          <a:chOff x="0" y="0"/>
          <a:chExt cx="0" cy="0"/>
        </a:xfrm>
      </p:grpSpPr>
      <p:sp>
        <p:nvSpPr>
          <p:cNvPr id="17" name="Picture Placeholder 22">
            <a:extLst>
              <a:ext uri="{FF2B5EF4-FFF2-40B4-BE49-F238E27FC236}">
                <a16:creationId xmlns:a16="http://schemas.microsoft.com/office/drawing/2014/main" id="{2A5CDF96-7109-2F48-F2A1-F52D712CB1BD}"/>
              </a:ext>
            </a:extLst>
          </p:cNvPr>
          <p:cNvSpPr>
            <a:spLocks noGrp="1"/>
          </p:cNvSpPr>
          <p:nvPr>
            <p:ph type="pic" sz="quarter" idx="15" hasCustomPrompt="1"/>
          </p:nvPr>
        </p:nvSpPr>
        <p:spPr>
          <a:xfrm>
            <a:off x="0" y="0"/>
            <a:ext cx="12192000" cy="6858000"/>
          </a:xfrm>
          <a:blipFill dpi="0" rotWithShape="1">
            <a:blip r:embed="rId2" cstate="screen">
              <a:extLst>
                <a:ext uri="{28A0092B-C50C-407E-A947-70E740481C1C}">
                  <a14:useLocalDpi xmlns:a14="http://schemas.microsoft.com/office/drawing/2010/main"/>
                </a:ext>
              </a:extLst>
            </a:blip>
            <a:srcRect/>
            <a:stretch>
              <a:fillRect/>
            </a:stretch>
          </a:blipFill>
        </p:spPr>
        <p:txBody>
          <a:bodyPr>
            <a:normAutofit/>
          </a:bodyPr>
          <a:lstStyle>
            <a:lvl1pPr marL="0" indent="0">
              <a:buNone/>
              <a:defRPr sz="1800"/>
            </a:lvl1pPr>
          </a:lstStyle>
          <a:p>
            <a:r>
              <a:rPr lang="en-US" dirty="0"/>
              <a:t>To change background click on photo and choose Insert &gt; Picture</a:t>
            </a:r>
          </a:p>
        </p:txBody>
      </p:sp>
      <p:sp>
        <p:nvSpPr>
          <p:cNvPr id="2" name="Title 1">
            <a:extLst>
              <a:ext uri="{FF2B5EF4-FFF2-40B4-BE49-F238E27FC236}">
                <a16:creationId xmlns:a16="http://schemas.microsoft.com/office/drawing/2014/main" id="{55788BB4-C8A0-CF39-6DE4-C25D7AB4F1DD}"/>
              </a:ext>
            </a:extLst>
          </p:cNvPr>
          <p:cNvSpPr>
            <a:spLocks noGrp="1"/>
          </p:cNvSpPr>
          <p:nvPr>
            <p:ph type="title" hasCustomPrompt="1"/>
          </p:nvPr>
        </p:nvSpPr>
        <p:spPr>
          <a:xfrm>
            <a:off x="4190399" y="2502927"/>
            <a:ext cx="6840000" cy="1081216"/>
          </a:xfrm>
        </p:spPr>
        <p:txBody>
          <a:bodyPr anchor="b">
            <a:noAutofit/>
          </a:bodyPr>
          <a:lstStyle>
            <a:lvl1pPr>
              <a:defRPr sz="4400" b="0" i="0">
                <a:solidFill>
                  <a:schemeClr val="lt1"/>
                </a:solidFill>
                <a:latin typeface="Amadeus Neue Medium" pitchFamily="2" charset="77"/>
                <a:ea typeface="Amadeus Neue Medium" pitchFamily="2" charset="77"/>
                <a:cs typeface="Amadeus Neue Medium" pitchFamily="2" charset="77"/>
              </a:defRPr>
            </a:lvl1pPr>
          </a:lstStyle>
          <a:p>
            <a:r>
              <a:rPr lang="en-US" dirty="0"/>
              <a:t>Presentation title</a:t>
            </a:r>
          </a:p>
        </p:txBody>
      </p:sp>
      <p:sp>
        <p:nvSpPr>
          <p:cNvPr id="10" name="Text Placeholder 9">
            <a:extLst>
              <a:ext uri="{FF2B5EF4-FFF2-40B4-BE49-F238E27FC236}">
                <a16:creationId xmlns:a16="http://schemas.microsoft.com/office/drawing/2014/main" id="{3CA455DC-74B6-64F1-2AB1-55F35F9FC050}"/>
              </a:ext>
            </a:extLst>
          </p:cNvPr>
          <p:cNvSpPr>
            <a:spLocks noGrp="1"/>
          </p:cNvSpPr>
          <p:nvPr>
            <p:ph type="body" sz="quarter" idx="13"/>
          </p:nvPr>
        </p:nvSpPr>
        <p:spPr>
          <a:xfrm>
            <a:off x="4190400" y="3630443"/>
            <a:ext cx="6840000" cy="826530"/>
          </a:xfrm>
        </p:spPr>
        <p:txBody>
          <a:bodyPr>
            <a:noAutofit/>
          </a:bodyPr>
          <a:lstStyle>
            <a:lvl1pPr marL="0" indent="0">
              <a:buNone/>
              <a:defRPr sz="3000">
                <a:solidFill>
                  <a:schemeClr val="lt1"/>
                </a:solidFill>
                <a:latin typeface="Amadeus Neue Light" pitchFamily="50" charset="0"/>
                <a:ea typeface="Amadeus Neue Light" pitchFamily="50" charset="0"/>
                <a:cs typeface="Amadeus Neue Light" pitchFamily="50" charset="0"/>
              </a:defRPr>
            </a:lvl1pPr>
          </a:lstStyle>
          <a:p>
            <a:pPr lvl="0"/>
            <a:r>
              <a:rPr lang="en-US"/>
              <a:t>Click to edit Master text styles</a:t>
            </a:r>
          </a:p>
        </p:txBody>
      </p:sp>
      <p:sp>
        <p:nvSpPr>
          <p:cNvPr id="18" name="Text Placeholder 20">
            <a:extLst>
              <a:ext uri="{FF2B5EF4-FFF2-40B4-BE49-F238E27FC236}">
                <a16:creationId xmlns:a16="http://schemas.microsoft.com/office/drawing/2014/main" id="{B79DAB07-9F03-CA7B-3801-2C3C91104E7B}"/>
              </a:ext>
            </a:extLst>
          </p:cNvPr>
          <p:cNvSpPr>
            <a:spLocks noGrp="1"/>
          </p:cNvSpPr>
          <p:nvPr>
            <p:ph type="body" sz="quarter" idx="16" hasCustomPrompt="1"/>
          </p:nvPr>
        </p:nvSpPr>
        <p:spPr>
          <a:xfrm>
            <a:off x="158476" y="3136739"/>
            <a:ext cx="2110163" cy="298407"/>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p:spPr>
        <p:txBody>
          <a:bodyPr>
            <a:normAutofit/>
          </a:bodyPr>
          <a:lstStyle>
            <a:lvl1pPr marL="0" indent="0">
              <a:buNone/>
              <a:defRPr sz="100"/>
            </a:lvl1pPr>
          </a:lstStyle>
          <a:p>
            <a:pPr lvl="0"/>
            <a:r>
              <a:rPr lang="en-US" dirty="0"/>
              <a:t>  </a:t>
            </a:r>
          </a:p>
        </p:txBody>
      </p:sp>
      <p:sp>
        <p:nvSpPr>
          <p:cNvPr id="23" name="Text Placeholder 21">
            <a:extLst>
              <a:ext uri="{FF2B5EF4-FFF2-40B4-BE49-F238E27FC236}">
                <a16:creationId xmlns:a16="http://schemas.microsoft.com/office/drawing/2014/main" id="{004853A5-619A-0E03-F963-5C08167CA104}"/>
              </a:ext>
            </a:extLst>
          </p:cNvPr>
          <p:cNvSpPr>
            <a:spLocks noGrp="1"/>
          </p:cNvSpPr>
          <p:nvPr>
            <p:ph type="body" sz="quarter" idx="17"/>
          </p:nvPr>
        </p:nvSpPr>
        <p:spPr>
          <a:xfrm>
            <a:off x="4188844" y="6356351"/>
            <a:ext cx="3394211" cy="282574"/>
          </a:xfrm>
        </p:spPr>
        <p:txBody>
          <a:bodyPr anchor="b">
            <a:normAutofit/>
          </a:bodyPr>
          <a:lstStyle>
            <a:lvl1pPr marL="0" indent="0">
              <a:buNone/>
              <a:defRPr sz="1200">
                <a:solidFill>
                  <a:schemeClr val="lt1"/>
                </a:solidFill>
              </a:defRPr>
            </a:lvl1pPr>
          </a:lstStyle>
          <a:p>
            <a:pPr lvl="0"/>
            <a:r>
              <a:rPr lang="en-US"/>
              <a:t>Click to edit Master text styles</a:t>
            </a:r>
          </a:p>
        </p:txBody>
      </p:sp>
      <p:sp>
        <p:nvSpPr>
          <p:cNvPr id="11" name="Slide Number Placeholder 5">
            <a:extLst>
              <a:ext uri="{FF2B5EF4-FFF2-40B4-BE49-F238E27FC236}">
                <a16:creationId xmlns:a16="http://schemas.microsoft.com/office/drawing/2014/main" id="{BE30643B-784E-E8B0-D88A-6A9A4CA5F45C}"/>
              </a:ext>
            </a:extLst>
          </p:cNvPr>
          <p:cNvSpPr>
            <a:spLocks noGrp="1"/>
          </p:cNvSpPr>
          <p:nvPr>
            <p:ph type="sldNum" sz="quarter" idx="4"/>
          </p:nvPr>
        </p:nvSpPr>
        <p:spPr>
          <a:xfrm>
            <a:off x="11207578" y="6356350"/>
            <a:ext cx="753762" cy="282575"/>
          </a:xfrm>
          <a:prstGeom prst="rect">
            <a:avLst/>
          </a:prstGeom>
        </p:spPr>
        <p:txBody>
          <a:bodyPr vert="horz" lIns="0" tIns="0" rIns="0" bIns="0" rtlCol="0" anchor="b"/>
          <a:lstStyle>
            <a:lvl1pPr algn="r">
              <a:defRPr sz="1200">
                <a:solidFill>
                  <a:schemeClr val="bg1"/>
                </a:solidFill>
              </a:defRPr>
            </a:lvl1pPr>
          </a:lstStyle>
          <a:p>
            <a:fld id="{A47EDADE-C6AA-456D-892E-64415757A9A8}" type="slidenum">
              <a:rPr lang="en-US" smtClean="0"/>
              <a:pPr/>
              <a:t>‹#›</a:t>
            </a:fld>
            <a:endParaRPr lang="en-US" dirty="0"/>
          </a:p>
        </p:txBody>
      </p:sp>
      <p:sp>
        <p:nvSpPr>
          <p:cNvPr id="4" name="MSIPCMContentMarking" descr="{&quot;HashCode&quot;:-980460767,&quot;Placement&quot;:&quot;Header&quot;,&quot;Top&quot;:0.0,&quot;Left&quot;:787.6028,&quot;SlideWidth&quot;:960,&quot;SlideHeight&quot;:540}">
            <a:extLst>
              <a:ext uri="{FF2B5EF4-FFF2-40B4-BE49-F238E27FC236}">
                <a16:creationId xmlns:a16="http://schemas.microsoft.com/office/drawing/2014/main" id="{4DAB54DD-723C-FC80-EC08-7457619FA18C}"/>
              </a:ext>
            </a:extLst>
          </p:cNvPr>
          <p:cNvSpPr txBox="1"/>
          <p:nvPr userDrawn="1"/>
        </p:nvSpPr>
        <p:spPr>
          <a:xfrm>
            <a:off x="10002555" y="0"/>
            <a:ext cx="2189445" cy="296525"/>
          </a:xfrm>
          <a:prstGeom prst="rect">
            <a:avLst/>
          </a:prstGeom>
          <a:noFill/>
        </p:spPr>
        <p:txBody>
          <a:bodyPr vert="horz" wrap="square" lIns="0" tIns="0" rIns="0" bIns="0" rtlCol="0" anchor="ctr" anchorCtr="1">
            <a:spAutoFit/>
          </a:bodyPr>
          <a:lstStyle/>
          <a:p>
            <a:pPr algn="r">
              <a:spcBef>
                <a:spcPts val="0"/>
              </a:spcBef>
              <a:spcAft>
                <a:spcPts val="0"/>
              </a:spcAft>
            </a:pPr>
            <a:r>
              <a:rPr lang="en-US" sz="1200" dirty="0">
                <a:solidFill>
                  <a:srgbClr val="FF8C00"/>
                </a:solidFill>
                <a:latin typeface="Calibri" panose="020F0502020204030204" pitchFamily="34" charset="0"/>
              </a:rPr>
              <a:t>CONFIDENTIAL &amp; RESTRICTED</a:t>
            </a:r>
          </a:p>
        </p:txBody>
      </p:sp>
      <p:sp>
        <p:nvSpPr>
          <p:cNvPr id="5" name="TextBox 4">
            <a:extLst>
              <a:ext uri="{FF2B5EF4-FFF2-40B4-BE49-F238E27FC236}">
                <a16:creationId xmlns:a16="http://schemas.microsoft.com/office/drawing/2014/main" id="{012DFACC-F7FD-ED58-A7EB-CD2030DE4FF0}"/>
              </a:ext>
            </a:extLst>
          </p:cNvPr>
          <p:cNvSpPr txBox="1"/>
          <p:nvPr userDrawn="1"/>
        </p:nvSpPr>
        <p:spPr>
          <a:xfrm rot="16200000">
            <a:off x="9212615" y="3324761"/>
            <a:ext cx="5750292" cy="208478"/>
          </a:xfrm>
          <a:prstGeom prst="rect">
            <a:avLst/>
          </a:prstGeom>
        </p:spPr>
        <p:txBody>
          <a:bodyPr vert="horz" lIns="91440" tIns="45720" rIns="0" bIns="45720" rtlCol="0" anchor="ctr"/>
          <a:lstStyle>
            <a:defPPr>
              <a:defRPr lang="en-US"/>
            </a:defPPr>
            <a:lvl1pPr algn="r">
              <a:defRPr sz="800">
                <a:solidFill>
                  <a:schemeClr val="bg1"/>
                </a:solidFill>
                <a:latin typeface="+mj-lt"/>
              </a:defRPr>
            </a:lvl1pPr>
          </a:lstStyle>
          <a:p>
            <a:pPr lvl="0" algn="ctr"/>
            <a:r>
              <a:rPr lang="en-US" dirty="0">
                <a:solidFill>
                  <a:schemeClr val="bg1"/>
                </a:solidFill>
              </a:rPr>
              <a:t>© Amadeus IT Group and its affiliates and subsidiaries</a:t>
            </a:r>
          </a:p>
        </p:txBody>
      </p:sp>
      <p:sp>
        <p:nvSpPr>
          <p:cNvPr id="8" name="Text Placeholder 15">
            <a:extLst>
              <a:ext uri="{FF2B5EF4-FFF2-40B4-BE49-F238E27FC236}">
                <a16:creationId xmlns:a16="http://schemas.microsoft.com/office/drawing/2014/main" id="{3CE6FC7D-8431-2F6E-480A-C209F114D8BC}"/>
              </a:ext>
            </a:extLst>
          </p:cNvPr>
          <p:cNvSpPr>
            <a:spLocks noGrp="1"/>
          </p:cNvSpPr>
          <p:nvPr>
            <p:ph type="body" sz="quarter" idx="18" hasCustomPrompt="1"/>
          </p:nvPr>
        </p:nvSpPr>
        <p:spPr>
          <a:xfrm>
            <a:off x="4189413" y="4501456"/>
            <a:ext cx="6840537" cy="1198562"/>
          </a:xfrm>
        </p:spPr>
        <p:txBody>
          <a:bodyPr/>
          <a:lstStyle>
            <a:lvl1pPr marL="0" indent="0">
              <a:lnSpc>
                <a:spcPct val="100000"/>
              </a:lnSpc>
              <a:spcBef>
                <a:spcPts val="0"/>
              </a:spcBef>
              <a:buNone/>
              <a:defRPr sz="18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Author’s or department’s name</a:t>
            </a:r>
          </a:p>
          <a:p>
            <a:pPr lvl="0"/>
            <a:r>
              <a:rPr lang="en-US" dirty="0"/>
              <a:t>Date</a:t>
            </a:r>
          </a:p>
        </p:txBody>
      </p:sp>
    </p:spTree>
    <p:extLst>
      <p:ext uri="{BB962C8B-B14F-4D97-AF65-F5344CB8AC3E}">
        <p14:creationId xmlns:p14="http://schemas.microsoft.com/office/powerpoint/2010/main" val="22685844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1B6D55A-BB7F-BA9E-2E55-982BE60C123F}"/>
              </a:ext>
            </a:extLst>
          </p:cNvPr>
          <p:cNvSpPr>
            <a:spLocks noGrp="1"/>
          </p:cNvSpPr>
          <p:nvPr>
            <p:ph sz="quarter" idx="11"/>
          </p:nvPr>
        </p:nvSpPr>
        <p:spPr>
          <a:xfrm>
            <a:off x="4452730" y="3296356"/>
            <a:ext cx="7445583" cy="3136194"/>
          </a:xfrm>
        </p:spPr>
        <p:txBody>
          <a:bodyPr/>
          <a:lstStyle>
            <a:lvl1pPr marL="690563" indent="-690563">
              <a:buFont typeface="+mj-lt"/>
              <a:buAutoNum type="arabicPeriod"/>
              <a:defRPr sz="2400"/>
            </a:lvl1pPr>
            <a:lvl2pPr marL="914400" indent="-457200">
              <a:buFont typeface="+mj-lt"/>
              <a:buAutoNum type="arabicPeriod"/>
              <a:defRPr sz="2400"/>
            </a:lvl2pPr>
            <a:lvl3pPr marL="1371600" indent="-457200">
              <a:buFont typeface="+mj-lt"/>
              <a:buAutoNum type="arabicPeriod"/>
              <a:defRPr sz="2400"/>
            </a:lvl3pPr>
            <a:lvl4pPr marL="1828800" indent="-457200">
              <a:buFont typeface="+mj-lt"/>
              <a:buAutoNum type="arabicPeriod"/>
              <a:defRPr sz="2400"/>
            </a:lvl4pPr>
            <a:lvl5pPr marL="2286000" indent="-457200">
              <a:buFont typeface="+mj-lt"/>
              <a:buAutoNum type="arabicPeriod"/>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4E545FE-1EA4-409C-5770-FFA4865EAF45}"/>
              </a:ext>
            </a:extLst>
          </p:cNvPr>
          <p:cNvSpPr>
            <a:spLocks noGrp="1"/>
          </p:cNvSpPr>
          <p:nvPr>
            <p:ph sz="quarter" idx="10"/>
          </p:nvPr>
        </p:nvSpPr>
        <p:spPr>
          <a:xfrm>
            <a:off x="217960" y="3296356"/>
            <a:ext cx="3944938" cy="672763"/>
          </a:xfrm>
        </p:spPr>
        <p:txBody>
          <a:bodyPr anchor="t" anchorCtr="0"/>
          <a:lstStyle>
            <a:lvl1pPr marL="0" indent="0">
              <a:buNone/>
              <a:defRPr sz="3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22321402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Agenda with photo">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56F3CBE-4588-A02E-84C5-C7AD886CE3EA}"/>
              </a:ext>
            </a:extLst>
          </p:cNvPr>
          <p:cNvSpPr>
            <a:spLocks noGrp="1"/>
          </p:cNvSpPr>
          <p:nvPr>
            <p:ph sz="quarter" idx="11"/>
          </p:nvPr>
        </p:nvSpPr>
        <p:spPr>
          <a:xfrm>
            <a:off x="5116286" y="3078532"/>
            <a:ext cx="6782027" cy="3354018"/>
          </a:xfrm>
        </p:spPr>
        <p:txBody>
          <a:bodyPr/>
          <a:lstStyle>
            <a:lvl1pPr marL="690563" indent="-690563">
              <a:buFont typeface="+mj-lt"/>
              <a:buAutoNum type="arabicPeriod"/>
              <a:defRPr sz="2400"/>
            </a:lvl1pPr>
            <a:lvl2pPr marL="914400" indent="-457200">
              <a:buFont typeface="+mj-lt"/>
              <a:buAutoNum type="arabicPeriod"/>
              <a:defRPr sz="2400"/>
            </a:lvl2pPr>
            <a:lvl3pPr marL="1371600" indent="-457200">
              <a:buFont typeface="+mj-lt"/>
              <a:buAutoNum type="arabicPeriod"/>
              <a:defRPr sz="2400"/>
            </a:lvl3pPr>
            <a:lvl4pPr marL="1828800" indent="-457200">
              <a:buFont typeface="+mj-lt"/>
              <a:buAutoNum type="arabicPeriod"/>
              <a:defRPr sz="2400"/>
            </a:lvl4pPr>
            <a:lvl5pPr marL="2286000" indent="-457200">
              <a:buFont typeface="+mj-lt"/>
              <a:buAutoNum type="arabicPeriod"/>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B5B0878B-95FF-B4FD-2D37-EBCA4CB929A4}"/>
              </a:ext>
            </a:extLst>
          </p:cNvPr>
          <p:cNvSpPr>
            <a:spLocks noGrp="1"/>
          </p:cNvSpPr>
          <p:nvPr>
            <p:ph type="pic" sz="quarter" idx="10"/>
          </p:nvPr>
        </p:nvSpPr>
        <p:spPr>
          <a:xfrm>
            <a:off x="0" y="0"/>
            <a:ext cx="4548188" cy="6858000"/>
          </a:xfrm>
        </p:spPr>
        <p:txBody>
          <a:bodyPr/>
          <a:lstStyle/>
          <a:p>
            <a:r>
              <a:rPr lang="en-US"/>
              <a:t>Click icon to add picture</a:t>
            </a:r>
          </a:p>
        </p:txBody>
      </p:sp>
      <p:sp>
        <p:nvSpPr>
          <p:cNvPr id="7" name="Content Placeholder 3">
            <a:extLst>
              <a:ext uri="{FF2B5EF4-FFF2-40B4-BE49-F238E27FC236}">
                <a16:creationId xmlns:a16="http://schemas.microsoft.com/office/drawing/2014/main" id="{E4005D12-8164-0FDC-722F-971919C8C54B}"/>
              </a:ext>
            </a:extLst>
          </p:cNvPr>
          <p:cNvSpPr>
            <a:spLocks noGrp="1"/>
          </p:cNvSpPr>
          <p:nvPr>
            <p:ph sz="quarter" idx="12"/>
          </p:nvPr>
        </p:nvSpPr>
        <p:spPr>
          <a:xfrm>
            <a:off x="5794743" y="1598189"/>
            <a:ext cx="6103569" cy="1392237"/>
          </a:xfrm>
        </p:spPr>
        <p:txBody>
          <a:bodyPr anchor="t" anchorCtr="0"/>
          <a:lstStyle>
            <a:lvl1pPr marL="0" indent="0">
              <a:buNone/>
              <a:defRPr sz="6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48258121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hort Colour">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8FDF6F-C135-802A-3F36-FBC3808B876D}"/>
              </a:ext>
            </a:extLst>
          </p:cNvPr>
          <p:cNvSpPr>
            <a:spLocks noGrp="1"/>
          </p:cNvSpPr>
          <p:nvPr>
            <p:ph type="sldNum" sz="quarter" idx="12"/>
          </p:nvPr>
        </p:nvSpPr>
        <p:spPr>
          <a:xfrm>
            <a:off x="11207578" y="6356350"/>
            <a:ext cx="753762" cy="282575"/>
          </a:xfrm>
          <a:prstGeom prst="rect">
            <a:avLst/>
          </a:prstGeom>
        </p:spPr>
        <p:txBody>
          <a:bodyPr rIns="0" bIns="0" anchor="b" anchorCtr="0"/>
          <a:lstStyle>
            <a:lvl1pPr algn="r">
              <a:defRPr sz="1200">
                <a:solidFill>
                  <a:schemeClr val="accent2"/>
                </a:solidFill>
              </a:defRPr>
            </a:lvl1pPr>
          </a:lstStyle>
          <a:p>
            <a:fld id="{A47EDADE-C6AA-456D-892E-64415757A9A8}" type="slidenum">
              <a:rPr lang="en-US" smtClean="0"/>
              <a:pPr/>
              <a:t>‹#›</a:t>
            </a:fld>
            <a:endParaRPr lang="en-US"/>
          </a:p>
        </p:txBody>
      </p:sp>
      <p:sp>
        <p:nvSpPr>
          <p:cNvPr id="3" name="Title 1">
            <a:extLst>
              <a:ext uri="{FF2B5EF4-FFF2-40B4-BE49-F238E27FC236}">
                <a16:creationId xmlns:a16="http://schemas.microsoft.com/office/drawing/2014/main" id="{0BF43A96-FEF7-E7B1-8CF2-FFE82AFC9E18}"/>
              </a:ext>
            </a:extLst>
          </p:cNvPr>
          <p:cNvSpPr>
            <a:spLocks noGrp="1"/>
          </p:cNvSpPr>
          <p:nvPr>
            <p:ph type="title"/>
          </p:nvPr>
        </p:nvSpPr>
        <p:spPr>
          <a:xfrm>
            <a:off x="230660" y="2323070"/>
            <a:ext cx="10747782" cy="1907746"/>
          </a:xfrm>
        </p:spPr>
        <p:txBody>
          <a:bodyPr anchor="ctr">
            <a:noAutofit/>
          </a:bodyPr>
          <a:lstStyle>
            <a:lvl1pPr>
              <a:defRPr sz="6000">
                <a:solidFill>
                  <a:schemeClr val="accent2"/>
                </a:solidFill>
              </a:defRPr>
            </a:lvl1pPr>
          </a:lstStyle>
          <a:p>
            <a:r>
              <a:rPr lang="en-US"/>
              <a:t>Click to edit Master title style</a:t>
            </a:r>
            <a:endParaRPr lang="en-US" dirty="0"/>
          </a:p>
        </p:txBody>
      </p:sp>
      <p:sp>
        <p:nvSpPr>
          <p:cNvPr id="8" name="Text Placeholder 21">
            <a:extLst>
              <a:ext uri="{FF2B5EF4-FFF2-40B4-BE49-F238E27FC236}">
                <a16:creationId xmlns:a16="http://schemas.microsoft.com/office/drawing/2014/main" id="{94E46C79-FE98-1974-B008-1868EEA6EA7E}"/>
              </a:ext>
            </a:extLst>
          </p:cNvPr>
          <p:cNvSpPr>
            <a:spLocks noGrp="1"/>
          </p:cNvSpPr>
          <p:nvPr>
            <p:ph type="body" sz="quarter" idx="17"/>
          </p:nvPr>
        </p:nvSpPr>
        <p:spPr>
          <a:xfrm>
            <a:off x="230660" y="6356351"/>
            <a:ext cx="10747782" cy="282574"/>
          </a:xfrm>
        </p:spPr>
        <p:txBody>
          <a:bodyPr anchor="b">
            <a:noAutofit/>
          </a:bodyPr>
          <a:lstStyle>
            <a:lvl1pPr marL="0" indent="0">
              <a:buNone/>
              <a:defRPr sz="1200">
                <a:solidFill>
                  <a:schemeClr val="accent2"/>
                </a:solidFill>
              </a:defRPr>
            </a:lvl1pPr>
          </a:lstStyle>
          <a:p>
            <a:pPr lvl="0"/>
            <a:r>
              <a:rPr lang="en-US"/>
              <a:t>Click to edit Master text styles</a:t>
            </a:r>
          </a:p>
        </p:txBody>
      </p:sp>
      <p:sp>
        <p:nvSpPr>
          <p:cNvPr id="2" name="Text Placeholder 20">
            <a:extLst>
              <a:ext uri="{FF2B5EF4-FFF2-40B4-BE49-F238E27FC236}">
                <a16:creationId xmlns:a16="http://schemas.microsoft.com/office/drawing/2014/main" id="{EC9F71E5-6A9B-A137-529A-08934B20E198}"/>
              </a:ext>
            </a:extLst>
          </p:cNvPr>
          <p:cNvSpPr txBox="1">
            <a:spLocks/>
          </p:cNvSpPr>
          <p:nvPr userDrawn="1"/>
        </p:nvSpPr>
        <p:spPr>
          <a:xfrm>
            <a:off x="229170" y="199080"/>
            <a:ext cx="786132" cy="114116"/>
          </a:xfrm>
          <a:prstGeom prst="rect">
            <a:avLst/>
          </a:prstGeo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00" kern="1200">
                <a:solidFill>
                  <a:schemeClr val="dk2"/>
                </a:solidFill>
                <a:latin typeface="+mn-lt"/>
                <a:ea typeface="+mn-ea"/>
                <a:cs typeface="+mn-cs"/>
              </a:defRPr>
            </a:lvl1pPr>
            <a:lvl2pPr marL="6858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2pPr>
            <a:lvl3pPr marL="11430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3pPr>
            <a:lvl4pPr marL="16002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4pPr>
            <a:lvl5pPr marL="20574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5" name="TextBox 4">
            <a:extLst>
              <a:ext uri="{FF2B5EF4-FFF2-40B4-BE49-F238E27FC236}">
                <a16:creationId xmlns:a16="http://schemas.microsoft.com/office/drawing/2014/main" id="{A48A73DE-676C-35B1-4A9B-ADA551D72C0A}"/>
              </a:ext>
            </a:extLst>
          </p:cNvPr>
          <p:cNvSpPr txBox="1"/>
          <p:nvPr userDrawn="1"/>
        </p:nvSpPr>
        <p:spPr>
          <a:xfrm rot="16200000">
            <a:off x="9212615" y="3324761"/>
            <a:ext cx="5750292" cy="208478"/>
          </a:xfrm>
          <a:prstGeom prst="rect">
            <a:avLst/>
          </a:prstGeom>
        </p:spPr>
        <p:txBody>
          <a:bodyPr vert="horz" lIns="91440" tIns="45720" rIns="0" bIns="45720" rtlCol="0" anchor="ctr"/>
          <a:lstStyle>
            <a:defPPr>
              <a:defRPr lang="en-US"/>
            </a:defPPr>
            <a:lvl1pPr algn="r">
              <a:defRPr sz="800">
                <a:solidFill>
                  <a:schemeClr val="bg1"/>
                </a:solidFill>
                <a:latin typeface="+mj-lt"/>
              </a:defRPr>
            </a:lvl1pPr>
          </a:lstStyle>
          <a:p>
            <a:pPr lvl="0" algn="ctr"/>
            <a:r>
              <a:rPr lang="en-US" dirty="0">
                <a:solidFill>
                  <a:srgbClr val="3A8BFF"/>
                </a:solidFill>
              </a:rPr>
              <a:t>© Amadeus IT Group and its affiliates and subsidiaries</a:t>
            </a:r>
          </a:p>
        </p:txBody>
      </p:sp>
    </p:spTree>
    <p:extLst>
      <p:ext uri="{BB962C8B-B14F-4D97-AF65-F5344CB8AC3E}">
        <p14:creationId xmlns:p14="http://schemas.microsoft.com/office/powerpoint/2010/main" val="33955558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4_Title short Colour">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8FDF6F-C135-802A-3F36-FBC3808B876D}"/>
              </a:ext>
            </a:extLst>
          </p:cNvPr>
          <p:cNvSpPr>
            <a:spLocks noGrp="1"/>
          </p:cNvSpPr>
          <p:nvPr>
            <p:ph type="sldNum" sz="quarter" idx="12"/>
          </p:nvPr>
        </p:nvSpPr>
        <p:spPr>
          <a:xfrm>
            <a:off x="11207578" y="6356350"/>
            <a:ext cx="753762" cy="282575"/>
          </a:xfrm>
          <a:prstGeom prst="rect">
            <a:avLst/>
          </a:prstGeom>
        </p:spPr>
        <p:txBody>
          <a:bodyPr rIns="0" bIns="0" anchor="b" anchorCtr="0"/>
          <a:lstStyle>
            <a:lvl1pPr algn="r">
              <a:defRPr sz="1200">
                <a:solidFill>
                  <a:srgbClr val="000835"/>
                </a:solidFill>
              </a:defRPr>
            </a:lvl1pPr>
          </a:lstStyle>
          <a:p>
            <a:fld id="{A47EDADE-C6AA-456D-892E-64415757A9A8}" type="slidenum">
              <a:rPr lang="en-US" smtClean="0"/>
              <a:pPr/>
              <a:t>‹#›</a:t>
            </a:fld>
            <a:endParaRPr lang="en-US"/>
          </a:p>
        </p:txBody>
      </p:sp>
      <p:sp>
        <p:nvSpPr>
          <p:cNvPr id="3" name="Title 1">
            <a:extLst>
              <a:ext uri="{FF2B5EF4-FFF2-40B4-BE49-F238E27FC236}">
                <a16:creationId xmlns:a16="http://schemas.microsoft.com/office/drawing/2014/main" id="{0BF43A96-FEF7-E7B1-8CF2-FFE82AFC9E18}"/>
              </a:ext>
            </a:extLst>
          </p:cNvPr>
          <p:cNvSpPr>
            <a:spLocks noGrp="1"/>
          </p:cNvSpPr>
          <p:nvPr>
            <p:ph type="title"/>
          </p:nvPr>
        </p:nvSpPr>
        <p:spPr>
          <a:xfrm>
            <a:off x="230660" y="2323070"/>
            <a:ext cx="10747782" cy="1907746"/>
          </a:xfrm>
        </p:spPr>
        <p:txBody>
          <a:bodyPr anchor="ctr">
            <a:noAutofit/>
          </a:bodyPr>
          <a:lstStyle>
            <a:lvl1pPr>
              <a:defRPr sz="6000">
                <a:solidFill>
                  <a:srgbClr val="000835"/>
                </a:solidFill>
              </a:defRPr>
            </a:lvl1pPr>
          </a:lstStyle>
          <a:p>
            <a:r>
              <a:rPr lang="en-US"/>
              <a:t>Click to edit Master title style</a:t>
            </a:r>
            <a:endParaRPr lang="en-US" dirty="0"/>
          </a:p>
        </p:txBody>
      </p:sp>
      <p:sp>
        <p:nvSpPr>
          <p:cNvPr id="8" name="Text Placeholder 21">
            <a:extLst>
              <a:ext uri="{FF2B5EF4-FFF2-40B4-BE49-F238E27FC236}">
                <a16:creationId xmlns:a16="http://schemas.microsoft.com/office/drawing/2014/main" id="{94E46C79-FE98-1974-B008-1868EEA6EA7E}"/>
              </a:ext>
            </a:extLst>
          </p:cNvPr>
          <p:cNvSpPr>
            <a:spLocks noGrp="1"/>
          </p:cNvSpPr>
          <p:nvPr>
            <p:ph type="body" sz="quarter" idx="17"/>
          </p:nvPr>
        </p:nvSpPr>
        <p:spPr>
          <a:xfrm>
            <a:off x="230660" y="6356351"/>
            <a:ext cx="10747782" cy="282574"/>
          </a:xfrm>
        </p:spPr>
        <p:txBody>
          <a:bodyPr anchor="b">
            <a:noAutofit/>
          </a:bodyPr>
          <a:lstStyle>
            <a:lvl1pPr marL="0" indent="0">
              <a:buNone/>
              <a:defRPr sz="1200">
                <a:solidFill>
                  <a:srgbClr val="000835"/>
                </a:solidFill>
              </a:defRPr>
            </a:lvl1pPr>
          </a:lstStyle>
          <a:p>
            <a:pPr lvl="0"/>
            <a:r>
              <a:rPr lang="en-US"/>
              <a:t>Click to edit Master text styles</a:t>
            </a:r>
          </a:p>
        </p:txBody>
      </p:sp>
      <p:sp>
        <p:nvSpPr>
          <p:cNvPr id="2" name="Text Placeholder 20">
            <a:extLst>
              <a:ext uri="{FF2B5EF4-FFF2-40B4-BE49-F238E27FC236}">
                <a16:creationId xmlns:a16="http://schemas.microsoft.com/office/drawing/2014/main" id="{EC9F71E5-6A9B-A137-529A-08934B20E198}"/>
              </a:ext>
            </a:extLst>
          </p:cNvPr>
          <p:cNvSpPr txBox="1">
            <a:spLocks/>
          </p:cNvSpPr>
          <p:nvPr userDrawn="1"/>
        </p:nvSpPr>
        <p:spPr>
          <a:xfrm>
            <a:off x="229170" y="199080"/>
            <a:ext cx="786132" cy="114116"/>
          </a:xfrm>
          <a:prstGeom prst="rect">
            <a:avLst/>
          </a:prstGeo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00" kern="1200">
                <a:solidFill>
                  <a:schemeClr val="dk2"/>
                </a:solidFill>
                <a:latin typeface="+mn-lt"/>
                <a:ea typeface="+mn-ea"/>
                <a:cs typeface="+mn-cs"/>
              </a:defRPr>
            </a:lvl1pPr>
            <a:lvl2pPr marL="6858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2pPr>
            <a:lvl3pPr marL="11430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3pPr>
            <a:lvl4pPr marL="16002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4pPr>
            <a:lvl5pPr marL="20574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  </a:t>
            </a:r>
          </a:p>
        </p:txBody>
      </p:sp>
      <p:sp>
        <p:nvSpPr>
          <p:cNvPr id="5" name="TextBox 4">
            <a:extLst>
              <a:ext uri="{FF2B5EF4-FFF2-40B4-BE49-F238E27FC236}">
                <a16:creationId xmlns:a16="http://schemas.microsoft.com/office/drawing/2014/main" id="{A48A73DE-676C-35B1-4A9B-ADA551D72C0A}"/>
              </a:ext>
            </a:extLst>
          </p:cNvPr>
          <p:cNvSpPr txBox="1"/>
          <p:nvPr userDrawn="1"/>
        </p:nvSpPr>
        <p:spPr>
          <a:xfrm rot="16200000">
            <a:off x="9212615" y="3324761"/>
            <a:ext cx="5750292" cy="208478"/>
          </a:xfrm>
          <a:prstGeom prst="rect">
            <a:avLst/>
          </a:prstGeom>
        </p:spPr>
        <p:txBody>
          <a:bodyPr vert="horz" lIns="91440" tIns="45720" rIns="0" bIns="45720" rtlCol="0" anchor="ctr"/>
          <a:lstStyle>
            <a:defPPr>
              <a:defRPr lang="en-US"/>
            </a:defPPr>
            <a:lvl1pPr algn="r">
              <a:defRPr sz="800">
                <a:solidFill>
                  <a:schemeClr val="bg1"/>
                </a:solidFill>
                <a:latin typeface="+mj-lt"/>
              </a:defRPr>
            </a:lvl1pPr>
          </a:lstStyle>
          <a:p>
            <a:pPr lvl="0" algn="ctr"/>
            <a:r>
              <a:rPr lang="en-US" dirty="0">
                <a:solidFill>
                  <a:srgbClr val="000835"/>
                </a:solidFill>
              </a:rPr>
              <a:t>© Amadeus IT Group and its affiliates and subsidiaries</a:t>
            </a:r>
          </a:p>
        </p:txBody>
      </p:sp>
    </p:spTree>
    <p:extLst>
      <p:ext uri="{BB962C8B-B14F-4D97-AF65-F5344CB8AC3E}">
        <p14:creationId xmlns:p14="http://schemas.microsoft.com/office/powerpoint/2010/main" val="50111054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short Colour">
    <p:bg>
      <p:bgPr>
        <a:solidFill>
          <a:srgbClr val="26005A"/>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BF43A96-FEF7-E7B1-8CF2-FFE82AFC9E18}"/>
              </a:ext>
            </a:extLst>
          </p:cNvPr>
          <p:cNvSpPr>
            <a:spLocks noGrp="1"/>
          </p:cNvSpPr>
          <p:nvPr>
            <p:ph type="title"/>
          </p:nvPr>
        </p:nvSpPr>
        <p:spPr>
          <a:xfrm>
            <a:off x="230660" y="2323070"/>
            <a:ext cx="10747782" cy="1907746"/>
          </a:xfrm>
        </p:spPr>
        <p:txBody>
          <a:bodyPr anchor="ctr">
            <a:noAutofit/>
          </a:bodyPr>
          <a:lstStyle>
            <a:lvl1pPr>
              <a:defRPr sz="6000">
                <a:solidFill>
                  <a:srgbClr val="B751FF"/>
                </a:solidFill>
              </a:defRPr>
            </a:lvl1pPr>
          </a:lstStyle>
          <a:p>
            <a:r>
              <a:rPr lang="en-US"/>
              <a:t>Click to edit Master title style</a:t>
            </a:r>
            <a:endParaRPr lang="en-US" dirty="0"/>
          </a:p>
        </p:txBody>
      </p:sp>
      <p:sp>
        <p:nvSpPr>
          <p:cNvPr id="8" name="Text Placeholder 21">
            <a:extLst>
              <a:ext uri="{FF2B5EF4-FFF2-40B4-BE49-F238E27FC236}">
                <a16:creationId xmlns:a16="http://schemas.microsoft.com/office/drawing/2014/main" id="{94E46C79-FE98-1974-B008-1868EEA6EA7E}"/>
              </a:ext>
            </a:extLst>
          </p:cNvPr>
          <p:cNvSpPr>
            <a:spLocks noGrp="1"/>
          </p:cNvSpPr>
          <p:nvPr>
            <p:ph type="body" sz="quarter" idx="17"/>
          </p:nvPr>
        </p:nvSpPr>
        <p:spPr>
          <a:xfrm>
            <a:off x="230660" y="6356351"/>
            <a:ext cx="10747782" cy="282574"/>
          </a:xfrm>
        </p:spPr>
        <p:txBody>
          <a:bodyPr anchor="b">
            <a:noAutofit/>
          </a:bodyPr>
          <a:lstStyle>
            <a:lvl1pPr marL="0" indent="0">
              <a:buNone/>
              <a:defRPr sz="1200">
                <a:solidFill>
                  <a:srgbClr val="B751FF"/>
                </a:solidFill>
              </a:defRPr>
            </a:lvl1pPr>
          </a:lstStyle>
          <a:p>
            <a:pPr lvl="0"/>
            <a:r>
              <a:rPr lang="en-US"/>
              <a:t>Click to edit Master text styles</a:t>
            </a:r>
          </a:p>
        </p:txBody>
      </p:sp>
      <p:sp>
        <p:nvSpPr>
          <p:cNvPr id="4" name="Text Placeholder 20">
            <a:extLst>
              <a:ext uri="{FF2B5EF4-FFF2-40B4-BE49-F238E27FC236}">
                <a16:creationId xmlns:a16="http://schemas.microsoft.com/office/drawing/2014/main" id="{2412E23A-73A3-26E4-59DF-87DCDC05ABA5}"/>
              </a:ext>
            </a:extLst>
          </p:cNvPr>
          <p:cNvSpPr txBox="1">
            <a:spLocks/>
          </p:cNvSpPr>
          <p:nvPr userDrawn="1"/>
        </p:nvSpPr>
        <p:spPr>
          <a:xfrm>
            <a:off x="229170" y="199080"/>
            <a:ext cx="786132" cy="114116"/>
          </a:xfrm>
          <a:prstGeom prst="rect">
            <a:avLst/>
          </a:prstGeo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00" kern="1200">
                <a:solidFill>
                  <a:schemeClr val="dk2"/>
                </a:solidFill>
                <a:latin typeface="+mn-lt"/>
                <a:ea typeface="+mn-ea"/>
                <a:cs typeface="+mn-cs"/>
              </a:defRPr>
            </a:lvl1pPr>
            <a:lvl2pPr marL="6858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2pPr>
            <a:lvl3pPr marL="11430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3pPr>
            <a:lvl4pPr marL="16002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4pPr>
            <a:lvl5pPr marL="20574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2" name="Slide Number Placeholder 5">
            <a:extLst>
              <a:ext uri="{FF2B5EF4-FFF2-40B4-BE49-F238E27FC236}">
                <a16:creationId xmlns:a16="http://schemas.microsoft.com/office/drawing/2014/main" id="{3EC9FE53-8AE3-4022-E5EF-461826D7DB32}"/>
              </a:ext>
            </a:extLst>
          </p:cNvPr>
          <p:cNvSpPr>
            <a:spLocks noGrp="1"/>
          </p:cNvSpPr>
          <p:nvPr>
            <p:ph type="sldNum" sz="quarter" idx="12"/>
          </p:nvPr>
        </p:nvSpPr>
        <p:spPr>
          <a:xfrm>
            <a:off x="11207578" y="6356350"/>
            <a:ext cx="753762" cy="282575"/>
          </a:xfrm>
          <a:prstGeom prst="rect">
            <a:avLst/>
          </a:prstGeom>
        </p:spPr>
        <p:txBody>
          <a:bodyPr rIns="0" bIns="0" anchor="b" anchorCtr="0"/>
          <a:lstStyle>
            <a:lvl1pPr algn="r">
              <a:defRPr sz="1200">
                <a:solidFill>
                  <a:srgbClr val="B650FF"/>
                </a:solidFill>
              </a:defRPr>
            </a:lvl1pPr>
          </a:lstStyle>
          <a:p>
            <a:fld id="{A47EDADE-C6AA-456D-892E-64415757A9A8}" type="slidenum">
              <a:rPr lang="en-US" smtClean="0"/>
              <a:pPr/>
              <a:t>‹#›</a:t>
            </a:fld>
            <a:endParaRPr lang="en-US"/>
          </a:p>
        </p:txBody>
      </p:sp>
      <p:sp>
        <p:nvSpPr>
          <p:cNvPr id="7" name="TextBox 6">
            <a:extLst>
              <a:ext uri="{FF2B5EF4-FFF2-40B4-BE49-F238E27FC236}">
                <a16:creationId xmlns:a16="http://schemas.microsoft.com/office/drawing/2014/main" id="{33B91A7A-DC66-BECD-C097-05299DECA05E}"/>
              </a:ext>
            </a:extLst>
          </p:cNvPr>
          <p:cNvSpPr txBox="1"/>
          <p:nvPr userDrawn="1"/>
        </p:nvSpPr>
        <p:spPr>
          <a:xfrm rot="16200000">
            <a:off x="9212615" y="3324761"/>
            <a:ext cx="5750292" cy="208478"/>
          </a:xfrm>
          <a:prstGeom prst="rect">
            <a:avLst/>
          </a:prstGeom>
        </p:spPr>
        <p:txBody>
          <a:bodyPr vert="horz" lIns="91440" tIns="45720" rIns="0" bIns="45720" rtlCol="0" anchor="ctr"/>
          <a:lstStyle>
            <a:defPPr>
              <a:defRPr lang="en-US"/>
            </a:defPPr>
            <a:lvl1pPr algn="r">
              <a:defRPr sz="800">
                <a:solidFill>
                  <a:schemeClr val="bg1"/>
                </a:solidFill>
                <a:latin typeface="+mj-lt"/>
              </a:defRPr>
            </a:lvl1pPr>
          </a:lstStyle>
          <a:p>
            <a:pPr lvl="0" algn="ctr"/>
            <a:r>
              <a:rPr lang="en-US" dirty="0">
                <a:solidFill>
                  <a:srgbClr val="B650FF"/>
                </a:solidFill>
              </a:rPr>
              <a:t>© Amadeus IT Group and its affiliates and subsidiaries</a:t>
            </a:r>
          </a:p>
        </p:txBody>
      </p:sp>
    </p:spTree>
    <p:extLst>
      <p:ext uri="{BB962C8B-B14F-4D97-AF65-F5344CB8AC3E}">
        <p14:creationId xmlns:p14="http://schemas.microsoft.com/office/powerpoint/2010/main" val="34063351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Title short Colour">
    <p:bg>
      <p:bgPr>
        <a:solidFill>
          <a:srgbClr val="4F0230"/>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BF43A96-FEF7-E7B1-8CF2-FFE82AFC9E18}"/>
              </a:ext>
            </a:extLst>
          </p:cNvPr>
          <p:cNvSpPr>
            <a:spLocks noGrp="1"/>
          </p:cNvSpPr>
          <p:nvPr>
            <p:ph type="title"/>
          </p:nvPr>
        </p:nvSpPr>
        <p:spPr>
          <a:xfrm>
            <a:off x="230660" y="2323070"/>
            <a:ext cx="10747782" cy="1907746"/>
          </a:xfrm>
        </p:spPr>
        <p:txBody>
          <a:bodyPr anchor="ctr">
            <a:noAutofit/>
          </a:bodyPr>
          <a:lstStyle>
            <a:lvl1pPr>
              <a:defRPr sz="6000">
                <a:solidFill>
                  <a:srgbClr val="FF58AC"/>
                </a:solidFill>
              </a:defRPr>
            </a:lvl1pPr>
          </a:lstStyle>
          <a:p>
            <a:r>
              <a:rPr lang="en-US"/>
              <a:t>Click to edit Master title style</a:t>
            </a:r>
            <a:endParaRPr lang="en-US" dirty="0"/>
          </a:p>
        </p:txBody>
      </p:sp>
      <p:sp>
        <p:nvSpPr>
          <p:cNvPr id="8" name="Text Placeholder 21">
            <a:extLst>
              <a:ext uri="{FF2B5EF4-FFF2-40B4-BE49-F238E27FC236}">
                <a16:creationId xmlns:a16="http://schemas.microsoft.com/office/drawing/2014/main" id="{94E46C79-FE98-1974-B008-1868EEA6EA7E}"/>
              </a:ext>
            </a:extLst>
          </p:cNvPr>
          <p:cNvSpPr>
            <a:spLocks noGrp="1"/>
          </p:cNvSpPr>
          <p:nvPr>
            <p:ph type="body" sz="quarter" idx="17"/>
          </p:nvPr>
        </p:nvSpPr>
        <p:spPr>
          <a:xfrm>
            <a:off x="230660" y="6356351"/>
            <a:ext cx="10747782" cy="282574"/>
          </a:xfrm>
        </p:spPr>
        <p:txBody>
          <a:bodyPr anchor="b">
            <a:noAutofit/>
          </a:bodyPr>
          <a:lstStyle>
            <a:lvl1pPr marL="0" indent="0">
              <a:buNone/>
              <a:defRPr sz="1200">
                <a:solidFill>
                  <a:srgbClr val="FF58AC"/>
                </a:solidFill>
              </a:defRPr>
            </a:lvl1pPr>
          </a:lstStyle>
          <a:p>
            <a:pPr lvl="0"/>
            <a:r>
              <a:rPr lang="en-US"/>
              <a:t>Click to edit Master text styles</a:t>
            </a:r>
          </a:p>
        </p:txBody>
      </p:sp>
      <p:sp>
        <p:nvSpPr>
          <p:cNvPr id="4" name="Text Placeholder 20">
            <a:extLst>
              <a:ext uri="{FF2B5EF4-FFF2-40B4-BE49-F238E27FC236}">
                <a16:creationId xmlns:a16="http://schemas.microsoft.com/office/drawing/2014/main" id="{2A7E768B-AB45-1045-73F2-DF7414A3F4F6}"/>
              </a:ext>
            </a:extLst>
          </p:cNvPr>
          <p:cNvSpPr txBox="1">
            <a:spLocks/>
          </p:cNvSpPr>
          <p:nvPr userDrawn="1"/>
        </p:nvSpPr>
        <p:spPr>
          <a:xfrm>
            <a:off x="229170" y="199080"/>
            <a:ext cx="786132" cy="114116"/>
          </a:xfrm>
          <a:prstGeom prst="rect">
            <a:avLst/>
          </a:prstGeo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00" kern="1200">
                <a:solidFill>
                  <a:schemeClr val="dk2"/>
                </a:solidFill>
                <a:latin typeface="+mn-lt"/>
                <a:ea typeface="+mn-ea"/>
                <a:cs typeface="+mn-cs"/>
              </a:defRPr>
            </a:lvl1pPr>
            <a:lvl2pPr marL="6858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2pPr>
            <a:lvl3pPr marL="11430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3pPr>
            <a:lvl4pPr marL="16002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4pPr>
            <a:lvl5pPr marL="20574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2" name="Slide Number Placeholder 5">
            <a:extLst>
              <a:ext uri="{FF2B5EF4-FFF2-40B4-BE49-F238E27FC236}">
                <a16:creationId xmlns:a16="http://schemas.microsoft.com/office/drawing/2014/main" id="{F4A451A4-0973-BDED-078B-C706447F16FD}"/>
              </a:ext>
            </a:extLst>
          </p:cNvPr>
          <p:cNvSpPr>
            <a:spLocks noGrp="1"/>
          </p:cNvSpPr>
          <p:nvPr>
            <p:ph type="sldNum" sz="quarter" idx="12"/>
          </p:nvPr>
        </p:nvSpPr>
        <p:spPr>
          <a:xfrm>
            <a:off x="11207578" y="6356350"/>
            <a:ext cx="753762" cy="282575"/>
          </a:xfrm>
          <a:prstGeom prst="rect">
            <a:avLst/>
          </a:prstGeom>
        </p:spPr>
        <p:txBody>
          <a:bodyPr rIns="0" bIns="0" anchor="b" anchorCtr="0"/>
          <a:lstStyle>
            <a:lvl1pPr algn="r">
              <a:defRPr sz="1200">
                <a:solidFill>
                  <a:srgbClr val="FF58AC"/>
                </a:solidFill>
              </a:defRPr>
            </a:lvl1pPr>
          </a:lstStyle>
          <a:p>
            <a:fld id="{A47EDADE-C6AA-456D-892E-64415757A9A8}" type="slidenum">
              <a:rPr lang="en-US" smtClean="0"/>
              <a:pPr/>
              <a:t>‹#›</a:t>
            </a:fld>
            <a:endParaRPr lang="en-US"/>
          </a:p>
        </p:txBody>
      </p:sp>
      <p:sp>
        <p:nvSpPr>
          <p:cNvPr id="7" name="TextBox 6">
            <a:extLst>
              <a:ext uri="{FF2B5EF4-FFF2-40B4-BE49-F238E27FC236}">
                <a16:creationId xmlns:a16="http://schemas.microsoft.com/office/drawing/2014/main" id="{8BADF30A-165C-7A49-9BAD-CA621C5D1B03}"/>
              </a:ext>
            </a:extLst>
          </p:cNvPr>
          <p:cNvSpPr txBox="1"/>
          <p:nvPr userDrawn="1"/>
        </p:nvSpPr>
        <p:spPr>
          <a:xfrm rot="16200000">
            <a:off x="9212615" y="3324761"/>
            <a:ext cx="5750292" cy="208478"/>
          </a:xfrm>
          <a:prstGeom prst="rect">
            <a:avLst/>
          </a:prstGeom>
        </p:spPr>
        <p:txBody>
          <a:bodyPr vert="horz" lIns="91440" tIns="45720" rIns="0" bIns="45720" rtlCol="0" anchor="ctr"/>
          <a:lstStyle>
            <a:defPPr>
              <a:defRPr lang="en-US"/>
            </a:defPPr>
            <a:lvl1pPr algn="r">
              <a:defRPr sz="800">
                <a:solidFill>
                  <a:schemeClr val="bg1"/>
                </a:solidFill>
                <a:latin typeface="+mj-lt"/>
              </a:defRPr>
            </a:lvl1pPr>
          </a:lstStyle>
          <a:p>
            <a:pPr lvl="0" algn="ctr"/>
            <a:r>
              <a:rPr lang="en-US" dirty="0">
                <a:solidFill>
                  <a:srgbClr val="FF58AC"/>
                </a:solidFill>
              </a:rPr>
              <a:t>© Amadeus IT Group and its affiliates and subsidiaries</a:t>
            </a:r>
          </a:p>
        </p:txBody>
      </p:sp>
    </p:spTree>
    <p:extLst>
      <p:ext uri="{BB962C8B-B14F-4D97-AF65-F5344CB8AC3E}">
        <p14:creationId xmlns:p14="http://schemas.microsoft.com/office/powerpoint/2010/main" val="24521365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Title short Colour">
    <p:bg>
      <p:bgPr>
        <a:solidFill>
          <a:srgbClr val="560800"/>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BF43A96-FEF7-E7B1-8CF2-FFE82AFC9E18}"/>
              </a:ext>
            </a:extLst>
          </p:cNvPr>
          <p:cNvSpPr>
            <a:spLocks noGrp="1"/>
          </p:cNvSpPr>
          <p:nvPr>
            <p:ph type="title"/>
          </p:nvPr>
        </p:nvSpPr>
        <p:spPr>
          <a:xfrm>
            <a:off x="230660" y="2323070"/>
            <a:ext cx="10747782" cy="1907746"/>
          </a:xfrm>
        </p:spPr>
        <p:txBody>
          <a:bodyPr anchor="ctr">
            <a:noAutofit/>
          </a:bodyPr>
          <a:lstStyle>
            <a:lvl1pPr>
              <a:defRPr sz="6000">
                <a:solidFill>
                  <a:srgbClr val="FF514D"/>
                </a:solidFill>
              </a:defRPr>
            </a:lvl1pPr>
          </a:lstStyle>
          <a:p>
            <a:r>
              <a:rPr lang="en-US"/>
              <a:t>Click to edit Master title style</a:t>
            </a:r>
            <a:endParaRPr lang="en-US" dirty="0"/>
          </a:p>
        </p:txBody>
      </p:sp>
      <p:sp>
        <p:nvSpPr>
          <p:cNvPr id="8" name="Text Placeholder 21">
            <a:extLst>
              <a:ext uri="{FF2B5EF4-FFF2-40B4-BE49-F238E27FC236}">
                <a16:creationId xmlns:a16="http://schemas.microsoft.com/office/drawing/2014/main" id="{94E46C79-FE98-1974-B008-1868EEA6EA7E}"/>
              </a:ext>
            </a:extLst>
          </p:cNvPr>
          <p:cNvSpPr>
            <a:spLocks noGrp="1"/>
          </p:cNvSpPr>
          <p:nvPr>
            <p:ph type="body" sz="quarter" idx="17"/>
          </p:nvPr>
        </p:nvSpPr>
        <p:spPr>
          <a:xfrm>
            <a:off x="230660" y="6356351"/>
            <a:ext cx="10747782" cy="282574"/>
          </a:xfrm>
        </p:spPr>
        <p:txBody>
          <a:bodyPr anchor="b">
            <a:noAutofit/>
          </a:bodyPr>
          <a:lstStyle>
            <a:lvl1pPr marL="0" indent="0">
              <a:buNone/>
              <a:defRPr sz="1200">
                <a:solidFill>
                  <a:srgbClr val="FF514D"/>
                </a:solidFill>
              </a:defRPr>
            </a:lvl1pPr>
          </a:lstStyle>
          <a:p>
            <a:pPr lvl="0"/>
            <a:r>
              <a:rPr lang="en-US"/>
              <a:t>Click to edit Master text styles</a:t>
            </a:r>
          </a:p>
        </p:txBody>
      </p:sp>
      <p:sp>
        <p:nvSpPr>
          <p:cNvPr id="4" name="Text Placeholder 20">
            <a:extLst>
              <a:ext uri="{FF2B5EF4-FFF2-40B4-BE49-F238E27FC236}">
                <a16:creationId xmlns:a16="http://schemas.microsoft.com/office/drawing/2014/main" id="{73E9D3E0-D8CE-0A20-F1C8-8C773300A762}"/>
              </a:ext>
            </a:extLst>
          </p:cNvPr>
          <p:cNvSpPr txBox="1">
            <a:spLocks/>
          </p:cNvSpPr>
          <p:nvPr userDrawn="1"/>
        </p:nvSpPr>
        <p:spPr>
          <a:xfrm>
            <a:off x="229170" y="199080"/>
            <a:ext cx="786132" cy="114116"/>
          </a:xfrm>
          <a:prstGeom prst="rect">
            <a:avLst/>
          </a:prstGeo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00" kern="1200">
                <a:solidFill>
                  <a:schemeClr val="dk2"/>
                </a:solidFill>
                <a:latin typeface="+mn-lt"/>
                <a:ea typeface="+mn-ea"/>
                <a:cs typeface="+mn-cs"/>
              </a:defRPr>
            </a:lvl1pPr>
            <a:lvl2pPr marL="6858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2pPr>
            <a:lvl3pPr marL="11430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3pPr>
            <a:lvl4pPr marL="16002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4pPr>
            <a:lvl5pPr marL="20574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2" name="Slide Number Placeholder 5">
            <a:extLst>
              <a:ext uri="{FF2B5EF4-FFF2-40B4-BE49-F238E27FC236}">
                <a16:creationId xmlns:a16="http://schemas.microsoft.com/office/drawing/2014/main" id="{F4F27DBB-DF4A-52B9-0337-39E403147B40}"/>
              </a:ext>
            </a:extLst>
          </p:cNvPr>
          <p:cNvSpPr>
            <a:spLocks noGrp="1"/>
          </p:cNvSpPr>
          <p:nvPr>
            <p:ph type="sldNum" sz="quarter" idx="12"/>
          </p:nvPr>
        </p:nvSpPr>
        <p:spPr>
          <a:xfrm>
            <a:off x="11207578" y="6356350"/>
            <a:ext cx="753762" cy="282575"/>
          </a:xfrm>
          <a:prstGeom prst="rect">
            <a:avLst/>
          </a:prstGeom>
        </p:spPr>
        <p:txBody>
          <a:bodyPr rIns="0" bIns="0" anchor="b" anchorCtr="0"/>
          <a:lstStyle>
            <a:lvl1pPr algn="r">
              <a:defRPr sz="1200">
                <a:solidFill>
                  <a:srgbClr val="FF514D"/>
                </a:solidFill>
              </a:defRPr>
            </a:lvl1pPr>
          </a:lstStyle>
          <a:p>
            <a:fld id="{A47EDADE-C6AA-456D-892E-64415757A9A8}" type="slidenum">
              <a:rPr lang="en-US" smtClean="0"/>
              <a:pPr/>
              <a:t>‹#›</a:t>
            </a:fld>
            <a:endParaRPr lang="en-US"/>
          </a:p>
        </p:txBody>
      </p:sp>
      <p:sp>
        <p:nvSpPr>
          <p:cNvPr id="7" name="TextBox 6">
            <a:extLst>
              <a:ext uri="{FF2B5EF4-FFF2-40B4-BE49-F238E27FC236}">
                <a16:creationId xmlns:a16="http://schemas.microsoft.com/office/drawing/2014/main" id="{7B09A181-0318-F351-FBC0-127D2A7F4EA5}"/>
              </a:ext>
            </a:extLst>
          </p:cNvPr>
          <p:cNvSpPr txBox="1"/>
          <p:nvPr userDrawn="1"/>
        </p:nvSpPr>
        <p:spPr>
          <a:xfrm rot="16200000">
            <a:off x="9212615" y="3324761"/>
            <a:ext cx="5750292" cy="208478"/>
          </a:xfrm>
          <a:prstGeom prst="rect">
            <a:avLst/>
          </a:prstGeom>
        </p:spPr>
        <p:txBody>
          <a:bodyPr vert="horz" lIns="91440" tIns="45720" rIns="0" bIns="45720" rtlCol="0" anchor="ctr"/>
          <a:lstStyle>
            <a:defPPr>
              <a:defRPr lang="en-US"/>
            </a:defPPr>
            <a:lvl1pPr algn="r">
              <a:defRPr sz="800">
                <a:solidFill>
                  <a:schemeClr val="bg1"/>
                </a:solidFill>
                <a:latin typeface="+mj-lt"/>
              </a:defRPr>
            </a:lvl1pPr>
          </a:lstStyle>
          <a:p>
            <a:pPr lvl="0" algn="ctr"/>
            <a:r>
              <a:rPr lang="en-US" dirty="0">
                <a:solidFill>
                  <a:srgbClr val="FF514D"/>
                </a:solidFill>
              </a:rPr>
              <a:t>© Amadeus IT Group and its affiliates and subsidiaries</a:t>
            </a:r>
          </a:p>
        </p:txBody>
      </p:sp>
    </p:spTree>
    <p:extLst>
      <p:ext uri="{BB962C8B-B14F-4D97-AF65-F5344CB8AC3E}">
        <p14:creationId xmlns:p14="http://schemas.microsoft.com/office/powerpoint/2010/main" val="27249979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long Fifth element">
    <p:spTree>
      <p:nvGrpSpPr>
        <p:cNvPr id="1" name=""/>
        <p:cNvGrpSpPr/>
        <p:nvPr/>
      </p:nvGrpSpPr>
      <p:grpSpPr>
        <a:xfrm>
          <a:off x="0" y="0"/>
          <a:ext cx="0" cy="0"/>
          <a:chOff x="0" y="0"/>
          <a:chExt cx="0" cy="0"/>
        </a:xfrm>
      </p:grpSpPr>
      <p:pic>
        <p:nvPicPr>
          <p:cNvPr id="5" name="Picture 4" descr="A blue and white background&#10;&#10;Description automatically generated with medium confidence">
            <a:extLst>
              <a:ext uri="{FF2B5EF4-FFF2-40B4-BE49-F238E27FC236}">
                <a16:creationId xmlns:a16="http://schemas.microsoft.com/office/drawing/2014/main" id="{ED409922-C232-D7A7-9AFB-B49F99B057C1}"/>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621"/>
          <a:stretch/>
        </p:blipFill>
        <p:spPr>
          <a:xfrm>
            <a:off x="-1" y="0"/>
            <a:ext cx="12192001" cy="6900863"/>
          </a:xfrm>
          <a:prstGeom prst="rect">
            <a:avLst/>
          </a:prstGeom>
        </p:spPr>
      </p:pic>
      <p:sp>
        <p:nvSpPr>
          <p:cNvPr id="6" name="Slide Number Placeholder 5">
            <a:extLst>
              <a:ext uri="{FF2B5EF4-FFF2-40B4-BE49-F238E27FC236}">
                <a16:creationId xmlns:a16="http://schemas.microsoft.com/office/drawing/2014/main" id="{D38FDF6F-C135-802A-3F36-FBC3808B876D}"/>
              </a:ext>
            </a:extLst>
          </p:cNvPr>
          <p:cNvSpPr>
            <a:spLocks noGrp="1"/>
          </p:cNvSpPr>
          <p:nvPr>
            <p:ph type="sldNum" sz="quarter" idx="12"/>
          </p:nvPr>
        </p:nvSpPr>
        <p:spPr>
          <a:xfrm>
            <a:off x="11207578" y="6356350"/>
            <a:ext cx="753762" cy="282575"/>
          </a:xfrm>
          <a:prstGeom prst="rect">
            <a:avLst/>
          </a:prstGeom>
        </p:spPr>
        <p:txBody>
          <a:bodyPr lIns="0" tIns="0" rIns="0" bIns="0" anchor="b" anchorCtr="0"/>
          <a:lstStyle>
            <a:lvl1pPr algn="r">
              <a:defRPr sz="1200">
                <a:solidFill>
                  <a:schemeClr val="lt1"/>
                </a:solidFill>
              </a:defRPr>
            </a:lvl1pPr>
          </a:lstStyle>
          <a:p>
            <a:fld id="{A47EDADE-C6AA-456D-892E-64415757A9A8}" type="slidenum">
              <a:rPr lang="en-US" smtClean="0"/>
              <a:pPr/>
              <a:t>‹#›</a:t>
            </a:fld>
            <a:endParaRPr lang="en-US"/>
          </a:p>
        </p:txBody>
      </p:sp>
      <p:sp>
        <p:nvSpPr>
          <p:cNvPr id="3" name="Text Placeholder 21">
            <a:extLst>
              <a:ext uri="{FF2B5EF4-FFF2-40B4-BE49-F238E27FC236}">
                <a16:creationId xmlns:a16="http://schemas.microsoft.com/office/drawing/2014/main" id="{14178A20-B714-4C65-D421-5A3532EAA011}"/>
              </a:ext>
            </a:extLst>
          </p:cNvPr>
          <p:cNvSpPr>
            <a:spLocks noGrp="1"/>
          </p:cNvSpPr>
          <p:nvPr>
            <p:ph type="body" sz="quarter" idx="17"/>
          </p:nvPr>
        </p:nvSpPr>
        <p:spPr>
          <a:xfrm>
            <a:off x="4188845" y="6356351"/>
            <a:ext cx="3541134" cy="282574"/>
          </a:xfrm>
        </p:spPr>
        <p:txBody>
          <a:bodyPr anchor="b">
            <a:normAutofit/>
          </a:bodyPr>
          <a:lstStyle>
            <a:lvl1pPr marL="0" indent="0">
              <a:buNone/>
              <a:defRPr sz="1200">
                <a:solidFill>
                  <a:schemeClr val="lt1"/>
                </a:solidFill>
              </a:defRPr>
            </a:lvl1pPr>
          </a:lstStyle>
          <a:p>
            <a:pPr lvl="0"/>
            <a:r>
              <a:rPr lang="en-US"/>
              <a:t>Click to edit Master text styles</a:t>
            </a:r>
          </a:p>
        </p:txBody>
      </p:sp>
      <p:sp>
        <p:nvSpPr>
          <p:cNvPr id="8" name="Text Placeholder 20">
            <a:extLst>
              <a:ext uri="{FF2B5EF4-FFF2-40B4-BE49-F238E27FC236}">
                <a16:creationId xmlns:a16="http://schemas.microsoft.com/office/drawing/2014/main" id="{CB50A1A9-A084-C503-28C9-00A31020629E}"/>
              </a:ext>
            </a:extLst>
          </p:cNvPr>
          <p:cNvSpPr>
            <a:spLocks noGrp="1"/>
          </p:cNvSpPr>
          <p:nvPr>
            <p:ph type="body" sz="quarter" idx="16" hasCustomPrompt="1"/>
          </p:nvPr>
        </p:nvSpPr>
        <p:spPr>
          <a:xfrm>
            <a:off x="158476" y="3136739"/>
            <a:ext cx="2110163" cy="298407"/>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p:spPr>
        <p:txBody>
          <a:bodyPr>
            <a:normAutofit/>
          </a:bodyPr>
          <a:lstStyle>
            <a:lvl1pPr marL="0" indent="0">
              <a:buNone/>
              <a:defRPr sz="100"/>
            </a:lvl1pPr>
          </a:lstStyle>
          <a:p>
            <a:pPr lvl="0"/>
            <a:r>
              <a:rPr lang="en-US" dirty="0"/>
              <a:t>  </a:t>
            </a:r>
          </a:p>
        </p:txBody>
      </p:sp>
      <p:sp>
        <p:nvSpPr>
          <p:cNvPr id="14" name="Title 1">
            <a:extLst>
              <a:ext uri="{FF2B5EF4-FFF2-40B4-BE49-F238E27FC236}">
                <a16:creationId xmlns:a16="http://schemas.microsoft.com/office/drawing/2014/main" id="{9AC6537E-F726-FEF1-E4A6-4EEB7B19A69E}"/>
              </a:ext>
            </a:extLst>
          </p:cNvPr>
          <p:cNvSpPr>
            <a:spLocks noGrp="1"/>
          </p:cNvSpPr>
          <p:nvPr>
            <p:ph type="title" hasCustomPrompt="1"/>
          </p:nvPr>
        </p:nvSpPr>
        <p:spPr>
          <a:xfrm>
            <a:off x="4190399" y="2502927"/>
            <a:ext cx="6840000" cy="1081216"/>
          </a:xfrm>
        </p:spPr>
        <p:txBody>
          <a:bodyPr anchor="b">
            <a:noAutofit/>
          </a:bodyPr>
          <a:lstStyle>
            <a:lvl1pPr>
              <a:defRPr sz="4400" b="0" i="0">
                <a:solidFill>
                  <a:schemeClr val="lt1"/>
                </a:solidFill>
                <a:latin typeface="Amadeus Neue Medium" pitchFamily="2" charset="77"/>
                <a:ea typeface="Amadeus Neue Medium" pitchFamily="2" charset="77"/>
                <a:cs typeface="Amadeus Neue Medium" pitchFamily="2" charset="77"/>
              </a:defRPr>
            </a:lvl1pPr>
          </a:lstStyle>
          <a:p>
            <a:r>
              <a:rPr lang="en-US" dirty="0"/>
              <a:t>Presentation title</a:t>
            </a:r>
          </a:p>
        </p:txBody>
      </p:sp>
      <p:sp>
        <p:nvSpPr>
          <p:cNvPr id="4" name="MSIPCMContentMarking" descr="{&quot;HashCode&quot;:-980460767,&quot;Placement&quot;:&quot;Header&quot;,&quot;Top&quot;:0.0,&quot;Left&quot;:787.6028,&quot;SlideWidth&quot;:960,&quot;SlideHeight&quot;:540}">
            <a:extLst>
              <a:ext uri="{FF2B5EF4-FFF2-40B4-BE49-F238E27FC236}">
                <a16:creationId xmlns:a16="http://schemas.microsoft.com/office/drawing/2014/main" id="{E35F89A5-1B3B-B2BE-9EA7-70CDC3241F3C}"/>
              </a:ext>
            </a:extLst>
          </p:cNvPr>
          <p:cNvSpPr txBox="1"/>
          <p:nvPr userDrawn="1"/>
        </p:nvSpPr>
        <p:spPr>
          <a:xfrm>
            <a:off x="10002555" y="0"/>
            <a:ext cx="2189445" cy="296525"/>
          </a:xfrm>
          <a:prstGeom prst="rect">
            <a:avLst/>
          </a:prstGeom>
          <a:noFill/>
        </p:spPr>
        <p:txBody>
          <a:bodyPr vert="horz" wrap="square" lIns="0" tIns="0" rIns="0" bIns="0" rtlCol="0" anchor="ctr" anchorCtr="1">
            <a:spAutoFit/>
          </a:bodyPr>
          <a:lstStyle/>
          <a:p>
            <a:pPr algn="r">
              <a:spcBef>
                <a:spcPts val="0"/>
              </a:spcBef>
              <a:spcAft>
                <a:spcPts val="0"/>
              </a:spcAft>
            </a:pPr>
            <a:r>
              <a:rPr lang="en-US" sz="1200" dirty="0">
                <a:solidFill>
                  <a:srgbClr val="FF8C00"/>
                </a:solidFill>
                <a:latin typeface="Calibri" panose="020F0502020204030204" pitchFamily="34" charset="0"/>
              </a:rPr>
              <a:t>CONFIDENTIAL &amp; RESTRICTED</a:t>
            </a:r>
          </a:p>
        </p:txBody>
      </p:sp>
      <p:sp>
        <p:nvSpPr>
          <p:cNvPr id="12" name="TextBox 11">
            <a:extLst>
              <a:ext uri="{FF2B5EF4-FFF2-40B4-BE49-F238E27FC236}">
                <a16:creationId xmlns:a16="http://schemas.microsoft.com/office/drawing/2014/main" id="{F9F33F85-F28F-6F7A-2723-E2877B9A5B4F}"/>
              </a:ext>
            </a:extLst>
          </p:cNvPr>
          <p:cNvSpPr txBox="1"/>
          <p:nvPr userDrawn="1"/>
        </p:nvSpPr>
        <p:spPr>
          <a:xfrm rot="16200000">
            <a:off x="9212615" y="3324761"/>
            <a:ext cx="5750292" cy="208478"/>
          </a:xfrm>
          <a:prstGeom prst="rect">
            <a:avLst/>
          </a:prstGeom>
        </p:spPr>
        <p:txBody>
          <a:bodyPr vert="horz" lIns="91440" tIns="45720" rIns="0" bIns="45720" rtlCol="0" anchor="ctr"/>
          <a:lstStyle>
            <a:defPPr>
              <a:defRPr lang="en-US"/>
            </a:defPPr>
            <a:lvl1pPr algn="r">
              <a:defRPr sz="800">
                <a:solidFill>
                  <a:schemeClr val="bg1"/>
                </a:solidFill>
                <a:latin typeface="+mj-lt"/>
              </a:defRPr>
            </a:lvl1pPr>
          </a:lstStyle>
          <a:p>
            <a:pPr lvl="0" algn="ctr"/>
            <a:r>
              <a:rPr lang="en-US" dirty="0">
                <a:solidFill>
                  <a:schemeClr val="bg1"/>
                </a:solidFill>
              </a:rPr>
              <a:t>© Amadeus IT Group and its affiliates and subsidiaries</a:t>
            </a:r>
          </a:p>
        </p:txBody>
      </p:sp>
      <p:sp>
        <p:nvSpPr>
          <p:cNvPr id="16" name="Text Placeholder 15">
            <a:extLst>
              <a:ext uri="{FF2B5EF4-FFF2-40B4-BE49-F238E27FC236}">
                <a16:creationId xmlns:a16="http://schemas.microsoft.com/office/drawing/2014/main" id="{E4D4CFD1-DD69-1480-5CCE-2B0A9DE5EB81}"/>
              </a:ext>
            </a:extLst>
          </p:cNvPr>
          <p:cNvSpPr>
            <a:spLocks noGrp="1"/>
          </p:cNvSpPr>
          <p:nvPr>
            <p:ph type="body" sz="quarter" idx="18" hasCustomPrompt="1"/>
          </p:nvPr>
        </p:nvSpPr>
        <p:spPr>
          <a:xfrm>
            <a:off x="4189413" y="4501456"/>
            <a:ext cx="6840537" cy="1198562"/>
          </a:xfrm>
        </p:spPr>
        <p:txBody>
          <a:bodyPr/>
          <a:lstStyle>
            <a:lvl1pPr marL="0" indent="0">
              <a:lnSpc>
                <a:spcPct val="100000"/>
              </a:lnSpc>
              <a:spcBef>
                <a:spcPts val="0"/>
              </a:spcBef>
              <a:buNone/>
              <a:defRPr sz="1800">
                <a:solidFill>
                  <a:schemeClr val="bg1"/>
                </a:solidFill>
              </a:defRPr>
            </a:lvl1pPr>
          </a:lstStyle>
          <a:p>
            <a:pPr lvl="0"/>
            <a:r>
              <a:rPr lang="en-US" dirty="0"/>
              <a:t>Author’s or department’s name</a:t>
            </a:r>
          </a:p>
          <a:p>
            <a:pPr lvl="0"/>
            <a:r>
              <a:rPr lang="en-US" dirty="0"/>
              <a:t>Date</a:t>
            </a:r>
          </a:p>
        </p:txBody>
      </p:sp>
      <p:sp>
        <p:nvSpPr>
          <p:cNvPr id="17" name="Text Placeholder 9">
            <a:extLst>
              <a:ext uri="{FF2B5EF4-FFF2-40B4-BE49-F238E27FC236}">
                <a16:creationId xmlns:a16="http://schemas.microsoft.com/office/drawing/2014/main" id="{F1A173C1-FF70-4EBD-AF2D-EA0DB7C4395D}"/>
              </a:ext>
            </a:extLst>
          </p:cNvPr>
          <p:cNvSpPr>
            <a:spLocks noGrp="1"/>
          </p:cNvSpPr>
          <p:nvPr>
            <p:ph type="body" sz="quarter" idx="13"/>
          </p:nvPr>
        </p:nvSpPr>
        <p:spPr>
          <a:xfrm>
            <a:off x="4190400" y="3630443"/>
            <a:ext cx="6840000" cy="826530"/>
          </a:xfrm>
        </p:spPr>
        <p:txBody>
          <a:bodyPr>
            <a:noAutofit/>
          </a:bodyPr>
          <a:lstStyle>
            <a:lvl1pPr marL="0" indent="0">
              <a:buNone/>
              <a:defRPr sz="3000">
                <a:solidFill>
                  <a:schemeClr val="lt1"/>
                </a:solidFill>
                <a:latin typeface="Amadeus Neue Light" pitchFamily="50" charset="0"/>
                <a:ea typeface="Amadeus Neue Light" pitchFamily="50" charset="0"/>
                <a:cs typeface="Amadeus Neue Light" pitchFamily="50" charset="0"/>
              </a:defRPr>
            </a:lvl1pPr>
          </a:lstStyle>
          <a:p>
            <a:pPr lvl="0"/>
            <a:r>
              <a:rPr lang="en-US"/>
              <a:t>Click to edit Master text styles</a:t>
            </a:r>
          </a:p>
        </p:txBody>
      </p:sp>
    </p:spTree>
    <p:extLst>
      <p:ext uri="{BB962C8B-B14F-4D97-AF65-F5344CB8AC3E}">
        <p14:creationId xmlns:p14="http://schemas.microsoft.com/office/powerpoint/2010/main" val="19260042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564A00"/>
        </a:solidFill>
        <a:effectLst/>
      </p:bgPr>
    </p:bg>
    <p:spTree>
      <p:nvGrpSpPr>
        <p:cNvPr id="1" name=""/>
        <p:cNvGrpSpPr/>
        <p:nvPr/>
      </p:nvGrpSpPr>
      <p:grpSpPr>
        <a:xfrm>
          <a:off x="0" y="0"/>
          <a:ext cx="0" cy="0"/>
          <a:chOff x="0" y="0"/>
          <a:chExt cx="0" cy="0"/>
        </a:xfrm>
      </p:grpSpPr>
      <p:sp>
        <p:nvSpPr>
          <p:cNvPr id="12" name="Text Placeholder 21">
            <a:extLst>
              <a:ext uri="{FF2B5EF4-FFF2-40B4-BE49-F238E27FC236}">
                <a16:creationId xmlns:a16="http://schemas.microsoft.com/office/drawing/2014/main" id="{CD21C03F-7EF9-AC30-CD12-4AE6970A16F2}"/>
              </a:ext>
            </a:extLst>
          </p:cNvPr>
          <p:cNvSpPr>
            <a:spLocks noGrp="1"/>
          </p:cNvSpPr>
          <p:nvPr>
            <p:ph type="body" sz="quarter" idx="17"/>
          </p:nvPr>
        </p:nvSpPr>
        <p:spPr>
          <a:xfrm>
            <a:off x="230660" y="6356351"/>
            <a:ext cx="10747782" cy="282574"/>
          </a:xfrm>
        </p:spPr>
        <p:txBody>
          <a:bodyPr anchor="b">
            <a:normAutofit/>
          </a:bodyPr>
          <a:lstStyle>
            <a:lvl1pPr marL="0" indent="0">
              <a:buNone/>
              <a:defRPr sz="1200">
                <a:solidFill>
                  <a:srgbClr val="FDE74A"/>
                </a:solidFill>
              </a:defRPr>
            </a:lvl1pPr>
          </a:lstStyle>
          <a:p>
            <a:pPr lvl="0"/>
            <a:r>
              <a:rPr lang="en-US"/>
              <a:t>Click to edit Master text styles</a:t>
            </a:r>
          </a:p>
        </p:txBody>
      </p:sp>
      <p:sp>
        <p:nvSpPr>
          <p:cNvPr id="14" name="Text Placeholder 20">
            <a:extLst>
              <a:ext uri="{FF2B5EF4-FFF2-40B4-BE49-F238E27FC236}">
                <a16:creationId xmlns:a16="http://schemas.microsoft.com/office/drawing/2014/main" id="{C812CAB5-6F67-F1C9-7C91-45CD06D6B2B7}"/>
              </a:ext>
            </a:extLst>
          </p:cNvPr>
          <p:cNvSpPr txBox="1">
            <a:spLocks/>
          </p:cNvSpPr>
          <p:nvPr userDrawn="1"/>
        </p:nvSpPr>
        <p:spPr>
          <a:xfrm>
            <a:off x="229170" y="199080"/>
            <a:ext cx="786132" cy="114116"/>
          </a:xfrm>
          <a:prstGeom prst="rect">
            <a:avLst/>
          </a:prstGeo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00" kern="1200">
                <a:solidFill>
                  <a:schemeClr val="dk2"/>
                </a:solidFill>
                <a:latin typeface="+mn-lt"/>
                <a:ea typeface="+mn-ea"/>
                <a:cs typeface="+mn-cs"/>
              </a:defRPr>
            </a:lvl1pPr>
            <a:lvl2pPr marL="6858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2pPr>
            <a:lvl3pPr marL="11430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3pPr>
            <a:lvl4pPr marL="16002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4pPr>
            <a:lvl5pPr marL="20574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16" name="Title 14">
            <a:extLst>
              <a:ext uri="{FF2B5EF4-FFF2-40B4-BE49-F238E27FC236}">
                <a16:creationId xmlns:a16="http://schemas.microsoft.com/office/drawing/2014/main" id="{608F3893-7CEB-6BC1-B93D-4E068EB631C2}"/>
              </a:ext>
            </a:extLst>
          </p:cNvPr>
          <p:cNvSpPr>
            <a:spLocks noGrp="1"/>
          </p:cNvSpPr>
          <p:nvPr>
            <p:ph type="title"/>
          </p:nvPr>
        </p:nvSpPr>
        <p:spPr>
          <a:xfrm>
            <a:off x="234674" y="2313559"/>
            <a:ext cx="10758446" cy="1926768"/>
          </a:xfrm>
        </p:spPr>
        <p:txBody>
          <a:bodyPr vert="horz" lIns="36000" tIns="36000" rIns="0" bIns="0" rtlCol="0" anchor="ctr">
            <a:normAutofit/>
          </a:bodyPr>
          <a:lstStyle>
            <a:lvl1pPr>
              <a:defRPr lang="en-TH" sz="6000">
                <a:solidFill>
                  <a:srgbClr val="FDE74A"/>
                </a:solidFill>
              </a:defRPr>
            </a:lvl1pPr>
          </a:lstStyle>
          <a:p>
            <a:pPr marL="0" lvl="0"/>
            <a:r>
              <a:rPr lang="en-US"/>
              <a:t>Click to edit Master title style</a:t>
            </a:r>
            <a:endParaRPr lang="en-TH" dirty="0"/>
          </a:p>
        </p:txBody>
      </p:sp>
      <p:sp>
        <p:nvSpPr>
          <p:cNvPr id="2" name="Slide Number Placeholder 5">
            <a:extLst>
              <a:ext uri="{FF2B5EF4-FFF2-40B4-BE49-F238E27FC236}">
                <a16:creationId xmlns:a16="http://schemas.microsoft.com/office/drawing/2014/main" id="{04941C6A-7225-4A92-DD67-7B0BBDD9D632}"/>
              </a:ext>
            </a:extLst>
          </p:cNvPr>
          <p:cNvSpPr>
            <a:spLocks noGrp="1"/>
          </p:cNvSpPr>
          <p:nvPr>
            <p:ph type="sldNum" sz="quarter" idx="12"/>
          </p:nvPr>
        </p:nvSpPr>
        <p:spPr>
          <a:xfrm>
            <a:off x="11207578" y="6356350"/>
            <a:ext cx="753762" cy="282575"/>
          </a:xfrm>
          <a:prstGeom prst="rect">
            <a:avLst/>
          </a:prstGeom>
        </p:spPr>
        <p:txBody>
          <a:bodyPr rIns="0" bIns="0" anchor="b" anchorCtr="0"/>
          <a:lstStyle>
            <a:lvl1pPr algn="r">
              <a:defRPr sz="1200">
                <a:solidFill>
                  <a:srgbClr val="FCE649"/>
                </a:solidFill>
              </a:defRPr>
            </a:lvl1pPr>
          </a:lstStyle>
          <a:p>
            <a:fld id="{A47EDADE-C6AA-456D-892E-64415757A9A8}" type="slidenum">
              <a:rPr lang="en-US" smtClean="0"/>
              <a:pPr/>
              <a:t>‹#›</a:t>
            </a:fld>
            <a:endParaRPr lang="en-US"/>
          </a:p>
        </p:txBody>
      </p:sp>
      <p:sp>
        <p:nvSpPr>
          <p:cNvPr id="3" name="TextBox 2">
            <a:extLst>
              <a:ext uri="{FF2B5EF4-FFF2-40B4-BE49-F238E27FC236}">
                <a16:creationId xmlns:a16="http://schemas.microsoft.com/office/drawing/2014/main" id="{F51A1064-863C-726F-1075-8A9711BCBFFE}"/>
              </a:ext>
            </a:extLst>
          </p:cNvPr>
          <p:cNvSpPr txBox="1"/>
          <p:nvPr userDrawn="1"/>
        </p:nvSpPr>
        <p:spPr>
          <a:xfrm rot="16200000">
            <a:off x="9212615" y="3324761"/>
            <a:ext cx="5750292" cy="208478"/>
          </a:xfrm>
          <a:prstGeom prst="rect">
            <a:avLst/>
          </a:prstGeom>
        </p:spPr>
        <p:txBody>
          <a:bodyPr vert="horz" lIns="91440" tIns="45720" rIns="0" bIns="45720" rtlCol="0" anchor="ctr"/>
          <a:lstStyle>
            <a:defPPr>
              <a:defRPr lang="en-US"/>
            </a:defPPr>
            <a:lvl1pPr algn="r">
              <a:defRPr sz="800">
                <a:solidFill>
                  <a:schemeClr val="bg1"/>
                </a:solidFill>
                <a:latin typeface="+mj-lt"/>
              </a:defRPr>
            </a:lvl1pPr>
          </a:lstStyle>
          <a:p>
            <a:pPr lvl="0" algn="ctr"/>
            <a:r>
              <a:rPr lang="en-US" dirty="0">
                <a:solidFill>
                  <a:srgbClr val="FCE649"/>
                </a:solidFill>
              </a:rPr>
              <a:t>© Amadeus IT Group and its affiliates and subsidiaries</a:t>
            </a:r>
          </a:p>
        </p:txBody>
      </p:sp>
    </p:spTree>
    <p:extLst>
      <p:ext uri="{BB962C8B-B14F-4D97-AF65-F5344CB8AC3E}">
        <p14:creationId xmlns:p14="http://schemas.microsoft.com/office/powerpoint/2010/main" val="29695870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5_Title short Colour">
    <p:bg>
      <p:bgPr>
        <a:solidFill>
          <a:srgbClr val="013900"/>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BF43A96-FEF7-E7B1-8CF2-FFE82AFC9E18}"/>
              </a:ext>
            </a:extLst>
          </p:cNvPr>
          <p:cNvSpPr>
            <a:spLocks noGrp="1"/>
          </p:cNvSpPr>
          <p:nvPr>
            <p:ph type="title"/>
          </p:nvPr>
        </p:nvSpPr>
        <p:spPr>
          <a:xfrm>
            <a:off x="230660" y="2323070"/>
            <a:ext cx="10747782" cy="1907746"/>
          </a:xfrm>
        </p:spPr>
        <p:txBody>
          <a:bodyPr anchor="ctr">
            <a:noAutofit/>
          </a:bodyPr>
          <a:lstStyle>
            <a:lvl1pPr>
              <a:defRPr sz="6000">
                <a:solidFill>
                  <a:srgbClr val="93FF74"/>
                </a:solidFill>
              </a:defRPr>
            </a:lvl1pPr>
          </a:lstStyle>
          <a:p>
            <a:r>
              <a:rPr lang="en-US"/>
              <a:t>Click to edit Master title style</a:t>
            </a:r>
            <a:endParaRPr lang="en-US" dirty="0"/>
          </a:p>
        </p:txBody>
      </p:sp>
      <p:sp>
        <p:nvSpPr>
          <p:cNvPr id="8" name="Text Placeholder 21">
            <a:extLst>
              <a:ext uri="{FF2B5EF4-FFF2-40B4-BE49-F238E27FC236}">
                <a16:creationId xmlns:a16="http://schemas.microsoft.com/office/drawing/2014/main" id="{94E46C79-FE98-1974-B008-1868EEA6EA7E}"/>
              </a:ext>
            </a:extLst>
          </p:cNvPr>
          <p:cNvSpPr>
            <a:spLocks noGrp="1"/>
          </p:cNvSpPr>
          <p:nvPr>
            <p:ph type="body" sz="quarter" idx="17"/>
          </p:nvPr>
        </p:nvSpPr>
        <p:spPr>
          <a:xfrm>
            <a:off x="230660" y="6356351"/>
            <a:ext cx="10747782" cy="282574"/>
          </a:xfrm>
        </p:spPr>
        <p:txBody>
          <a:bodyPr anchor="b">
            <a:noAutofit/>
          </a:bodyPr>
          <a:lstStyle>
            <a:lvl1pPr marL="0" indent="0">
              <a:buNone/>
              <a:defRPr sz="1200">
                <a:solidFill>
                  <a:srgbClr val="93FF74"/>
                </a:solidFill>
              </a:defRPr>
            </a:lvl1pPr>
          </a:lstStyle>
          <a:p>
            <a:pPr lvl="0"/>
            <a:r>
              <a:rPr lang="en-US"/>
              <a:t>Click to edit Master text styles</a:t>
            </a:r>
          </a:p>
        </p:txBody>
      </p:sp>
      <p:sp>
        <p:nvSpPr>
          <p:cNvPr id="4" name="Text Placeholder 20">
            <a:extLst>
              <a:ext uri="{FF2B5EF4-FFF2-40B4-BE49-F238E27FC236}">
                <a16:creationId xmlns:a16="http://schemas.microsoft.com/office/drawing/2014/main" id="{289CD370-937D-9938-F90C-76386E1AD0A7}"/>
              </a:ext>
            </a:extLst>
          </p:cNvPr>
          <p:cNvSpPr txBox="1">
            <a:spLocks/>
          </p:cNvSpPr>
          <p:nvPr userDrawn="1"/>
        </p:nvSpPr>
        <p:spPr>
          <a:xfrm>
            <a:off x="229170" y="199080"/>
            <a:ext cx="786132" cy="114116"/>
          </a:xfrm>
          <a:prstGeom prst="rect">
            <a:avLst/>
          </a:prstGeo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00" kern="1200">
                <a:solidFill>
                  <a:schemeClr val="dk2"/>
                </a:solidFill>
                <a:latin typeface="+mn-lt"/>
                <a:ea typeface="+mn-ea"/>
                <a:cs typeface="+mn-cs"/>
              </a:defRPr>
            </a:lvl1pPr>
            <a:lvl2pPr marL="6858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2pPr>
            <a:lvl3pPr marL="11430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3pPr>
            <a:lvl4pPr marL="16002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4pPr>
            <a:lvl5pPr marL="20574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2" name="Slide Number Placeholder 5">
            <a:extLst>
              <a:ext uri="{FF2B5EF4-FFF2-40B4-BE49-F238E27FC236}">
                <a16:creationId xmlns:a16="http://schemas.microsoft.com/office/drawing/2014/main" id="{C5086558-EF5D-E206-B24A-379B4D81C513}"/>
              </a:ext>
            </a:extLst>
          </p:cNvPr>
          <p:cNvSpPr>
            <a:spLocks noGrp="1"/>
          </p:cNvSpPr>
          <p:nvPr>
            <p:ph type="sldNum" sz="quarter" idx="12"/>
          </p:nvPr>
        </p:nvSpPr>
        <p:spPr>
          <a:xfrm>
            <a:off x="11207578" y="6356350"/>
            <a:ext cx="753762" cy="282575"/>
          </a:xfrm>
          <a:prstGeom prst="rect">
            <a:avLst/>
          </a:prstGeom>
        </p:spPr>
        <p:txBody>
          <a:bodyPr rIns="0" bIns="0" anchor="b" anchorCtr="0"/>
          <a:lstStyle>
            <a:lvl1pPr algn="r">
              <a:defRPr sz="1200">
                <a:solidFill>
                  <a:srgbClr val="92FF73"/>
                </a:solidFill>
              </a:defRPr>
            </a:lvl1pPr>
          </a:lstStyle>
          <a:p>
            <a:fld id="{A47EDADE-C6AA-456D-892E-64415757A9A8}" type="slidenum">
              <a:rPr lang="en-US" smtClean="0"/>
              <a:pPr/>
              <a:t>‹#›</a:t>
            </a:fld>
            <a:endParaRPr lang="en-US"/>
          </a:p>
        </p:txBody>
      </p:sp>
      <p:sp>
        <p:nvSpPr>
          <p:cNvPr id="7" name="TextBox 6">
            <a:extLst>
              <a:ext uri="{FF2B5EF4-FFF2-40B4-BE49-F238E27FC236}">
                <a16:creationId xmlns:a16="http://schemas.microsoft.com/office/drawing/2014/main" id="{A5EDA6B1-71E4-94E0-0611-2B74CAC834F3}"/>
              </a:ext>
            </a:extLst>
          </p:cNvPr>
          <p:cNvSpPr txBox="1"/>
          <p:nvPr userDrawn="1"/>
        </p:nvSpPr>
        <p:spPr>
          <a:xfrm rot="16200000">
            <a:off x="9212615" y="3324761"/>
            <a:ext cx="5750292" cy="208478"/>
          </a:xfrm>
          <a:prstGeom prst="rect">
            <a:avLst/>
          </a:prstGeom>
        </p:spPr>
        <p:txBody>
          <a:bodyPr vert="horz" lIns="91440" tIns="45720" rIns="0" bIns="45720" rtlCol="0" anchor="ctr"/>
          <a:lstStyle>
            <a:defPPr>
              <a:defRPr lang="en-US"/>
            </a:defPPr>
            <a:lvl1pPr algn="r">
              <a:defRPr sz="800">
                <a:solidFill>
                  <a:schemeClr val="bg1"/>
                </a:solidFill>
                <a:latin typeface="+mj-lt"/>
              </a:defRPr>
            </a:lvl1pPr>
          </a:lstStyle>
          <a:p>
            <a:pPr lvl="0" algn="ctr"/>
            <a:r>
              <a:rPr lang="en-US" dirty="0">
                <a:solidFill>
                  <a:srgbClr val="92FF73"/>
                </a:solidFill>
              </a:rPr>
              <a:t>© Amadeus IT Group and its affiliates and subsidiaries</a:t>
            </a:r>
          </a:p>
        </p:txBody>
      </p:sp>
    </p:spTree>
    <p:extLst>
      <p:ext uri="{BB962C8B-B14F-4D97-AF65-F5344CB8AC3E}">
        <p14:creationId xmlns:p14="http://schemas.microsoft.com/office/powerpoint/2010/main" val="344935418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hort Image">
    <p:spTree>
      <p:nvGrpSpPr>
        <p:cNvPr id="1" name=""/>
        <p:cNvGrpSpPr/>
        <p:nvPr/>
      </p:nvGrpSpPr>
      <p:grpSpPr>
        <a:xfrm>
          <a:off x="0" y="0"/>
          <a:ext cx="0" cy="0"/>
          <a:chOff x="0" y="0"/>
          <a:chExt cx="0" cy="0"/>
        </a:xfrm>
      </p:grpSpPr>
      <p:sp>
        <p:nvSpPr>
          <p:cNvPr id="17" name="Picture Placeholder 22">
            <a:extLst>
              <a:ext uri="{FF2B5EF4-FFF2-40B4-BE49-F238E27FC236}">
                <a16:creationId xmlns:a16="http://schemas.microsoft.com/office/drawing/2014/main" id="{2A5CDF96-7109-2F48-F2A1-F52D712CB1BD}"/>
              </a:ext>
            </a:extLst>
          </p:cNvPr>
          <p:cNvSpPr>
            <a:spLocks noGrp="1"/>
          </p:cNvSpPr>
          <p:nvPr>
            <p:ph type="pic" sz="quarter" idx="15"/>
          </p:nvPr>
        </p:nvSpPr>
        <p:spPr>
          <a:xfrm>
            <a:off x="0" y="0"/>
            <a:ext cx="12192000" cy="6858000"/>
          </a:xfrm>
          <a:blipFill dpi="0" rotWithShape="1">
            <a:blip r:embed="rId2" cstate="screen">
              <a:extLst>
                <a:ext uri="{28A0092B-C50C-407E-A947-70E740481C1C}">
                  <a14:useLocalDpi xmlns:a14="http://schemas.microsoft.com/office/drawing/2010/main"/>
                </a:ext>
              </a:extLst>
            </a:blip>
            <a:srcRect/>
            <a:stretch>
              <a:fillRect/>
            </a:stretch>
          </a:blip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55788BB4-C8A0-CF39-6DE4-C25D7AB4F1DD}"/>
              </a:ext>
            </a:extLst>
          </p:cNvPr>
          <p:cNvSpPr>
            <a:spLocks noGrp="1"/>
          </p:cNvSpPr>
          <p:nvPr>
            <p:ph type="title"/>
          </p:nvPr>
        </p:nvSpPr>
        <p:spPr>
          <a:xfrm>
            <a:off x="231494" y="2323070"/>
            <a:ext cx="10746948" cy="1907746"/>
          </a:xfrm>
        </p:spPr>
        <p:txBody>
          <a:bodyPr anchor="ctr">
            <a:noAutofit/>
          </a:bodyPr>
          <a:lstStyle>
            <a:lvl1pPr>
              <a:defRPr sz="6000">
                <a:solidFill>
                  <a:schemeClr val="lt1"/>
                </a:solidFill>
              </a:defRPr>
            </a:lvl1pPr>
          </a:lstStyle>
          <a:p>
            <a:r>
              <a:rPr lang="en-US"/>
              <a:t>Click to edit Master title style</a:t>
            </a:r>
            <a:endParaRPr lang="en-US" dirty="0"/>
          </a:p>
        </p:txBody>
      </p:sp>
      <p:sp>
        <p:nvSpPr>
          <p:cNvPr id="7" name="Text Placeholder 20">
            <a:extLst>
              <a:ext uri="{FF2B5EF4-FFF2-40B4-BE49-F238E27FC236}">
                <a16:creationId xmlns:a16="http://schemas.microsoft.com/office/drawing/2014/main" id="{E61ED0EA-11EB-D4B7-A154-1741B0C85E53}"/>
              </a:ext>
            </a:extLst>
          </p:cNvPr>
          <p:cNvSpPr txBox="1">
            <a:spLocks/>
          </p:cNvSpPr>
          <p:nvPr userDrawn="1"/>
        </p:nvSpPr>
        <p:spPr>
          <a:xfrm>
            <a:off x="229170" y="199080"/>
            <a:ext cx="786132" cy="114116"/>
          </a:xfrm>
          <a:prstGeom prst="rect">
            <a:avLst/>
          </a:prstGeo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100" kern="1200">
                <a:solidFill>
                  <a:schemeClr val="dk2"/>
                </a:solidFill>
                <a:latin typeface="+mn-lt"/>
                <a:ea typeface="+mn-ea"/>
                <a:cs typeface="+mn-cs"/>
              </a:defRPr>
            </a:lvl1pPr>
            <a:lvl2pPr marL="6858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2pPr>
            <a:lvl3pPr marL="11430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3pPr>
            <a:lvl4pPr marL="16002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4pPr>
            <a:lvl5pPr marL="20574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  </a:t>
            </a:r>
          </a:p>
        </p:txBody>
      </p:sp>
      <p:sp>
        <p:nvSpPr>
          <p:cNvPr id="10" name="MSIPCMContentMarking" descr="{&quot;HashCode&quot;:-980460767,&quot;Placement&quot;:&quot;Header&quot;,&quot;Top&quot;:0.0,&quot;Left&quot;:787.6028,&quot;SlideWidth&quot;:960,&quot;SlideHeight&quot;:540}">
            <a:extLst>
              <a:ext uri="{FF2B5EF4-FFF2-40B4-BE49-F238E27FC236}">
                <a16:creationId xmlns:a16="http://schemas.microsoft.com/office/drawing/2014/main" id="{C7D2F576-80AB-7914-69ED-3EDD67D89D17}"/>
              </a:ext>
            </a:extLst>
          </p:cNvPr>
          <p:cNvSpPr txBox="1"/>
          <p:nvPr userDrawn="1"/>
        </p:nvSpPr>
        <p:spPr>
          <a:xfrm>
            <a:off x="10002555" y="0"/>
            <a:ext cx="2189445" cy="296525"/>
          </a:xfrm>
          <a:prstGeom prst="rect">
            <a:avLst/>
          </a:prstGeom>
          <a:noFill/>
        </p:spPr>
        <p:txBody>
          <a:bodyPr vert="horz" wrap="square" lIns="0" tIns="0" rIns="0" bIns="0" rtlCol="0" anchor="ctr" anchorCtr="1">
            <a:spAutoFit/>
          </a:bodyPr>
          <a:lstStyle/>
          <a:p>
            <a:pPr algn="r">
              <a:spcBef>
                <a:spcPts val="0"/>
              </a:spcBef>
              <a:spcAft>
                <a:spcPts val="0"/>
              </a:spcAft>
            </a:pPr>
            <a:r>
              <a:rPr lang="en-US" sz="1200" dirty="0">
                <a:solidFill>
                  <a:srgbClr val="FF8C00"/>
                </a:solidFill>
                <a:latin typeface="Calibri" panose="020F0502020204030204" pitchFamily="34" charset="0"/>
              </a:rPr>
              <a:t>CONFIDENTIAL &amp; RESTRICTED</a:t>
            </a:r>
          </a:p>
        </p:txBody>
      </p:sp>
      <p:sp>
        <p:nvSpPr>
          <p:cNvPr id="11" name="Slide Number Placeholder 5">
            <a:extLst>
              <a:ext uri="{FF2B5EF4-FFF2-40B4-BE49-F238E27FC236}">
                <a16:creationId xmlns:a16="http://schemas.microsoft.com/office/drawing/2014/main" id="{F30839A2-1AD5-55C6-DE4B-C97EF0B75F71}"/>
              </a:ext>
            </a:extLst>
          </p:cNvPr>
          <p:cNvSpPr>
            <a:spLocks noGrp="1"/>
          </p:cNvSpPr>
          <p:nvPr>
            <p:ph type="sldNum" sz="quarter" idx="12"/>
          </p:nvPr>
        </p:nvSpPr>
        <p:spPr>
          <a:xfrm>
            <a:off x="11207578" y="6356350"/>
            <a:ext cx="753762" cy="282575"/>
          </a:xfrm>
          <a:prstGeom prst="rect">
            <a:avLst/>
          </a:prstGeom>
        </p:spPr>
        <p:txBody>
          <a:bodyPr rIns="0" bIns="0" anchor="b" anchorCtr="0"/>
          <a:lstStyle>
            <a:lvl1pPr algn="r">
              <a:defRPr sz="1200">
                <a:solidFill>
                  <a:schemeClr val="bg1"/>
                </a:solidFill>
              </a:defRPr>
            </a:lvl1pPr>
          </a:lstStyle>
          <a:p>
            <a:fld id="{A47EDADE-C6AA-456D-892E-64415757A9A8}" type="slidenum">
              <a:rPr lang="en-US" smtClean="0"/>
              <a:pPr/>
              <a:t>‹#›</a:t>
            </a:fld>
            <a:endParaRPr lang="en-US"/>
          </a:p>
        </p:txBody>
      </p:sp>
      <p:sp>
        <p:nvSpPr>
          <p:cNvPr id="12" name="Text Placeholder 21">
            <a:extLst>
              <a:ext uri="{FF2B5EF4-FFF2-40B4-BE49-F238E27FC236}">
                <a16:creationId xmlns:a16="http://schemas.microsoft.com/office/drawing/2014/main" id="{AB012228-A061-26F7-F1FC-A95F6024C1C2}"/>
              </a:ext>
            </a:extLst>
          </p:cNvPr>
          <p:cNvSpPr>
            <a:spLocks noGrp="1"/>
          </p:cNvSpPr>
          <p:nvPr>
            <p:ph type="body" sz="quarter" idx="17"/>
          </p:nvPr>
        </p:nvSpPr>
        <p:spPr>
          <a:xfrm>
            <a:off x="230660" y="6356351"/>
            <a:ext cx="10747782" cy="282574"/>
          </a:xfrm>
        </p:spPr>
        <p:txBody>
          <a:bodyPr anchor="b">
            <a:noAutofit/>
          </a:bodyPr>
          <a:lstStyle>
            <a:lvl1pPr marL="0" indent="0">
              <a:buNone/>
              <a:defRPr sz="1200">
                <a:solidFill>
                  <a:schemeClr val="bg1"/>
                </a:solidFill>
              </a:defRPr>
            </a:lvl1pPr>
          </a:lstStyle>
          <a:p>
            <a:pPr lvl="0"/>
            <a:r>
              <a:rPr lang="en-US"/>
              <a:t>Click to edit Master text styles</a:t>
            </a:r>
          </a:p>
        </p:txBody>
      </p:sp>
      <p:sp>
        <p:nvSpPr>
          <p:cNvPr id="14" name="TextBox 13">
            <a:extLst>
              <a:ext uri="{FF2B5EF4-FFF2-40B4-BE49-F238E27FC236}">
                <a16:creationId xmlns:a16="http://schemas.microsoft.com/office/drawing/2014/main" id="{08FF5717-1606-6234-2694-176E1EB2DF6E}"/>
              </a:ext>
            </a:extLst>
          </p:cNvPr>
          <p:cNvSpPr txBox="1"/>
          <p:nvPr userDrawn="1"/>
        </p:nvSpPr>
        <p:spPr>
          <a:xfrm rot="16200000">
            <a:off x="9212615" y="3324761"/>
            <a:ext cx="5750292" cy="208478"/>
          </a:xfrm>
          <a:prstGeom prst="rect">
            <a:avLst/>
          </a:prstGeom>
        </p:spPr>
        <p:txBody>
          <a:bodyPr vert="horz" lIns="91440" tIns="45720" rIns="0" bIns="45720" rtlCol="0" anchor="ctr"/>
          <a:lstStyle>
            <a:defPPr>
              <a:defRPr lang="en-US"/>
            </a:defPPr>
            <a:lvl1pPr algn="r">
              <a:defRPr sz="800">
                <a:solidFill>
                  <a:schemeClr val="bg1"/>
                </a:solidFill>
                <a:latin typeface="+mj-lt"/>
              </a:defRPr>
            </a:lvl1pPr>
          </a:lstStyle>
          <a:p>
            <a:pPr lvl="0" algn="ctr"/>
            <a:r>
              <a:rPr lang="en-US" dirty="0">
                <a:solidFill>
                  <a:schemeClr val="bg1"/>
                </a:solidFill>
              </a:rPr>
              <a:t>© Amadeus IT Group and its affiliates and subsidiaries</a:t>
            </a:r>
          </a:p>
        </p:txBody>
      </p:sp>
    </p:spTree>
    <p:extLst>
      <p:ext uri="{BB962C8B-B14F-4D97-AF65-F5344CB8AC3E}">
        <p14:creationId xmlns:p14="http://schemas.microsoft.com/office/powerpoint/2010/main" val="143272240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with bullets">
    <p:bg>
      <p:bgPr>
        <a:solidFill>
          <a:schemeClr val="bg1"/>
        </a:solidFill>
        <a:effectLst/>
      </p:bgPr>
    </p:bg>
    <p:spTree>
      <p:nvGrpSpPr>
        <p:cNvPr id="1" name=""/>
        <p:cNvGrpSpPr/>
        <p:nvPr/>
      </p:nvGrpSpPr>
      <p:grpSpPr>
        <a:xfrm>
          <a:off x="0" y="0"/>
          <a:ext cx="0" cy="0"/>
          <a:chOff x="0" y="0"/>
          <a:chExt cx="0" cy="0"/>
        </a:xfrm>
      </p:grpSpPr>
      <p:sp>
        <p:nvSpPr>
          <p:cNvPr id="10" name="Text Placeholder 21">
            <a:extLst>
              <a:ext uri="{FF2B5EF4-FFF2-40B4-BE49-F238E27FC236}">
                <a16:creationId xmlns:a16="http://schemas.microsoft.com/office/drawing/2014/main" id="{5B0ECA25-7F89-ED85-1F40-8AD6560D3ECF}"/>
              </a:ext>
            </a:extLst>
          </p:cNvPr>
          <p:cNvSpPr>
            <a:spLocks noGrp="1"/>
          </p:cNvSpPr>
          <p:nvPr>
            <p:ph type="body" sz="quarter" idx="17"/>
          </p:nvPr>
        </p:nvSpPr>
        <p:spPr>
          <a:xfrm>
            <a:off x="3483443" y="6356350"/>
            <a:ext cx="8477897" cy="282574"/>
          </a:xfrm>
        </p:spPr>
        <p:txBody>
          <a:bodyPr anchor="b">
            <a:normAutofit/>
          </a:bodyPr>
          <a:lstStyle>
            <a:lvl1pPr marL="0" indent="0" algn="r">
              <a:buNone/>
              <a:defRPr sz="1200">
                <a:solidFill>
                  <a:schemeClr val="dk1"/>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D38FDF6F-C135-802A-3F36-FBC3808B876D}"/>
              </a:ext>
            </a:extLst>
          </p:cNvPr>
          <p:cNvSpPr>
            <a:spLocks noGrp="1"/>
          </p:cNvSpPr>
          <p:nvPr>
            <p:ph type="sldNum" sz="quarter" idx="12"/>
          </p:nvPr>
        </p:nvSpPr>
        <p:spPr>
          <a:xfrm>
            <a:off x="11207578" y="6602957"/>
            <a:ext cx="753762" cy="233533"/>
          </a:xfrm>
          <a:prstGeom prst="rect">
            <a:avLst/>
          </a:prstGeom>
        </p:spPr>
        <p:txBody>
          <a:bodyPr lIns="0" tIns="0" rIns="0" bIns="0" anchor="ctr" anchorCtr="0"/>
          <a:lstStyle>
            <a:lvl1pPr algn="r">
              <a:defRPr sz="1000">
                <a:solidFill>
                  <a:schemeClr val="dk2"/>
                </a:solidFill>
              </a:defRPr>
            </a:lvl1pPr>
          </a:lstStyle>
          <a:p>
            <a:fld id="{A47EDADE-C6AA-456D-892E-64415757A9A8}" type="slidenum">
              <a:rPr lang="en-US" smtClean="0"/>
              <a:pPr/>
              <a:t>‹#›</a:t>
            </a:fld>
            <a:endParaRPr lang="en-US" dirty="0"/>
          </a:p>
        </p:txBody>
      </p:sp>
      <p:sp>
        <p:nvSpPr>
          <p:cNvPr id="16" name="Text Placeholder 15">
            <a:extLst>
              <a:ext uri="{FF2B5EF4-FFF2-40B4-BE49-F238E27FC236}">
                <a16:creationId xmlns:a16="http://schemas.microsoft.com/office/drawing/2014/main" id="{2D3A46F3-1721-FEF7-5EC9-12443B7F75F9}"/>
              </a:ext>
            </a:extLst>
          </p:cNvPr>
          <p:cNvSpPr>
            <a:spLocks noGrp="1"/>
          </p:cNvSpPr>
          <p:nvPr>
            <p:ph type="body" sz="quarter" idx="13"/>
          </p:nvPr>
        </p:nvSpPr>
        <p:spPr>
          <a:xfrm>
            <a:off x="217960" y="784657"/>
            <a:ext cx="9770866" cy="428368"/>
          </a:xfrm>
        </p:spPr>
        <p:txBody>
          <a:bodyPr lIns="14400" tIns="14400" rIns="90000" anchor="t" anchorCtr="0">
            <a:noAutofit/>
          </a:bodyPr>
          <a:lstStyle>
            <a:lvl1pPr marL="0" indent="0">
              <a:buNone/>
              <a:defRPr sz="2600">
                <a:latin typeface="Amadeus Neue Light" pitchFamily="50" charset="0"/>
                <a:ea typeface="Amadeus Neue Light" pitchFamily="50" charset="0"/>
                <a:cs typeface="Amadeus Neue Light" pitchFamily="50" charset="0"/>
              </a:defRPr>
            </a:lvl1pPr>
          </a:lstStyle>
          <a:p>
            <a:pPr lvl="0"/>
            <a:r>
              <a:rPr lang="en-US"/>
              <a:t>Click to edit Master text styles</a:t>
            </a:r>
          </a:p>
        </p:txBody>
      </p:sp>
      <p:sp>
        <p:nvSpPr>
          <p:cNvPr id="9" name="Content Placeholder 8">
            <a:extLst>
              <a:ext uri="{FF2B5EF4-FFF2-40B4-BE49-F238E27FC236}">
                <a16:creationId xmlns:a16="http://schemas.microsoft.com/office/drawing/2014/main" id="{A1A39B1A-11E9-DD25-46C7-E474C8B05710}"/>
              </a:ext>
            </a:extLst>
          </p:cNvPr>
          <p:cNvSpPr>
            <a:spLocks noGrp="1"/>
          </p:cNvSpPr>
          <p:nvPr>
            <p:ph sz="quarter" idx="14"/>
          </p:nvPr>
        </p:nvSpPr>
        <p:spPr>
          <a:xfrm>
            <a:off x="228470" y="1412110"/>
            <a:ext cx="11743380" cy="4937889"/>
          </a:xfrm>
        </p:spPr>
        <p:txBody>
          <a:bodyPr lIns="14400" tIns="14400">
            <a:noAutofit/>
          </a:bodyPr>
          <a:lstStyle>
            <a:lvl1pPr>
              <a:defRPr sz="2400"/>
            </a:lvl1pPr>
            <a:lvl2pPr marL="685800" indent="-228600">
              <a:buFont typeface="Amadeus Neue" pitchFamily="50" charset="0"/>
              <a:buChar char="–"/>
              <a:defRPr sz="2000"/>
            </a:lvl2pPr>
            <a:lvl3pPr marL="1143000" indent="-228600">
              <a:buFont typeface="Amadeus Neue" pitchFamily="50" charset="0"/>
              <a:buChar char="–"/>
              <a:defRPr sz="2000"/>
            </a:lvl3pPr>
            <a:lvl4pPr marL="1600200" indent="-228600">
              <a:buFont typeface="Amadeus Neue" pitchFamily="50" charset="0"/>
              <a:buChar char="–"/>
              <a:defRPr sz="2000"/>
            </a:lvl4pPr>
            <a:lvl5pPr marL="2057400" indent="-228600">
              <a:buFont typeface="Amadeus Neue" pitchFamily="50"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Box 4">
            <a:extLst>
              <a:ext uri="{FF2B5EF4-FFF2-40B4-BE49-F238E27FC236}">
                <a16:creationId xmlns:a16="http://schemas.microsoft.com/office/drawing/2014/main" id="{BA22E26B-6B8B-BCCB-9C50-6FCD170C8DCA}"/>
              </a:ext>
            </a:extLst>
          </p:cNvPr>
          <p:cNvSpPr txBox="1"/>
          <p:nvPr userDrawn="1"/>
        </p:nvSpPr>
        <p:spPr>
          <a:xfrm rot="16200000">
            <a:off x="9212615" y="3324761"/>
            <a:ext cx="5750292" cy="208478"/>
          </a:xfrm>
          <a:prstGeom prst="rect">
            <a:avLst/>
          </a:prstGeom>
        </p:spPr>
        <p:txBody>
          <a:bodyPr vert="horz" lIns="91440" tIns="45720" rIns="0" bIns="45720" rtlCol="0" anchor="ctr"/>
          <a:lstStyle>
            <a:defPPr>
              <a:defRPr lang="en-US"/>
            </a:defPPr>
            <a:lvl1pPr algn="r">
              <a:defRPr sz="800">
                <a:solidFill>
                  <a:schemeClr val="bg1"/>
                </a:solidFill>
                <a:latin typeface="+mj-lt"/>
              </a:defRPr>
            </a:lvl1pPr>
          </a:lstStyle>
          <a:p>
            <a:pPr lvl="0" algn="ctr"/>
            <a:r>
              <a:rPr lang="en-US" dirty="0">
                <a:solidFill>
                  <a:srgbClr val="000835"/>
                </a:solidFill>
              </a:rPr>
              <a:t>© Amadeus IT Group and its affiliates and subsidiaries</a:t>
            </a:r>
          </a:p>
        </p:txBody>
      </p:sp>
      <p:pic>
        <p:nvPicPr>
          <p:cNvPr id="3" name="Graphic 2">
            <a:extLst>
              <a:ext uri="{FF2B5EF4-FFF2-40B4-BE49-F238E27FC236}">
                <a16:creationId xmlns:a16="http://schemas.microsoft.com/office/drawing/2014/main" id="{105630DF-6101-1C53-1218-7D5F04CE49F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8470" y="6492741"/>
            <a:ext cx="786132" cy="114116"/>
          </a:xfrm>
          <a:prstGeom prst="rect">
            <a:avLst/>
          </a:prstGeom>
        </p:spPr>
      </p:pic>
      <p:sp>
        <p:nvSpPr>
          <p:cNvPr id="2" name="Title Placeholder 1">
            <a:extLst>
              <a:ext uri="{FF2B5EF4-FFF2-40B4-BE49-F238E27FC236}">
                <a16:creationId xmlns:a16="http://schemas.microsoft.com/office/drawing/2014/main" id="{6120C6DB-BAC3-A429-ED60-E4041A38FF74}"/>
              </a:ext>
            </a:extLst>
          </p:cNvPr>
          <p:cNvSpPr>
            <a:spLocks noGrp="1"/>
          </p:cNvSpPr>
          <p:nvPr>
            <p:ph type="title"/>
          </p:nvPr>
        </p:nvSpPr>
        <p:spPr>
          <a:xfrm>
            <a:off x="221974" y="214452"/>
            <a:ext cx="9766852" cy="558000"/>
          </a:xfrm>
          <a:prstGeom prst="rect">
            <a:avLst/>
          </a:prstGeom>
        </p:spPr>
        <p:txBody>
          <a:bodyPr vert="horz" lIns="36576" tIns="36576" rIns="0" bIns="0" rtlCol="0" anchor="t">
            <a:noAutofit/>
          </a:bodyPr>
          <a:lstStyle/>
          <a:p>
            <a:r>
              <a:rPr lang="en-US"/>
              <a:t>Click to edit Master title style</a:t>
            </a:r>
            <a:endParaRPr lang="en-US" dirty="0"/>
          </a:p>
        </p:txBody>
      </p:sp>
    </p:spTree>
    <p:extLst>
      <p:ext uri="{BB962C8B-B14F-4D97-AF65-F5344CB8AC3E}">
        <p14:creationId xmlns:p14="http://schemas.microsoft.com/office/powerpoint/2010/main" val="341242337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10" name="Text Placeholder 21">
            <a:extLst>
              <a:ext uri="{FF2B5EF4-FFF2-40B4-BE49-F238E27FC236}">
                <a16:creationId xmlns:a16="http://schemas.microsoft.com/office/drawing/2014/main" id="{5B0ECA25-7F89-ED85-1F40-8AD6560D3ECF}"/>
              </a:ext>
            </a:extLst>
          </p:cNvPr>
          <p:cNvSpPr>
            <a:spLocks noGrp="1"/>
          </p:cNvSpPr>
          <p:nvPr>
            <p:ph type="body" sz="quarter" idx="17"/>
          </p:nvPr>
        </p:nvSpPr>
        <p:spPr>
          <a:xfrm>
            <a:off x="3483443" y="6356350"/>
            <a:ext cx="8477897" cy="282574"/>
          </a:xfrm>
        </p:spPr>
        <p:txBody>
          <a:bodyPr anchor="b">
            <a:normAutofit/>
          </a:bodyPr>
          <a:lstStyle>
            <a:lvl1pPr marL="0" indent="0" algn="r">
              <a:buNone/>
              <a:defRPr sz="1200">
                <a:solidFill>
                  <a:schemeClr val="dk1"/>
                </a:solidFill>
              </a:defRPr>
            </a:lvl1pPr>
          </a:lstStyle>
          <a:p>
            <a:pPr lvl="0"/>
            <a:r>
              <a:rPr lang="en-US"/>
              <a:t>Click to edit Master text styles</a:t>
            </a:r>
          </a:p>
        </p:txBody>
      </p:sp>
      <p:sp>
        <p:nvSpPr>
          <p:cNvPr id="6" name="Slide Number Placeholder 5">
            <a:extLst>
              <a:ext uri="{FF2B5EF4-FFF2-40B4-BE49-F238E27FC236}">
                <a16:creationId xmlns:a16="http://schemas.microsoft.com/office/drawing/2014/main" id="{D38FDF6F-C135-802A-3F36-FBC3808B876D}"/>
              </a:ext>
            </a:extLst>
          </p:cNvPr>
          <p:cNvSpPr>
            <a:spLocks noGrp="1"/>
          </p:cNvSpPr>
          <p:nvPr>
            <p:ph type="sldNum" sz="quarter" idx="12"/>
          </p:nvPr>
        </p:nvSpPr>
        <p:spPr>
          <a:xfrm>
            <a:off x="11207578" y="6602957"/>
            <a:ext cx="753762" cy="233533"/>
          </a:xfrm>
          <a:prstGeom prst="rect">
            <a:avLst/>
          </a:prstGeom>
        </p:spPr>
        <p:txBody>
          <a:bodyPr lIns="0" tIns="0" rIns="0" bIns="0" anchor="ctr" anchorCtr="0"/>
          <a:lstStyle>
            <a:lvl1pPr algn="r">
              <a:defRPr sz="1000">
                <a:solidFill>
                  <a:schemeClr val="dk2"/>
                </a:solidFill>
              </a:defRPr>
            </a:lvl1pPr>
          </a:lstStyle>
          <a:p>
            <a:fld id="{A47EDADE-C6AA-456D-892E-64415757A9A8}" type="slidenum">
              <a:rPr lang="en-US" smtClean="0"/>
              <a:pPr/>
              <a:t>‹#›</a:t>
            </a:fld>
            <a:endParaRPr lang="en-US" dirty="0"/>
          </a:p>
        </p:txBody>
      </p:sp>
      <p:sp>
        <p:nvSpPr>
          <p:cNvPr id="5" name="TextBox 4">
            <a:extLst>
              <a:ext uri="{FF2B5EF4-FFF2-40B4-BE49-F238E27FC236}">
                <a16:creationId xmlns:a16="http://schemas.microsoft.com/office/drawing/2014/main" id="{BA22E26B-6B8B-BCCB-9C50-6FCD170C8DCA}"/>
              </a:ext>
            </a:extLst>
          </p:cNvPr>
          <p:cNvSpPr txBox="1"/>
          <p:nvPr userDrawn="1"/>
        </p:nvSpPr>
        <p:spPr>
          <a:xfrm rot="16200000">
            <a:off x="9212615" y="3324761"/>
            <a:ext cx="5750292" cy="208478"/>
          </a:xfrm>
          <a:prstGeom prst="rect">
            <a:avLst/>
          </a:prstGeom>
        </p:spPr>
        <p:txBody>
          <a:bodyPr vert="horz" lIns="91440" tIns="45720" rIns="0" bIns="45720" rtlCol="0" anchor="ctr"/>
          <a:lstStyle>
            <a:defPPr>
              <a:defRPr lang="en-US"/>
            </a:defPPr>
            <a:lvl1pPr algn="r">
              <a:defRPr sz="800">
                <a:solidFill>
                  <a:schemeClr val="bg1"/>
                </a:solidFill>
                <a:latin typeface="+mj-lt"/>
              </a:defRPr>
            </a:lvl1pPr>
          </a:lstStyle>
          <a:p>
            <a:pPr lvl="0" algn="ctr"/>
            <a:r>
              <a:rPr lang="en-US" dirty="0">
                <a:solidFill>
                  <a:srgbClr val="000835"/>
                </a:solidFill>
              </a:rPr>
              <a:t>© Amadeus IT Group and its affiliates and subsidiaries</a:t>
            </a:r>
          </a:p>
        </p:txBody>
      </p:sp>
      <p:pic>
        <p:nvPicPr>
          <p:cNvPr id="3" name="Graphic 2">
            <a:extLst>
              <a:ext uri="{FF2B5EF4-FFF2-40B4-BE49-F238E27FC236}">
                <a16:creationId xmlns:a16="http://schemas.microsoft.com/office/drawing/2014/main" id="{105630DF-6101-1C53-1218-7D5F04CE49F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8470" y="6492741"/>
            <a:ext cx="786132" cy="114116"/>
          </a:xfrm>
          <a:prstGeom prst="rect">
            <a:avLst/>
          </a:prstGeom>
        </p:spPr>
      </p:pic>
      <p:sp>
        <p:nvSpPr>
          <p:cNvPr id="2" name="Title Placeholder 1">
            <a:extLst>
              <a:ext uri="{FF2B5EF4-FFF2-40B4-BE49-F238E27FC236}">
                <a16:creationId xmlns:a16="http://schemas.microsoft.com/office/drawing/2014/main" id="{CA724968-857F-1E1C-351D-4A74A09BEF0A}"/>
              </a:ext>
            </a:extLst>
          </p:cNvPr>
          <p:cNvSpPr>
            <a:spLocks noGrp="1"/>
          </p:cNvSpPr>
          <p:nvPr>
            <p:ph type="title"/>
          </p:nvPr>
        </p:nvSpPr>
        <p:spPr>
          <a:xfrm>
            <a:off x="221974" y="214452"/>
            <a:ext cx="9766852" cy="558000"/>
          </a:xfrm>
          <a:prstGeom prst="rect">
            <a:avLst/>
          </a:prstGeom>
        </p:spPr>
        <p:txBody>
          <a:bodyPr vert="horz" lIns="36576" tIns="36576" rIns="0" bIns="0" rtlCol="0" anchor="t">
            <a:noAutofit/>
          </a:bodyPr>
          <a:lstStyle/>
          <a:p>
            <a:r>
              <a:rPr lang="en-US"/>
              <a:t>Click to edit Master title style</a:t>
            </a:r>
            <a:endParaRPr lang="en-US" dirty="0"/>
          </a:p>
        </p:txBody>
      </p:sp>
    </p:spTree>
    <p:extLst>
      <p:ext uri="{BB962C8B-B14F-4D97-AF65-F5344CB8AC3E}">
        <p14:creationId xmlns:p14="http://schemas.microsoft.com/office/powerpoint/2010/main" val="276502876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ighlight + Text">
    <p:bg>
      <p:bgPr>
        <a:solidFill>
          <a:schemeClr val="bg1"/>
        </a:solidFill>
        <a:effectLst/>
      </p:bgPr>
    </p:bg>
    <p:spTree>
      <p:nvGrpSpPr>
        <p:cNvPr id="1" name=""/>
        <p:cNvGrpSpPr/>
        <p:nvPr/>
      </p:nvGrpSpPr>
      <p:grpSpPr>
        <a:xfrm>
          <a:off x="0" y="0"/>
          <a:ext cx="0" cy="0"/>
          <a:chOff x="0" y="0"/>
          <a:chExt cx="0" cy="0"/>
        </a:xfrm>
      </p:grpSpPr>
      <p:sp>
        <p:nvSpPr>
          <p:cNvPr id="21" name="Text Placeholder 15">
            <a:extLst>
              <a:ext uri="{FF2B5EF4-FFF2-40B4-BE49-F238E27FC236}">
                <a16:creationId xmlns:a16="http://schemas.microsoft.com/office/drawing/2014/main" id="{85DF62A1-92D1-9544-4935-B16C75CD60D0}"/>
              </a:ext>
            </a:extLst>
          </p:cNvPr>
          <p:cNvSpPr>
            <a:spLocks noGrp="1"/>
          </p:cNvSpPr>
          <p:nvPr>
            <p:ph type="body" sz="quarter" idx="19"/>
          </p:nvPr>
        </p:nvSpPr>
        <p:spPr>
          <a:xfrm>
            <a:off x="6209312" y="2764142"/>
            <a:ext cx="2779240" cy="428368"/>
          </a:xfrm>
        </p:spPr>
        <p:txBody>
          <a:bodyPr anchor="b">
            <a:noAutofit/>
          </a:bodyPr>
          <a:lstStyle>
            <a:lvl1pPr marL="0" indent="0">
              <a:buNone/>
              <a:defRPr sz="2400">
                <a:latin typeface="Amadeus Neue Light" pitchFamily="50" charset="0"/>
                <a:ea typeface="Amadeus Neue Light" pitchFamily="50" charset="0"/>
                <a:cs typeface="Amadeus Neue Light" pitchFamily="50" charset="0"/>
              </a:defRPr>
            </a:lvl1pPr>
          </a:lstStyle>
          <a:p>
            <a:pPr lvl="0"/>
            <a:r>
              <a:rPr lang="en-US"/>
              <a:t>Click to edit Master text styles</a:t>
            </a:r>
          </a:p>
        </p:txBody>
      </p:sp>
      <p:sp>
        <p:nvSpPr>
          <p:cNvPr id="23" name="Text Placeholder 16">
            <a:extLst>
              <a:ext uri="{FF2B5EF4-FFF2-40B4-BE49-F238E27FC236}">
                <a16:creationId xmlns:a16="http://schemas.microsoft.com/office/drawing/2014/main" id="{22C61DF0-DD04-9678-60F7-34AFA67D4664}"/>
              </a:ext>
            </a:extLst>
          </p:cNvPr>
          <p:cNvSpPr>
            <a:spLocks noGrp="1"/>
          </p:cNvSpPr>
          <p:nvPr>
            <p:ph type="body" sz="quarter" idx="21"/>
          </p:nvPr>
        </p:nvSpPr>
        <p:spPr>
          <a:xfrm>
            <a:off x="6209312" y="3398789"/>
            <a:ext cx="2779240" cy="1897111"/>
          </a:xfrm>
        </p:spPr>
        <p:txBody>
          <a:bodyPr>
            <a:noAutofit/>
          </a:bodyPr>
          <a:lstStyle>
            <a:lvl1pPr>
              <a:defRPr sz="2000"/>
            </a:lvl1pPr>
            <a:lvl2pPr marL="685800" indent="-228600">
              <a:buFont typeface="Amadeus Neue" pitchFamily="50" charset="0"/>
              <a:buChar char="–"/>
              <a:defRPr sz="1600"/>
            </a:lvl2pPr>
            <a:lvl3pPr marL="1143000" indent="-228600">
              <a:buFont typeface="Amadeus Neue" pitchFamily="50" charset="0"/>
              <a:buChar char="–"/>
              <a:defRPr sz="1600"/>
            </a:lvl3pPr>
            <a:lvl4pPr marL="1600200" indent="-228600">
              <a:buFont typeface="Amadeus Neue" pitchFamily="50" charset="0"/>
              <a:buChar char="–"/>
              <a:defRPr sz="1600"/>
            </a:lvl4pPr>
            <a:lvl5pPr marL="2057400" indent="-228600">
              <a:buFont typeface="Amadeus Neue" pitchFamily="50"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5">
            <a:extLst>
              <a:ext uri="{FF2B5EF4-FFF2-40B4-BE49-F238E27FC236}">
                <a16:creationId xmlns:a16="http://schemas.microsoft.com/office/drawing/2014/main" id="{B93CE787-3C7A-37A6-CA81-4B45579F7B51}"/>
              </a:ext>
            </a:extLst>
          </p:cNvPr>
          <p:cNvSpPr>
            <a:spLocks noGrp="1"/>
          </p:cNvSpPr>
          <p:nvPr>
            <p:ph type="body" sz="quarter" idx="22"/>
          </p:nvPr>
        </p:nvSpPr>
        <p:spPr>
          <a:xfrm>
            <a:off x="9204988" y="2764142"/>
            <a:ext cx="2779240" cy="428368"/>
          </a:xfrm>
        </p:spPr>
        <p:txBody>
          <a:bodyPr anchor="b">
            <a:noAutofit/>
          </a:bodyPr>
          <a:lstStyle>
            <a:lvl1pPr marL="0" indent="0">
              <a:buNone/>
              <a:defRPr sz="2400">
                <a:latin typeface="Amadeus Neue Light" pitchFamily="50" charset="0"/>
                <a:ea typeface="Amadeus Neue Light" pitchFamily="50" charset="0"/>
                <a:cs typeface="Amadeus Neue Light" pitchFamily="50" charset="0"/>
              </a:defRPr>
            </a:lvl1pPr>
          </a:lstStyle>
          <a:p>
            <a:pPr lvl="0"/>
            <a:r>
              <a:rPr lang="en-US"/>
              <a:t>Click to edit Master text styles</a:t>
            </a:r>
          </a:p>
        </p:txBody>
      </p:sp>
      <p:sp>
        <p:nvSpPr>
          <p:cNvPr id="26" name="Text Placeholder 16">
            <a:extLst>
              <a:ext uri="{FF2B5EF4-FFF2-40B4-BE49-F238E27FC236}">
                <a16:creationId xmlns:a16="http://schemas.microsoft.com/office/drawing/2014/main" id="{2C344B03-6EBB-BC42-FB81-5C11B849A844}"/>
              </a:ext>
            </a:extLst>
          </p:cNvPr>
          <p:cNvSpPr>
            <a:spLocks noGrp="1"/>
          </p:cNvSpPr>
          <p:nvPr>
            <p:ph type="body" sz="quarter" idx="24"/>
          </p:nvPr>
        </p:nvSpPr>
        <p:spPr>
          <a:xfrm>
            <a:off x="9204988" y="3398789"/>
            <a:ext cx="2779240" cy="1897111"/>
          </a:xfrm>
        </p:spPr>
        <p:txBody>
          <a:bodyPr>
            <a:noAutofit/>
          </a:bodyPr>
          <a:lstStyle>
            <a:lvl1pPr>
              <a:defRPr sz="2000"/>
            </a:lvl1pPr>
            <a:lvl2pPr marL="685800" indent="-228600">
              <a:buFont typeface="Amadeus Neue" pitchFamily="50" charset="0"/>
              <a:buChar char="–"/>
              <a:defRPr sz="1600"/>
            </a:lvl2pPr>
            <a:lvl3pPr marL="1143000" indent="-228600">
              <a:buFont typeface="Amadeus Neue" pitchFamily="50" charset="0"/>
              <a:buChar char="–"/>
              <a:defRPr sz="1600"/>
            </a:lvl3pPr>
            <a:lvl4pPr marL="1600200" indent="-228600">
              <a:buFont typeface="Amadeus Neue" pitchFamily="50" charset="0"/>
              <a:buChar char="–"/>
              <a:defRPr sz="1600"/>
            </a:lvl4pPr>
            <a:lvl5pPr marL="2057400" indent="-228600">
              <a:buFont typeface="Amadeus Neue" pitchFamily="50"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6">
            <a:extLst>
              <a:ext uri="{FF2B5EF4-FFF2-40B4-BE49-F238E27FC236}">
                <a16:creationId xmlns:a16="http://schemas.microsoft.com/office/drawing/2014/main" id="{549CE59A-B6F7-C238-2C56-FEBCA8754EDE}"/>
              </a:ext>
            </a:extLst>
          </p:cNvPr>
          <p:cNvSpPr>
            <a:spLocks noGrp="1"/>
          </p:cNvSpPr>
          <p:nvPr>
            <p:ph type="body" sz="quarter" idx="25"/>
          </p:nvPr>
        </p:nvSpPr>
        <p:spPr>
          <a:xfrm>
            <a:off x="217960" y="1284239"/>
            <a:ext cx="4760440" cy="4011661"/>
          </a:xfrm>
        </p:spPr>
        <p:txBody>
          <a:bodyPr lIns="14400" tIns="14400" anchor="ctr">
            <a:noAutofit/>
          </a:bodyPr>
          <a:lstStyle>
            <a:lvl1pPr marL="0" indent="0" algn="l">
              <a:buNone/>
              <a:defRPr sz="6000">
                <a:solidFill>
                  <a:schemeClr val="accent2"/>
                </a:solidFill>
              </a:defRPr>
            </a:lvl1pPr>
            <a:lvl2pPr>
              <a:defRPr sz="6000"/>
            </a:lvl2pPr>
            <a:lvl3pPr>
              <a:defRPr sz="6000"/>
            </a:lvl3pPr>
            <a:lvl4pPr>
              <a:defRPr sz="6000"/>
            </a:lvl4pPr>
            <a:lvl5pPr>
              <a:defRPr sz="6000"/>
            </a:lvl5pPr>
          </a:lstStyle>
          <a:p>
            <a:pPr lvl="0"/>
            <a:r>
              <a:rPr lang="en-US"/>
              <a:t>Click to edit Master text styles</a:t>
            </a:r>
          </a:p>
        </p:txBody>
      </p:sp>
      <p:pic>
        <p:nvPicPr>
          <p:cNvPr id="4" name="Graphic 3">
            <a:extLst>
              <a:ext uri="{FF2B5EF4-FFF2-40B4-BE49-F238E27FC236}">
                <a16:creationId xmlns:a16="http://schemas.microsoft.com/office/drawing/2014/main" id="{F9DAA8EF-992C-8C17-DB24-C863D5414E1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8470" y="6492741"/>
            <a:ext cx="786132" cy="114116"/>
          </a:xfrm>
          <a:prstGeom prst="rect">
            <a:avLst/>
          </a:prstGeom>
        </p:spPr>
      </p:pic>
      <p:sp>
        <p:nvSpPr>
          <p:cNvPr id="2" name="Text Placeholder 21">
            <a:extLst>
              <a:ext uri="{FF2B5EF4-FFF2-40B4-BE49-F238E27FC236}">
                <a16:creationId xmlns:a16="http://schemas.microsoft.com/office/drawing/2014/main" id="{9E0B9FFE-65D3-8164-BA62-B20BFD246542}"/>
              </a:ext>
            </a:extLst>
          </p:cNvPr>
          <p:cNvSpPr>
            <a:spLocks noGrp="1"/>
          </p:cNvSpPr>
          <p:nvPr>
            <p:ph type="body" sz="quarter" idx="17"/>
          </p:nvPr>
        </p:nvSpPr>
        <p:spPr>
          <a:xfrm>
            <a:off x="3483443" y="6356350"/>
            <a:ext cx="8477897" cy="282574"/>
          </a:xfrm>
        </p:spPr>
        <p:txBody>
          <a:bodyPr anchor="b">
            <a:normAutofit/>
          </a:bodyPr>
          <a:lstStyle>
            <a:lvl1pPr marL="0" indent="0" algn="r">
              <a:buNone/>
              <a:defRPr sz="1200">
                <a:solidFill>
                  <a:schemeClr val="dk1"/>
                </a:solidFill>
              </a:defRPr>
            </a:lvl1pPr>
          </a:lstStyle>
          <a:p>
            <a:pPr lvl="0"/>
            <a:r>
              <a:rPr lang="en-US"/>
              <a:t>Click to edit Master text styles</a:t>
            </a:r>
          </a:p>
        </p:txBody>
      </p:sp>
      <p:sp>
        <p:nvSpPr>
          <p:cNvPr id="10" name="TextBox 9">
            <a:extLst>
              <a:ext uri="{FF2B5EF4-FFF2-40B4-BE49-F238E27FC236}">
                <a16:creationId xmlns:a16="http://schemas.microsoft.com/office/drawing/2014/main" id="{F8DC14A6-AB1E-3395-2E0E-8C92AC0FAB64}"/>
              </a:ext>
            </a:extLst>
          </p:cNvPr>
          <p:cNvSpPr txBox="1"/>
          <p:nvPr userDrawn="1"/>
        </p:nvSpPr>
        <p:spPr>
          <a:xfrm rot="16200000">
            <a:off x="9212615" y="3324761"/>
            <a:ext cx="5750292" cy="208478"/>
          </a:xfrm>
          <a:prstGeom prst="rect">
            <a:avLst/>
          </a:prstGeom>
        </p:spPr>
        <p:txBody>
          <a:bodyPr vert="horz" lIns="91440" tIns="45720" rIns="0" bIns="45720" rtlCol="0" anchor="ctr"/>
          <a:lstStyle>
            <a:defPPr>
              <a:defRPr lang="en-US"/>
            </a:defPPr>
            <a:lvl1pPr algn="r">
              <a:defRPr sz="800">
                <a:solidFill>
                  <a:schemeClr val="bg1"/>
                </a:solidFill>
                <a:latin typeface="+mj-lt"/>
              </a:defRPr>
            </a:lvl1pPr>
          </a:lstStyle>
          <a:p>
            <a:pPr lvl="0" algn="ctr"/>
            <a:r>
              <a:rPr lang="en-US" dirty="0">
                <a:solidFill>
                  <a:srgbClr val="000835"/>
                </a:solidFill>
              </a:rPr>
              <a:t>© Amadeus IT Group and its affiliates and subsidiaries</a:t>
            </a:r>
          </a:p>
        </p:txBody>
      </p:sp>
      <p:sp>
        <p:nvSpPr>
          <p:cNvPr id="3" name="Slide Number Placeholder 5">
            <a:extLst>
              <a:ext uri="{FF2B5EF4-FFF2-40B4-BE49-F238E27FC236}">
                <a16:creationId xmlns:a16="http://schemas.microsoft.com/office/drawing/2014/main" id="{FE211B04-FE78-B88C-3DFC-F4C5B423A012}"/>
              </a:ext>
            </a:extLst>
          </p:cNvPr>
          <p:cNvSpPr>
            <a:spLocks noGrp="1"/>
          </p:cNvSpPr>
          <p:nvPr>
            <p:ph type="sldNum" sz="quarter" idx="12"/>
          </p:nvPr>
        </p:nvSpPr>
        <p:spPr>
          <a:xfrm>
            <a:off x="11207578" y="6602957"/>
            <a:ext cx="753762" cy="233533"/>
          </a:xfrm>
          <a:prstGeom prst="rect">
            <a:avLst/>
          </a:prstGeom>
        </p:spPr>
        <p:txBody>
          <a:bodyPr lIns="0" tIns="0" rIns="0" bIns="0" anchor="ctr" anchorCtr="0"/>
          <a:lstStyle>
            <a:lvl1pPr algn="r">
              <a:defRPr sz="1000">
                <a:solidFill>
                  <a:schemeClr val="dk2"/>
                </a:solidFill>
              </a:defRPr>
            </a:lvl1pPr>
          </a:lstStyle>
          <a:p>
            <a:fld id="{A47EDADE-C6AA-456D-892E-64415757A9A8}" type="slidenum">
              <a:rPr lang="en-US" smtClean="0"/>
              <a:pPr/>
              <a:t>‹#›</a:t>
            </a:fld>
            <a:endParaRPr lang="en-US" dirty="0"/>
          </a:p>
        </p:txBody>
      </p:sp>
      <p:sp>
        <p:nvSpPr>
          <p:cNvPr id="5" name="Title Placeholder 1">
            <a:extLst>
              <a:ext uri="{FF2B5EF4-FFF2-40B4-BE49-F238E27FC236}">
                <a16:creationId xmlns:a16="http://schemas.microsoft.com/office/drawing/2014/main" id="{B82A8561-CC01-F0CA-4854-F48F25E96D60}"/>
              </a:ext>
            </a:extLst>
          </p:cNvPr>
          <p:cNvSpPr>
            <a:spLocks noGrp="1"/>
          </p:cNvSpPr>
          <p:nvPr>
            <p:ph type="title"/>
          </p:nvPr>
        </p:nvSpPr>
        <p:spPr>
          <a:xfrm>
            <a:off x="221974" y="214452"/>
            <a:ext cx="9766852" cy="558000"/>
          </a:xfrm>
          <a:prstGeom prst="rect">
            <a:avLst/>
          </a:prstGeom>
        </p:spPr>
        <p:txBody>
          <a:bodyPr vert="horz" lIns="36576" tIns="36576" rIns="0" bIns="0" rtlCol="0" anchor="t">
            <a:noAutofit/>
          </a:bodyPr>
          <a:lstStyle/>
          <a:p>
            <a:r>
              <a:rPr lang="en-US"/>
              <a:t>Click to edit Master title style</a:t>
            </a:r>
            <a:endParaRPr lang="en-US" dirty="0"/>
          </a:p>
        </p:txBody>
      </p:sp>
    </p:spTree>
    <p:extLst>
      <p:ext uri="{BB962C8B-B14F-4D97-AF65-F5344CB8AC3E}">
        <p14:creationId xmlns:p14="http://schemas.microsoft.com/office/powerpoint/2010/main" val="102149967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ntent + Image">
    <p:bg>
      <p:bgPr>
        <a:solidFill>
          <a:schemeClr val="bg1"/>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4E7D383-8E91-6D1B-27B9-D2275041D229}"/>
              </a:ext>
            </a:extLst>
          </p:cNvPr>
          <p:cNvSpPr>
            <a:spLocks noGrp="1"/>
          </p:cNvSpPr>
          <p:nvPr>
            <p:ph type="pic" sz="quarter" idx="24"/>
          </p:nvPr>
        </p:nvSpPr>
        <p:spPr>
          <a:xfrm>
            <a:off x="6976771" y="152"/>
            <a:ext cx="5215229" cy="6857848"/>
          </a:xfrm>
        </p:spPr>
        <p:txBody>
          <a:bodyPr/>
          <a:lstStyle>
            <a:lvl1pPr marL="0" indent="0" algn="ctr">
              <a:buNone/>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endParaRPr lang="en-US" dirty="0"/>
          </a:p>
        </p:txBody>
      </p:sp>
      <p:sp>
        <p:nvSpPr>
          <p:cNvPr id="21" name="Text Placeholder 15">
            <a:extLst>
              <a:ext uri="{FF2B5EF4-FFF2-40B4-BE49-F238E27FC236}">
                <a16:creationId xmlns:a16="http://schemas.microsoft.com/office/drawing/2014/main" id="{85DF62A1-92D1-9544-4935-B16C75CD60D0}"/>
              </a:ext>
            </a:extLst>
          </p:cNvPr>
          <p:cNvSpPr>
            <a:spLocks noGrp="1"/>
          </p:cNvSpPr>
          <p:nvPr>
            <p:ph type="body" sz="quarter" idx="19"/>
          </p:nvPr>
        </p:nvSpPr>
        <p:spPr>
          <a:xfrm>
            <a:off x="230660" y="1701461"/>
            <a:ext cx="5775067" cy="428368"/>
          </a:xfrm>
        </p:spPr>
        <p:txBody>
          <a:bodyPr lIns="14400" tIns="14400" anchor="b">
            <a:noAutofit/>
          </a:bodyPr>
          <a:lstStyle>
            <a:lvl1pPr marL="0" indent="0">
              <a:buNone/>
              <a:defRPr sz="2400">
                <a:latin typeface="Amadeus Neue Light" pitchFamily="50" charset="0"/>
                <a:ea typeface="Amadeus Neue Light" pitchFamily="50" charset="0"/>
                <a:cs typeface="Amadeus Neue Light" pitchFamily="50" charset="0"/>
              </a:defRPr>
            </a:lvl1pPr>
          </a:lstStyle>
          <a:p>
            <a:pPr lvl="0"/>
            <a:r>
              <a:rPr lang="en-US"/>
              <a:t>Click to edit Master text styles</a:t>
            </a:r>
          </a:p>
        </p:txBody>
      </p:sp>
      <p:sp>
        <p:nvSpPr>
          <p:cNvPr id="10" name="Content Placeholder 9">
            <a:extLst>
              <a:ext uri="{FF2B5EF4-FFF2-40B4-BE49-F238E27FC236}">
                <a16:creationId xmlns:a16="http://schemas.microsoft.com/office/drawing/2014/main" id="{3B8D01AA-EEEF-A96C-3F62-3538BF63E2F5}"/>
              </a:ext>
            </a:extLst>
          </p:cNvPr>
          <p:cNvSpPr>
            <a:spLocks noGrp="1"/>
          </p:cNvSpPr>
          <p:nvPr>
            <p:ph sz="quarter" idx="23"/>
          </p:nvPr>
        </p:nvSpPr>
        <p:spPr>
          <a:xfrm>
            <a:off x="230660" y="2347785"/>
            <a:ext cx="5775067" cy="4008566"/>
          </a:xfrm>
        </p:spPr>
        <p:txBody>
          <a:bodyPr lIns="14400" tIns="14400">
            <a:noAutofit/>
          </a:bodyPr>
          <a:lstStyle>
            <a:lvl1pPr>
              <a:defRPr sz="2000"/>
            </a:lvl1pPr>
            <a:lvl2pPr marL="685800" indent="-228600">
              <a:buFont typeface="Amadeus Neue" pitchFamily="50" charset="0"/>
              <a:buChar char="–"/>
              <a:defRPr sz="1600"/>
            </a:lvl2pPr>
            <a:lvl3pPr marL="1143000" indent="-228600">
              <a:buFont typeface="Amadeus Neue" pitchFamily="50" charset="0"/>
              <a:buChar char="–"/>
              <a:defRPr sz="1600"/>
            </a:lvl3pPr>
            <a:lvl4pPr marL="1600200" indent="-228600">
              <a:buFont typeface="Amadeus Neue" pitchFamily="50" charset="0"/>
              <a:buChar char="–"/>
              <a:defRPr sz="1600"/>
            </a:lvl4pPr>
            <a:lvl5pPr marL="2057400" indent="-228600">
              <a:buFont typeface="Amadeus Neue" pitchFamily="50"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Graphic 4">
            <a:extLst>
              <a:ext uri="{FF2B5EF4-FFF2-40B4-BE49-F238E27FC236}">
                <a16:creationId xmlns:a16="http://schemas.microsoft.com/office/drawing/2014/main" id="{1A14E7D0-180B-A744-3008-3EC9FA97C17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8470" y="6492741"/>
            <a:ext cx="786132" cy="114116"/>
          </a:xfrm>
          <a:prstGeom prst="rect">
            <a:avLst/>
          </a:prstGeom>
        </p:spPr>
      </p:pic>
      <p:sp>
        <p:nvSpPr>
          <p:cNvPr id="3" name="Text Placeholder 21">
            <a:extLst>
              <a:ext uri="{FF2B5EF4-FFF2-40B4-BE49-F238E27FC236}">
                <a16:creationId xmlns:a16="http://schemas.microsoft.com/office/drawing/2014/main" id="{C0C5B02F-5864-66FF-76E9-8A6F6847BDA0}"/>
              </a:ext>
            </a:extLst>
          </p:cNvPr>
          <p:cNvSpPr>
            <a:spLocks noGrp="1"/>
          </p:cNvSpPr>
          <p:nvPr>
            <p:ph type="body" sz="quarter" idx="17"/>
          </p:nvPr>
        </p:nvSpPr>
        <p:spPr>
          <a:xfrm>
            <a:off x="3483443" y="6356350"/>
            <a:ext cx="8477897" cy="282574"/>
          </a:xfrm>
        </p:spPr>
        <p:txBody>
          <a:bodyPr anchor="b">
            <a:normAutofit/>
          </a:bodyPr>
          <a:lstStyle>
            <a:lvl1pPr marL="0" indent="0" algn="r">
              <a:buNone/>
              <a:defRPr sz="1200">
                <a:solidFill>
                  <a:schemeClr val="dk1"/>
                </a:solidFill>
              </a:defRPr>
            </a:lvl1pPr>
          </a:lstStyle>
          <a:p>
            <a:pPr lvl="0"/>
            <a:r>
              <a:rPr lang="en-US"/>
              <a:t>Click to edit Master text styles</a:t>
            </a:r>
          </a:p>
        </p:txBody>
      </p:sp>
      <p:sp>
        <p:nvSpPr>
          <p:cNvPr id="9" name="TextBox 8">
            <a:extLst>
              <a:ext uri="{FF2B5EF4-FFF2-40B4-BE49-F238E27FC236}">
                <a16:creationId xmlns:a16="http://schemas.microsoft.com/office/drawing/2014/main" id="{020ABD7C-956F-C900-5C23-04896E2278DB}"/>
              </a:ext>
            </a:extLst>
          </p:cNvPr>
          <p:cNvSpPr txBox="1"/>
          <p:nvPr userDrawn="1"/>
        </p:nvSpPr>
        <p:spPr>
          <a:xfrm rot="16200000">
            <a:off x="9212615" y="3324761"/>
            <a:ext cx="5750292" cy="208478"/>
          </a:xfrm>
          <a:prstGeom prst="rect">
            <a:avLst/>
          </a:prstGeom>
        </p:spPr>
        <p:txBody>
          <a:bodyPr vert="horz" lIns="91440" tIns="45720" rIns="0" bIns="45720" rtlCol="0" anchor="ctr"/>
          <a:lstStyle>
            <a:defPPr>
              <a:defRPr lang="en-US"/>
            </a:defPPr>
            <a:lvl1pPr algn="r">
              <a:defRPr sz="800">
                <a:solidFill>
                  <a:schemeClr val="bg1"/>
                </a:solidFill>
                <a:latin typeface="+mj-lt"/>
              </a:defRPr>
            </a:lvl1pPr>
          </a:lstStyle>
          <a:p>
            <a:pPr lvl="0" algn="ctr"/>
            <a:r>
              <a:rPr lang="en-US" dirty="0">
                <a:solidFill>
                  <a:srgbClr val="000835"/>
                </a:solidFill>
              </a:rPr>
              <a:t>© Amadeus IT Group and its affiliates and subsidiaries</a:t>
            </a:r>
          </a:p>
        </p:txBody>
      </p:sp>
      <p:sp>
        <p:nvSpPr>
          <p:cNvPr id="4" name="Slide Number Placeholder 5">
            <a:extLst>
              <a:ext uri="{FF2B5EF4-FFF2-40B4-BE49-F238E27FC236}">
                <a16:creationId xmlns:a16="http://schemas.microsoft.com/office/drawing/2014/main" id="{D992BE62-55A9-C7EF-B5A8-F8F0DC5CD695}"/>
              </a:ext>
            </a:extLst>
          </p:cNvPr>
          <p:cNvSpPr>
            <a:spLocks noGrp="1"/>
          </p:cNvSpPr>
          <p:nvPr>
            <p:ph type="sldNum" sz="quarter" idx="12"/>
          </p:nvPr>
        </p:nvSpPr>
        <p:spPr>
          <a:xfrm>
            <a:off x="11207578" y="6602957"/>
            <a:ext cx="753762" cy="233533"/>
          </a:xfrm>
          <a:prstGeom prst="rect">
            <a:avLst/>
          </a:prstGeom>
        </p:spPr>
        <p:txBody>
          <a:bodyPr lIns="0" tIns="0" rIns="0" bIns="0" anchor="ctr" anchorCtr="0"/>
          <a:lstStyle>
            <a:lvl1pPr algn="r">
              <a:defRPr sz="1000">
                <a:solidFill>
                  <a:schemeClr val="dk2"/>
                </a:solidFill>
              </a:defRPr>
            </a:lvl1pPr>
          </a:lstStyle>
          <a:p>
            <a:fld id="{A47EDADE-C6AA-456D-892E-64415757A9A8}" type="slidenum">
              <a:rPr lang="en-US" smtClean="0"/>
              <a:pPr/>
              <a:t>‹#›</a:t>
            </a:fld>
            <a:endParaRPr lang="en-US" dirty="0"/>
          </a:p>
        </p:txBody>
      </p:sp>
      <p:sp>
        <p:nvSpPr>
          <p:cNvPr id="6" name="Title Placeholder 1">
            <a:extLst>
              <a:ext uri="{FF2B5EF4-FFF2-40B4-BE49-F238E27FC236}">
                <a16:creationId xmlns:a16="http://schemas.microsoft.com/office/drawing/2014/main" id="{B16349DD-5881-1D6F-DDD4-D9646CB8578E}"/>
              </a:ext>
            </a:extLst>
          </p:cNvPr>
          <p:cNvSpPr>
            <a:spLocks noGrp="1"/>
          </p:cNvSpPr>
          <p:nvPr>
            <p:ph type="title"/>
          </p:nvPr>
        </p:nvSpPr>
        <p:spPr>
          <a:xfrm>
            <a:off x="221974" y="214452"/>
            <a:ext cx="5783753" cy="558000"/>
          </a:xfrm>
          <a:prstGeom prst="rect">
            <a:avLst/>
          </a:prstGeom>
        </p:spPr>
        <p:txBody>
          <a:bodyPr vert="horz" lIns="36576" tIns="36576" rIns="0" bIns="0" rtlCol="0" anchor="t">
            <a:noAutofit/>
          </a:bodyPr>
          <a:lstStyle/>
          <a:p>
            <a:r>
              <a:rPr lang="en-US"/>
              <a:t>Click to edit Master title style</a:t>
            </a:r>
            <a:endParaRPr lang="en-US" dirty="0"/>
          </a:p>
        </p:txBody>
      </p:sp>
    </p:spTree>
    <p:extLst>
      <p:ext uri="{BB962C8B-B14F-4D97-AF65-F5344CB8AC3E}">
        <p14:creationId xmlns:p14="http://schemas.microsoft.com/office/powerpoint/2010/main" val="426585566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One content">
    <p:bg>
      <p:bgPr>
        <a:solidFill>
          <a:srgbClr val="C5D5F9"/>
        </a:solidFill>
        <a:effectLst/>
      </p:bgPr>
    </p:bg>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2D3A46F3-1721-FEF7-5EC9-12443B7F75F9}"/>
              </a:ext>
            </a:extLst>
          </p:cNvPr>
          <p:cNvSpPr>
            <a:spLocks noGrp="1"/>
          </p:cNvSpPr>
          <p:nvPr>
            <p:ph type="body" sz="quarter" idx="13"/>
          </p:nvPr>
        </p:nvSpPr>
        <p:spPr>
          <a:xfrm>
            <a:off x="217960" y="784657"/>
            <a:ext cx="9770866" cy="428368"/>
          </a:xfrm>
        </p:spPr>
        <p:txBody>
          <a:bodyPr lIns="14400" tIns="14400" anchor="t" anchorCtr="0">
            <a:noAutofit/>
          </a:bodyPr>
          <a:lstStyle>
            <a:lvl1pPr marL="0" indent="0">
              <a:buNone/>
              <a:defRPr sz="2600">
                <a:latin typeface="Amadeus Neue Light" pitchFamily="50" charset="0"/>
                <a:ea typeface="Amadeus Neue Light" pitchFamily="50" charset="0"/>
                <a:cs typeface="Amadeus Neue Light" pitchFamily="50" charset="0"/>
              </a:defRPr>
            </a:lvl1pPr>
          </a:lstStyle>
          <a:p>
            <a:pPr lvl="0"/>
            <a:r>
              <a:rPr lang="en-US"/>
              <a:t>Click to edit Master text styles</a:t>
            </a:r>
          </a:p>
        </p:txBody>
      </p:sp>
      <p:sp>
        <p:nvSpPr>
          <p:cNvPr id="9" name="Content Placeholder 8">
            <a:extLst>
              <a:ext uri="{FF2B5EF4-FFF2-40B4-BE49-F238E27FC236}">
                <a16:creationId xmlns:a16="http://schemas.microsoft.com/office/drawing/2014/main" id="{A1A39B1A-11E9-DD25-46C7-E474C8B05710}"/>
              </a:ext>
            </a:extLst>
          </p:cNvPr>
          <p:cNvSpPr>
            <a:spLocks noGrp="1"/>
          </p:cNvSpPr>
          <p:nvPr>
            <p:ph sz="quarter" idx="14"/>
          </p:nvPr>
        </p:nvSpPr>
        <p:spPr>
          <a:xfrm>
            <a:off x="228470" y="1412110"/>
            <a:ext cx="11743380" cy="4937889"/>
          </a:xfrm>
        </p:spPr>
        <p:txBody>
          <a:bodyPr lIns="14400" tIns="14400">
            <a:noAutofit/>
          </a:bodyPr>
          <a:lstStyle>
            <a:lvl1pPr>
              <a:defRPr sz="2400"/>
            </a:lvl1pPr>
            <a:lvl2pPr marL="685800" indent="-228600">
              <a:buFont typeface="Amadeus Neue" pitchFamily="50" charset="0"/>
              <a:buChar char="–"/>
              <a:defRPr sz="2000"/>
            </a:lvl2pPr>
            <a:lvl3pPr marL="1143000" indent="-228600">
              <a:buFont typeface="Amadeus Neue" pitchFamily="50" charset="0"/>
              <a:buChar char="–"/>
              <a:defRPr sz="2000"/>
            </a:lvl3pPr>
            <a:lvl4pPr marL="1600200" indent="-228600">
              <a:buFont typeface="Amadeus Neue" pitchFamily="50" charset="0"/>
              <a:buChar char="–"/>
              <a:defRPr sz="2000"/>
            </a:lvl4pPr>
            <a:lvl5pPr marL="2057400" indent="-228600">
              <a:buFont typeface="Amadeus Neue" pitchFamily="50" charset="0"/>
              <a:buChar cha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4" name="Graphic 3">
            <a:extLst>
              <a:ext uri="{FF2B5EF4-FFF2-40B4-BE49-F238E27FC236}">
                <a16:creationId xmlns:a16="http://schemas.microsoft.com/office/drawing/2014/main" id="{5A482441-1849-6DB7-0BBF-E70F592FED3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8470" y="6492741"/>
            <a:ext cx="786132" cy="114116"/>
          </a:xfrm>
          <a:prstGeom prst="rect">
            <a:avLst/>
          </a:prstGeom>
        </p:spPr>
      </p:pic>
      <p:sp>
        <p:nvSpPr>
          <p:cNvPr id="2" name="Text Placeholder 21">
            <a:extLst>
              <a:ext uri="{FF2B5EF4-FFF2-40B4-BE49-F238E27FC236}">
                <a16:creationId xmlns:a16="http://schemas.microsoft.com/office/drawing/2014/main" id="{FDA272D9-03D9-57C1-AE12-2851C0DEEC43}"/>
              </a:ext>
            </a:extLst>
          </p:cNvPr>
          <p:cNvSpPr>
            <a:spLocks noGrp="1"/>
          </p:cNvSpPr>
          <p:nvPr>
            <p:ph type="body" sz="quarter" idx="17"/>
          </p:nvPr>
        </p:nvSpPr>
        <p:spPr>
          <a:xfrm>
            <a:off x="3483443" y="6356350"/>
            <a:ext cx="8477897" cy="282574"/>
          </a:xfrm>
        </p:spPr>
        <p:txBody>
          <a:bodyPr anchor="b">
            <a:normAutofit/>
          </a:bodyPr>
          <a:lstStyle>
            <a:lvl1pPr marL="0" indent="0" algn="r">
              <a:buNone/>
              <a:defRPr sz="1200">
                <a:solidFill>
                  <a:schemeClr val="dk1"/>
                </a:solidFill>
              </a:defRPr>
            </a:lvl1pPr>
          </a:lstStyle>
          <a:p>
            <a:pPr lvl="0"/>
            <a:r>
              <a:rPr lang="en-US"/>
              <a:t>Click to edit Master text styles</a:t>
            </a:r>
          </a:p>
        </p:txBody>
      </p:sp>
      <p:sp>
        <p:nvSpPr>
          <p:cNvPr id="10" name="TextBox 9">
            <a:extLst>
              <a:ext uri="{FF2B5EF4-FFF2-40B4-BE49-F238E27FC236}">
                <a16:creationId xmlns:a16="http://schemas.microsoft.com/office/drawing/2014/main" id="{B85A3036-6E05-70D6-D17A-AAE6D89DDB54}"/>
              </a:ext>
            </a:extLst>
          </p:cNvPr>
          <p:cNvSpPr txBox="1"/>
          <p:nvPr userDrawn="1"/>
        </p:nvSpPr>
        <p:spPr>
          <a:xfrm rot="16200000">
            <a:off x="9212615" y="3324761"/>
            <a:ext cx="5750292" cy="208478"/>
          </a:xfrm>
          <a:prstGeom prst="rect">
            <a:avLst/>
          </a:prstGeom>
        </p:spPr>
        <p:txBody>
          <a:bodyPr vert="horz" lIns="91440" tIns="45720" rIns="0" bIns="45720" rtlCol="0" anchor="ctr"/>
          <a:lstStyle>
            <a:defPPr>
              <a:defRPr lang="en-US"/>
            </a:defPPr>
            <a:lvl1pPr algn="r">
              <a:defRPr sz="800">
                <a:solidFill>
                  <a:schemeClr val="bg1"/>
                </a:solidFill>
                <a:latin typeface="+mj-lt"/>
              </a:defRPr>
            </a:lvl1pPr>
          </a:lstStyle>
          <a:p>
            <a:pPr lvl="0" algn="ctr"/>
            <a:r>
              <a:rPr lang="en-US" dirty="0">
                <a:solidFill>
                  <a:srgbClr val="000835"/>
                </a:solidFill>
              </a:rPr>
              <a:t>© Amadeus IT Group and its affiliates and subsidiaries</a:t>
            </a:r>
          </a:p>
        </p:txBody>
      </p:sp>
      <p:sp>
        <p:nvSpPr>
          <p:cNvPr id="3" name="Slide Number Placeholder 5">
            <a:extLst>
              <a:ext uri="{FF2B5EF4-FFF2-40B4-BE49-F238E27FC236}">
                <a16:creationId xmlns:a16="http://schemas.microsoft.com/office/drawing/2014/main" id="{369CCB89-0FD0-F3BF-70F4-8816F76541C9}"/>
              </a:ext>
            </a:extLst>
          </p:cNvPr>
          <p:cNvSpPr>
            <a:spLocks noGrp="1"/>
          </p:cNvSpPr>
          <p:nvPr>
            <p:ph type="sldNum" sz="quarter" idx="12"/>
          </p:nvPr>
        </p:nvSpPr>
        <p:spPr>
          <a:xfrm>
            <a:off x="11207578" y="6602957"/>
            <a:ext cx="753762" cy="233533"/>
          </a:xfrm>
          <a:prstGeom prst="rect">
            <a:avLst/>
          </a:prstGeom>
        </p:spPr>
        <p:txBody>
          <a:bodyPr lIns="0" tIns="0" rIns="0" bIns="0" anchor="ctr" anchorCtr="0"/>
          <a:lstStyle>
            <a:lvl1pPr algn="r">
              <a:defRPr sz="1000">
                <a:solidFill>
                  <a:schemeClr val="dk2"/>
                </a:solidFill>
              </a:defRPr>
            </a:lvl1pPr>
          </a:lstStyle>
          <a:p>
            <a:fld id="{A47EDADE-C6AA-456D-892E-64415757A9A8}" type="slidenum">
              <a:rPr lang="en-US" smtClean="0"/>
              <a:pPr/>
              <a:t>‹#›</a:t>
            </a:fld>
            <a:endParaRPr lang="en-US" dirty="0"/>
          </a:p>
        </p:txBody>
      </p:sp>
      <p:sp>
        <p:nvSpPr>
          <p:cNvPr id="5" name="Title Placeholder 1">
            <a:extLst>
              <a:ext uri="{FF2B5EF4-FFF2-40B4-BE49-F238E27FC236}">
                <a16:creationId xmlns:a16="http://schemas.microsoft.com/office/drawing/2014/main" id="{8021EFCA-2F01-9ABF-6FC5-CAA5E891761D}"/>
              </a:ext>
            </a:extLst>
          </p:cNvPr>
          <p:cNvSpPr>
            <a:spLocks noGrp="1"/>
          </p:cNvSpPr>
          <p:nvPr>
            <p:ph type="title"/>
          </p:nvPr>
        </p:nvSpPr>
        <p:spPr>
          <a:xfrm>
            <a:off x="221974" y="214452"/>
            <a:ext cx="9766852" cy="558000"/>
          </a:xfrm>
          <a:prstGeom prst="rect">
            <a:avLst/>
          </a:prstGeom>
        </p:spPr>
        <p:txBody>
          <a:bodyPr vert="horz" lIns="36576" tIns="36576" rIns="0" bIns="0" rtlCol="0" anchor="t">
            <a:noAutofit/>
          </a:bodyPr>
          <a:lstStyle/>
          <a:p>
            <a:r>
              <a:rPr lang="en-US"/>
              <a:t>Click to edit Master title style</a:t>
            </a:r>
            <a:endParaRPr lang="en-US" dirty="0"/>
          </a:p>
        </p:txBody>
      </p:sp>
    </p:spTree>
    <p:extLst>
      <p:ext uri="{BB962C8B-B14F-4D97-AF65-F5344CB8AC3E}">
        <p14:creationId xmlns:p14="http://schemas.microsoft.com/office/powerpoint/2010/main" val="29539640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Highlight + Text">
    <p:bg>
      <p:bgPr>
        <a:solidFill>
          <a:srgbClr val="C5D5F9"/>
        </a:solidFill>
        <a:effectLst/>
      </p:bgPr>
    </p:bg>
    <p:spTree>
      <p:nvGrpSpPr>
        <p:cNvPr id="1" name=""/>
        <p:cNvGrpSpPr/>
        <p:nvPr/>
      </p:nvGrpSpPr>
      <p:grpSpPr>
        <a:xfrm>
          <a:off x="0" y="0"/>
          <a:ext cx="0" cy="0"/>
          <a:chOff x="0" y="0"/>
          <a:chExt cx="0" cy="0"/>
        </a:xfrm>
      </p:grpSpPr>
      <p:sp>
        <p:nvSpPr>
          <p:cNvPr id="21" name="Text Placeholder 15">
            <a:extLst>
              <a:ext uri="{FF2B5EF4-FFF2-40B4-BE49-F238E27FC236}">
                <a16:creationId xmlns:a16="http://schemas.microsoft.com/office/drawing/2014/main" id="{85DF62A1-92D1-9544-4935-B16C75CD60D0}"/>
              </a:ext>
            </a:extLst>
          </p:cNvPr>
          <p:cNvSpPr>
            <a:spLocks noGrp="1"/>
          </p:cNvSpPr>
          <p:nvPr>
            <p:ph type="body" sz="quarter" idx="19"/>
          </p:nvPr>
        </p:nvSpPr>
        <p:spPr>
          <a:xfrm>
            <a:off x="6209312" y="2764142"/>
            <a:ext cx="2779240" cy="428368"/>
          </a:xfrm>
        </p:spPr>
        <p:txBody>
          <a:bodyPr lIns="14400" tIns="14400" anchor="b">
            <a:noAutofit/>
          </a:bodyPr>
          <a:lstStyle>
            <a:lvl1pPr marL="0" indent="0">
              <a:buNone/>
              <a:defRPr sz="2400">
                <a:latin typeface="Amadeus Neue Light" pitchFamily="50" charset="0"/>
                <a:ea typeface="Amadeus Neue Light" pitchFamily="50" charset="0"/>
                <a:cs typeface="Amadeus Neue Light" pitchFamily="50" charset="0"/>
              </a:defRPr>
            </a:lvl1pPr>
          </a:lstStyle>
          <a:p>
            <a:pPr lvl="0"/>
            <a:r>
              <a:rPr lang="en-US"/>
              <a:t>Click to edit Master text styles</a:t>
            </a:r>
          </a:p>
        </p:txBody>
      </p:sp>
      <p:sp>
        <p:nvSpPr>
          <p:cNvPr id="23" name="Text Placeholder 16">
            <a:extLst>
              <a:ext uri="{FF2B5EF4-FFF2-40B4-BE49-F238E27FC236}">
                <a16:creationId xmlns:a16="http://schemas.microsoft.com/office/drawing/2014/main" id="{22C61DF0-DD04-9678-60F7-34AFA67D4664}"/>
              </a:ext>
            </a:extLst>
          </p:cNvPr>
          <p:cNvSpPr>
            <a:spLocks noGrp="1"/>
          </p:cNvSpPr>
          <p:nvPr>
            <p:ph type="body" sz="quarter" idx="21"/>
          </p:nvPr>
        </p:nvSpPr>
        <p:spPr>
          <a:xfrm>
            <a:off x="6209312" y="3398789"/>
            <a:ext cx="2779240" cy="1897111"/>
          </a:xfrm>
        </p:spPr>
        <p:txBody>
          <a:bodyPr lIns="14400" tIns="14400">
            <a:noAutofit/>
          </a:bodyPr>
          <a:lstStyle>
            <a:lvl1pPr>
              <a:defRPr sz="2000"/>
            </a:lvl1pPr>
            <a:lvl2pPr marL="685800" indent="-228600">
              <a:buFont typeface="Amadeus Neue" pitchFamily="50" charset="0"/>
              <a:buChar char="–"/>
              <a:defRPr sz="1600"/>
            </a:lvl2pPr>
            <a:lvl3pPr marL="1143000" indent="-228600">
              <a:buFont typeface="Amadeus Neue" pitchFamily="50" charset="0"/>
              <a:buChar char="–"/>
              <a:defRPr sz="1600"/>
            </a:lvl3pPr>
            <a:lvl4pPr marL="1600200" indent="-228600">
              <a:buFont typeface="Amadeus Neue" pitchFamily="50" charset="0"/>
              <a:buChar char="–"/>
              <a:defRPr sz="1600"/>
            </a:lvl4pPr>
            <a:lvl5pPr marL="2057400" indent="-228600">
              <a:buFont typeface="Amadeus Neue" pitchFamily="50"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4" name="Text Placeholder 15">
            <a:extLst>
              <a:ext uri="{FF2B5EF4-FFF2-40B4-BE49-F238E27FC236}">
                <a16:creationId xmlns:a16="http://schemas.microsoft.com/office/drawing/2014/main" id="{B93CE787-3C7A-37A6-CA81-4B45579F7B51}"/>
              </a:ext>
            </a:extLst>
          </p:cNvPr>
          <p:cNvSpPr>
            <a:spLocks noGrp="1"/>
          </p:cNvSpPr>
          <p:nvPr>
            <p:ph type="body" sz="quarter" idx="22"/>
          </p:nvPr>
        </p:nvSpPr>
        <p:spPr>
          <a:xfrm>
            <a:off x="9204988" y="2764142"/>
            <a:ext cx="2779240" cy="428368"/>
          </a:xfrm>
        </p:spPr>
        <p:txBody>
          <a:bodyPr lIns="14400" tIns="14400" anchor="b">
            <a:noAutofit/>
          </a:bodyPr>
          <a:lstStyle>
            <a:lvl1pPr marL="0" indent="0">
              <a:buNone/>
              <a:defRPr sz="2400">
                <a:latin typeface="Amadeus Neue Light" pitchFamily="50" charset="0"/>
                <a:ea typeface="Amadeus Neue Light" pitchFamily="50" charset="0"/>
                <a:cs typeface="Amadeus Neue Light" pitchFamily="50" charset="0"/>
              </a:defRPr>
            </a:lvl1pPr>
          </a:lstStyle>
          <a:p>
            <a:pPr lvl="0"/>
            <a:r>
              <a:rPr lang="en-US"/>
              <a:t>Click to edit Master text styles</a:t>
            </a:r>
          </a:p>
        </p:txBody>
      </p:sp>
      <p:sp>
        <p:nvSpPr>
          <p:cNvPr id="26" name="Text Placeholder 16">
            <a:extLst>
              <a:ext uri="{FF2B5EF4-FFF2-40B4-BE49-F238E27FC236}">
                <a16:creationId xmlns:a16="http://schemas.microsoft.com/office/drawing/2014/main" id="{2C344B03-6EBB-BC42-FB81-5C11B849A844}"/>
              </a:ext>
            </a:extLst>
          </p:cNvPr>
          <p:cNvSpPr>
            <a:spLocks noGrp="1"/>
          </p:cNvSpPr>
          <p:nvPr>
            <p:ph type="body" sz="quarter" idx="24"/>
          </p:nvPr>
        </p:nvSpPr>
        <p:spPr>
          <a:xfrm>
            <a:off x="9204988" y="3398789"/>
            <a:ext cx="2779240" cy="1897111"/>
          </a:xfrm>
        </p:spPr>
        <p:txBody>
          <a:bodyPr lIns="14400" tIns="14400">
            <a:noAutofit/>
          </a:bodyPr>
          <a:lstStyle>
            <a:lvl1pPr>
              <a:defRPr sz="2000"/>
            </a:lvl1pPr>
            <a:lvl2pPr marL="685800" indent="-228600">
              <a:buFont typeface="Amadeus Neue" pitchFamily="50" charset="0"/>
              <a:buChar char="–"/>
              <a:defRPr sz="1600"/>
            </a:lvl2pPr>
            <a:lvl3pPr marL="1143000" indent="-228600">
              <a:buFont typeface="Amadeus Neue" pitchFamily="50" charset="0"/>
              <a:buChar char="–"/>
              <a:defRPr sz="1600"/>
            </a:lvl3pPr>
            <a:lvl4pPr marL="1600200" indent="-228600">
              <a:buFont typeface="Amadeus Neue" pitchFamily="50" charset="0"/>
              <a:buChar char="–"/>
              <a:defRPr sz="1600"/>
            </a:lvl4pPr>
            <a:lvl5pPr marL="2057400" indent="-228600">
              <a:buFont typeface="Amadeus Neue" pitchFamily="50"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16">
            <a:extLst>
              <a:ext uri="{FF2B5EF4-FFF2-40B4-BE49-F238E27FC236}">
                <a16:creationId xmlns:a16="http://schemas.microsoft.com/office/drawing/2014/main" id="{549CE59A-B6F7-C238-2C56-FEBCA8754EDE}"/>
              </a:ext>
            </a:extLst>
          </p:cNvPr>
          <p:cNvSpPr>
            <a:spLocks noGrp="1"/>
          </p:cNvSpPr>
          <p:nvPr>
            <p:ph type="body" sz="quarter" idx="25"/>
          </p:nvPr>
        </p:nvSpPr>
        <p:spPr>
          <a:xfrm>
            <a:off x="217960" y="1284239"/>
            <a:ext cx="4760440" cy="4011661"/>
          </a:xfrm>
        </p:spPr>
        <p:txBody>
          <a:bodyPr lIns="14400" tIns="14400" anchor="ctr">
            <a:noAutofit/>
          </a:bodyPr>
          <a:lstStyle>
            <a:lvl1pPr marL="0" indent="0" algn="l">
              <a:buNone/>
              <a:defRPr sz="6000">
                <a:solidFill>
                  <a:schemeClr val="accent2"/>
                </a:solidFill>
              </a:defRPr>
            </a:lvl1pPr>
            <a:lvl2pPr>
              <a:defRPr sz="6000"/>
            </a:lvl2pPr>
            <a:lvl3pPr>
              <a:defRPr sz="6000"/>
            </a:lvl3pPr>
            <a:lvl4pPr>
              <a:defRPr sz="6000"/>
            </a:lvl4pPr>
            <a:lvl5pPr>
              <a:defRPr sz="6000"/>
            </a:lvl5pPr>
          </a:lstStyle>
          <a:p>
            <a:pPr lvl="0"/>
            <a:r>
              <a:rPr lang="en-US"/>
              <a:t>Click to edit Master text styles</a:t>
            </a:r>
          </a:p>
        </p:txBody>
      </p:sp>
      <p:pic>
        <p:nvPicPr>
          <p:cNvPr id="4" name="Graphic 3">
            <a:extLst>
              <a:ext uri="{FF2B5EF4-FFF2-40B4-BE49-F238E27FC236}">
                <a16:creationId xmlns:a16="http://schemas.microsoft.com/office/drawing/2014/main" id="{5A783CD6-BEF4-CB8A-0F29-EBEC5ECF8F6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8470" y="6492741"/>
            <a:ext cx="786132" cy="114116"/>
          </a:xfrm>
          <a:prstGeom prst="rect">
            <a:avLst/>
          </a:prstGeom>
        </p:spPr>
      </p:pic>
      <p:sp>
        <p:nvSpPr>
          <p:cNvPr id="2" name="Text Placeholder 21">
            <a:extLst>
              <a:ext uri="{FF2B5EF4-FFF2-40B4-BE49-F238E27FC236}">
                <a16:creationId xmlns:a16="http://schemas.microsoft.com/office/drawing/2014/main" id="{FDC665FE-3188-69A9-1168-93476B495134}"/>
              </a:ext>
            </a:extLst>
          </p:cNvPr>
          <p:cNvSpPr>
            <a:spLocks noGrp="1"/>
          </p:cNvSpPr>
          <p:nvPr>
            <p:ph type="body" sz="quarter" idx="17"/>
          </p:nvPr>
        </p:nvSpPr>
        <p:spPr>
          <a:xfrm>
            <a:off x="3483443" y="6356350"/>
            <a:ext cx="8477897" cy="282574"/>
          </a:xfrm>
        </p:spPr>
        <p:txBody>
          <a:bodyPr anchor="b">
            <a:normAutofit/>
          </a:bodyPr>
          <a:lstStyle>
            <a:lvl1pPr marL="0" indent="0" algn="r">
              <a:buNone/>
              <a:defRPr sz="1200">
                <a:solidFill>
                  <a:schemeClr val="dk1"/>
                </a:solidFill>
              </a:defRPr>
            </a:lvl1pPr>
          </a:lstStyle>
          <a:p>
            <a:pPr lvl="0"/>
            <a:r>
              <a:rPr lang="en-US"/>
              <a:t>Click to edit Master text styles</a:t>
            </a:r>
          </a:p>
        </p:txBody>
      </p:sp>
      <p:sp>
        <p:nvSpPr>
          <p:cNvPr id="10" name="TextBox 9">
            <a:extLst>
              <a:ext uri="{FF2B5EF4-FFF2-40B4-BE49-F238E27FC236}">
                <a16:creationId xmlns:a16="http://schemas.microsoft.com/office/drawing/2014/main" id="{95586098-F543-6EB9-DB8E-92052D04BE39}"/>
              </a:ext>
            </a:extLst>
          </p:cNvPr>
          <p:cNvSpPr txBox="1"/>
          <p:nvPr userDrawn="1"/>
        </p:nvSpPr>
        <p:spPr>
          <a:xfrm rot="16200000">
            <a:off x="9212615" y="3324761"/>
            <a:ext cx="5750292" cy="208478"/>
          </a:xfrm>
          <a:prstGeom prst="rect">
            <a:avLst/>
          </a:prstGeom>
        </p:spPr>
        <p:txBody>
          <a:bodyPr vert="horz" lIns="91440" tIns="45720" rIns="0" bIns="45720" rtlCol="0" anchor="ctr"/>
          <a:lstStyle>
            <a:defPPr>
              <a:defRPr lang="en-US"/>
            </a:defPPr>
            <a:lvl1pPr algn="r">
              <a:defRPr sz="800">
                <a:solidFill>
                  <a:schemeClr val="bg1"/>
                </a:solidFill>
                <a:latin typeface="+mj-lt"/>
              </a:defRPr>
            </a:lvl1pPr>
          </a:lstStyle>
          <a:p>
            <a:pPr lvl="0" algn="ctr"/>
            <a:r>
              <a:rPr lang="en-US" dirty="0">
                <a:solidFill>
                  <a:srgbClr val="000835"/>
                </a:solidFill>
              </a:rPr>
              <a:t>© Amadeus IT Group and its affiliates and subsidiaries</a:t>
            </a:r>
          </a:p>
        </p:txBody>
      </p:sp>
      <p:sp>
        <p:nvSpPr>
          <p:cNvPr id="3" name="Slide Number Placeholder 5">
            <a:extLst>
              <a:ext uri="{FF2B5EF4-FFF2-40B4-BE49-F238E27FC236}">
                <a16:creationId xmlns:a16="http://schemas.microsoft.com/office/drawing/2014/main" id="{3DA77694-FAC8-B06A-4C8D-B9D3AD12AE66}"/>
              </a:ext>
            </a:extLst>
          </p:cNvPr>
          <p:cNvSpPr>
            <a:spLocks noGrp="1"/>
          </p:cNvSpPr>
          <p:nvPr>
            <p:ph type="sldNum" sz="quarter" idx="12"/>
          </p:nvPr>
        </p:nvSpPr>
        <p:spPr>
          <a:xfrm>
            <a:off x="11207578" y="6602957"/>
            <a:ext cx="753762" cy="233533"/>
          </a:xfrm>
          <a:prstGeom prst="rect">
            <a:avLst/>
          </a:prstGeom>
        </p:spPr>
        <p:txBody>
          <a:bodyPr lIns="0" tIns="0" rIns="0" bIns="0" anchor="ctr" anchorCtr="0"/>
          <a:lstStyle>
            <a:lvl1pPr algn="r">
              <a:defRPr sz="1000">
                <a:solidFill>
                  <a:schemeClr val="dk2"/>
                </a:solidFill>
              </a:defRPr>
            </a:lvl1pPr>
          </a:lstStyle>
          <a:p>
            <a:fld id="{A47EDADE-C6AA-456D-892E-64415757A9A8}" type="slidenum">
              <a:rPr lang="en-US" smtClean="0"/>
              <a:pPr/>
              <a:t>‹#›</a:t>
            </a:fld>
            <a:endParaRPr lang="en-US" dirty="0"/>
          </a:p>
        </p:txBody>
      </p:sp>
      <p:sp>
        <p:nvSpPr>
          <p:cNvPr id="5" name="Title Placeholder 1">
            <a:extLst>
              <a:ext uri="{FF2B5EF4-FFF2-40B4-BE49-F238E27FC236}">
                <a16:creationId xmlns:a16="http://schemas.microsoft.com/office/drawing/2014/main" id="{B0245ACE-D868-4F7C-505B-770CB97AACD0}"/>
              </a:ext>
            </a:extLst>
          </p:cNvPr>
          <p:cNvSpPr>
            <a:spLocks noGrp="1"/>
          </p:cNvSpPr>
          <p:nvPr>
            <p:ph type="title"/>
          </p:nvPr>
        </p:nvSpPr>
        <p:spPr>
          <a:xfrm>
            <a:off x="221974" y="214452"/>
            <a:ext cx="9766852" cy="558000"/>
          </a:xfrm>
          <a:prstGeom prst="rect">
            <a:avLst/>
          </a:prstGeom>
        </p:spPr>
        <p:txBody>
          <a:bodyPr vert="horz" lIns="36576" tIns="36576" rIns="0" bIns="0" rtlCol="0" anchor="t">
            <a:noAutofit/>
          </a:bodyPr>
          <a:lstStyle/>
          <a:p>
            <a:r>
              <a:rPr lang="en-US"/>
              <a:t>Click to edit Master title style</a:t>
            </a:r>
            <a:endParaRPr lang="en-US" dirty="0"/>
          </a:p>
        </p:txBody>
      </p:sp>
    </p:spTree>
    <p:extLst>
      <p:ext uri="{BB962C8B-B14F-4D97-AF65-F5344CB8AC3E}">
        <p14:creationId xmlns:p14="http://schemas.microsoft.com/office/powerpoint/2010/main" val="42219264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_Content + Image">
    <p:bg>
      <p:bgPr>
        <a:solidFill>
          <a:srgbClr val="C5D5F9"/>
        </a:solidFill>
        <a:effectLst/>
      </p:bgPr>
    </p:bg>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64E7D383-8E91-6D1B-27B9-D2275041D229}"/>
              </a:ext>
            </a:extLst>
          </p:cNvPr>
          <p:cNvSpPr>
            <a:spLocks noGrp="1"/>
          </p:cNvSpPr>
          <p:nvPr>
            <p:ph type="pic" sz="quarter" idx="24"/>
          </p:nvPr>
        </p:nvSpPr>
        <p:spPr>
          <a:xfrm>
            <a:off x="6976771" y="152"/>
            <a:ext cx="5215229" cy="6857848"/>
          </a:xfrm>
        </p:spPr>
        <p:txBody>
          <a:bodyPr/>
          <a:lstStyle>
            <a:lvl1pPr marL="0" indent="0" algn="ctr">
              <a:buNone/>
              <a:defRPr sz="16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endParaRPr lang="en-US" dirty="0"/>
          </a:p>
        </p:txBody>
      </p:sp>
      <p:sp>
        <p:nvSpPr>
          <p:cNvPr id="21" name="Text Placeholder 15">
            <a:extLst>
              <a:ext uri="{FF2B5EF4-FFF2-40B4-BE49-F238E27FC236}">
                <a16:creationId xmlns:a16="http://schemas.microsoft.com/office/drawing/2014/main" id="{85DF62A1-92D1-9544-4935-B16C75CD60D0}"/>
              </a:ext>
            </a:extLst>
          </p:cNvPr>
          <p:cNvSpPr>
            <a:spLocks noGrp="1"/>
          </p:cNvSpPr>
          <p:nvPr>
            <p:ph type="body" sz="quarter" idx="19"/>
          </p:nvPr>
        </p:nvSpPr>
        <p:spPr>
          <a:xfrm>
            <a:off x="230660" y="1701461"/>
            <a:ext cx="5775067" cy="428368"/>
          </a:xfrm>
        </p:spPr>
        <p:txBody>
          <a:bodyPr lIns="14400" tIns="14400" anchor="b">
            <a:noAutofit/>
          </a:bodyPr>
          <a:lstStyle>
            <a:lvl1pPr marL="0" indent="0">
              <a:buNone/>
              <a:defRPr sz="2400">
                <a:latin typeface="Amadeus Neue Light" pitchFamily="50" charset="0"/>
                <a:ea typeface="Amadeus Neue Light" pitchFamily="50" charset="0"/>
                <a:cs typeface="Amadeus Neue Light" pitchFamily="50" charset="0"/>
              </a:defRPr>
            </a:lvl1pPr>
          </a:lstStyle>
          <a:p>
            <a:pPr lvl="0"/>
            <a:r>
              <a:rPr lang="en-US"/>
              <a:t>Click to edit Master text styles</a:t>
            </a:r>
          </a:p>
        </p:txBody>
      </p:sp>
      <p:sp>
        <p:nvSpPr>
          <p:cNvPr id="10" name="Content Placeholder 9">
            <a:extLst>
              <a:ext uri="{FF2B5EF4-FFF2-40B4-BE49-F238E27FC236}">
                <a16:creationId xmlns:a16="http://schemas.microsoft.com/office/drawing/2014/main" id="{3B8D01AA-EEEF-A96C-3F62-3538BF63E2F5}"/>
              </a:ext>
            </a:extLst>
          </p:cNvPr>
          <p:cNvSpPr>
            <a:spLocks noGrp="1"/>
          </p:cNvSpPr>
          <p:nvPr>
            <p:ph sz="quarter" idx="23"/>
          </p:nvPr>
        </p:nvSpPr>
        <p:spPr>
          <a:xfrm>
            <a:off x="230660" y="2347785"/>
            <a:ext cx="5775067" cy="4008566"/>
          </a:xfrm>
        </p:spPr>
        <p:txBody>
          <a:bodyPr lIns="14400" tIns="14400">
            <a:noAutofit/>
          </a:bodyPr>
          <a:lstStyle>
            <a:lvl1pPr>
              <a:defRPr sz="2000"/>
            </a:lvl1pPr>
            <a:lvl2pPr marL="685800" indent="-228600">
              <a:buFont typeface="Amadeus Neue" pitchFamily="50" charset="0"/>
              <a:buChar char="–"/>
              <a:defRPr sz="1600"/>
            </a:lvl2pPr>
            <a:lvl3pPr marL="1143000" indent="-228600">
              <a:buFont typeface="Amadeus Neue" pitchFamily="50" charset="0"/>
              <a:buChar char="–"/>
              <a:defRPr sz="1600"/>
            </a:lvl3pPr>
            <a:lvl4pPr marL="1600200" indent="-228600">
              <a:buFont typeface="Amadeus Neue" pitchFamily="50" charset="0"/>
              <a:buChar char="–"/>
              <a:defRPr sz="1600"/>
            </a:lvl4pPr>
            <a:lvl5pPr marL="2057400" indent="-228600">
              <a:buFont typeface="Amadeus Neue" pitchFamily="50"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5" name="Graphic 4">
            <a:extLst>
              <a:ext uri="{FF2B5EF4-FFF2-40B4-BE49-F238E27FC236}">
                <a16:creationId xmlns:a16="http://schemas.microsoft.com/office/drawing/2014/main" id="{1F4F6C4A-1889-3C31-E1EB-2261324C7C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8470" y="6492741"/>
            <a:ext cx="786132" cy="114116"/>
          </a:xfrm>
          <a:prstGeom prst="rect">
            <a:avLst/>
          </a:prstGeom>
        </p:spPr>
      </p:pic>
      <p:sp>
        <p:nvSpPr>
          <p:cNvPr id="3" name="Text Placeholder 21">
            <a:extLst>
              <a:ext uri="{FF2B5EF4-FFF2-40B4-BE49-F238E27FC236}">
                <a16:creationId xmlns:a16="http://schemas.microsoft.com/office/drawing/2014/main" id="{80215B1A-EFFC-C5C9-504D-7EB5B2A48C99}"/>
              </a:ext>
            </a:extLst>
          </p:cNvPr>
          <p:cNvSpPr>
            <a:spLocks noGrp="1"/>
          </p:cNvSpPr>
          <p:nvPr>
            <p:ph type="body" sz="quarter" idx="17"/>
          </p:nvPr>
        </p:nvSpPr>
        <p:spPr>
          <a:xfrm>
            <a:off x="3483443" y="6356350"/>
            <a:ext cx="8477897" cy="282574"/>
          </a:xfrm>
        </p:spPr>
        <p:txBody>
          <a:bodyPr anchor="b">
            <a:normAutofit/>
          </a:bodyPr>
          <a:lstStyle>
            <a:lvl1pPr marL="0" indent="0" algn="r">
              <a:buNone/>
              <a:defRPr sz="1200">
                <a:solidFill>
                  <a:schemeClr val="dk1"/>
                </a:solidFill>
              </a:defRPr>
            </a:lvl1pPr>
          </a:lstStyle>
          <a:p>
            <a:pPr lvl="0"/>
            <a:r>
              <a:rPr lang="en-US"/>
              <a:t>Click to edit Master text styles</a:t>
            </a:r>
          </a:p>
        </p:txBody>
      </p:sp>
      <p:sp>
        <p:nvSpPr>
          <p:cNvPr id="9" name="TextBox 8">
            <a:extLst>
              <a:ext uri="{FF2B5EF4-FFF2-40B4-BE49-F238E27FC236}">
                <a16:creationId xmlns:a16="http://schemas.microsoft.com/office/drawing/2014/main" id="{0A7B9856-1903-79E7-602A-E10FD8C69280}"/>
              </a:ext>
            </a:extLst>
          </p:cNvPr>
          <p:cNvSpPr txBox="1"/>
          <p:nvPr userDrawn="1"/>
        </p:nvSpPr>
        <p:spPr>
          <a:xfrm rot="16200000">
            <a:off x="9212615" y="3324761"/>
            <a:ext cx="5750292" cy="208478"/>
          </a:xfrm>
          <a:prstGeom prst="rect">
            <a:avLst/>
          </a:prstGeom>
        </p:spPr>
        <p:txBody>
          <a:bodyPr vert="horz" lIns="91440" tIns="45720" rIns="0" bIns="45720" rtlCol="0" anchor="ctr"/>
          <a:lstStyle>
            <a:defPPr>
              <a:defRPr lang="en-US"/>
            </a:defPPr>
            <a:lvl1pPr algn="r">
              <a:defRPr sz="800">
                <a:solidFill>
                  <a:schemeClr val="bg1"/>
                </a:solidFill>
                <a:latin typeface="+mj-lt"/>
              </a:defRPr>
            </a:lvl1pPr>
          </a:lstStyle>
          <a:p>
            <a:pPr lvl="0" algn="ctr"/>
            <a:r>
              <a:rPr lang="en-US" dirty="0">
                <a:solidFill>
                  <a:srgbClr val="000835"/>
                </a:solidFill>
              </a:rPr>
              <a:t>© Amadeus IT Group and its affiliates and subsidiaries</a:t>
            </a:r>
          </a:p>
        </p:txBody>
      </p:sp>
      <p:sp>
        <p:nvSpPr>
          <p:cNvPr id="4" name="Slide Number Placeholder 5">
            <a:extLst>
              <a:ext uri="{FF2B5EF4-FFF2-40B4-BE49-F238E27FC236}">
                <a16:creationId xmlns:a16="http://schemas.microsoft.com/office/drawing/2014/main" id="{3651899F-3695-6054-125F-264EC4672465}"/>
              </a:ext>
            </a:extLst>
          </p:cNvPr>
          <p:cNvSpPr>
            <a:spLocks noGrp="1"/>
          </p:cNvSpPr>
          <p:nvPr>
            <p:ph type="sldNum" sz="quarter" idx="12"/>
          </p:nvPr>
        </p:nvSpPr>
        <p:spPr>
          <a:xfrm>
            <a:off x="11207578" y="6602957"/>
            <a:ext cx="753762" cy="233533"/>
          </a:xfrm>
          <a:prstGeom prst="rect">
            <a:avLst/>
          </a:prstGeom>
        </p:spPr>
        <p:txBody>
          <a:bodyPr lIns="0" tIns="0" rIns="0" bIns="0" anchor="ctr" anchorCtr="0"/>
          <a:lstStyle>
            <a:lvl1pPr algn="r">
              <a:defRPr sz="1000">
                <a:solidFill>
                  <a:schemeClr val="dk2"/>
                </a:solidFill>
              </a:defRPr>
            </a:lvl1pPr>
          </a:lstStyle>
          <a:p>
            <a:fld id="{A47EDADE-C6AA-456D-892E-64415757A9A8}" type="slidenum">
              <a:rPr lang="en-US" smtClean="0"/>
              <a:pPr/>
              <a:t>‹#›</a:t>
            </a:fld>
            <a:endParaRPr lang="en-US" dirty="0"/>
          </a:p>
        </p:txBody>
      </p:sp>
      <p:sp>
        <p:nvSpPr>
          <p:cNvPr id="6" name="Title Placeholder 1">
            <a:extLst>
              <a:ext uri="{FF2B5EF4-FFF2-40B4-BE49-F238E27FC236}">
                <a16:creationId xmlns:a16="http://schemas.microsoft.com/office/drawing/2014/main" id="{408727B0-0686-96E8-DE9B-1891ED31AE07}"/>
              </a:ext>
            </a:extLst>
          </p:cNvPr>
          <p:cNvSpPr>
            <a:spLocks noGrp="1"/>
          </p:cNvSpPr>
          <p:nvPr>
            <p:ph type="title"/>
          </p:nvPr>
        </p:nvSpPr>
        <p:spPr>
          <a:xfrm>
            <a:off x="221974" y="214452"/>
            <a:ext cx="5775067" cy="558000"/>
          </a:xfrm>
          <a:prstGeom prst="rect">
            <a:avLst/>
          </a:prstGeom>
        </p:spPr>
        <p:txBody>
          <a:bodyPr vert="horz" lIns="36576" tIns="36576" rIns="0" bIns="0" rtlCol="0" anchor="t">
            <a:noAutofit/>
          </a:bodyPr>
          <a:lstStyle/>
          <a:p>
            <a:r>
              <a:rPr lang="en-US"/>
              <a:t>Click to edit Master title style</a:t>
            </a:r>
            <a:endParaRPr lang="en-US" dirty="0"/>
          </a:p>
        </p:txBody>
      </p:sp>
    </p:spTree>
    <p:extLst>
      <p:ext uri="{BB962C8B-B14F-4D97-AF65-F5344CB8AC3E}">
        <p14:creationId xmlns:p14="http://schemas.microsoft.com/office/powerpoint/2010/main" val="336977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long Image">
    <p:spTree>
      <p:nvGrpSpPr>
        <p:cNvPr id="1" name=""/>
        <p:cNvGrpSpPr/>
        <p:nvPr/>
      </p:nvGrpSpPr>
      <p:grpSpPr>
        <a:xfrm>
          <a:off x="0" y="0"/>
          <a:ext cx="0" cy="0"/>
          <a:chOff x="0" y="0"/>
          <a:chExt cx="0" cy="0"/>
        </a:xfrm>
      </p:grpSpPr>
      <p:sp>
        <p:nvSpPr>
          <p:cNvPr id="17" name="Picture Placeholder 22">
            <a:extLst>
              <a:ext uri="{FF2B5EF4-FFF2-40B4-BE49-F238E27FC236}">
                <a16:creationId xmlns:a16="http://schemas.microsoft.com/office/drawing/2014/main" id="{2A5CDF96-7109-2F48-F2A1-F52D712CB1BD}"/>
              </a:ext>
            </a:extLst>
          </p:cNvPr>
          <p:cNvSpPr>
            <a:spLocks noGrp="1"/>
          </p:cNvSpPr>
          <p:nvPr>
            <p:ph type="pic" sz="quarter" idx="15" hasCustomPrompt="1"/>
          </p:nvPr>
        </p:nvSpPr>
        <p:spPr>
          <a:xfrm>
            <a:off x="0" y="0"/>
            <a:ext cx="12192000" cy="6858000"/>
          </a:xfrm>
          <a:blipFill dpi="0" rotWithShape="1">
            <a:blip r:embed="rId2" cstate="screen">
              <a:extLst>
                <a:ext uri="{28A0092B-C50C-407E-A947-70E740481C1C}">
                  <a14:useLocalDpi xmlns:a14="http://schemas.microsoft.com/office/drawing/2010/main"/>
                </a:ext>
              </a:extLst>
            </a:blip>
            <a:srcRect/>
            <a:stretch>
              <a:fillRect/>
            </a:stretch>
          </a:blipFill>
        </p:spPr>
        <p:txBody>
          <a:bodyPr>
            <a:normAutofit/>
          </a:bodyPr>
          <a:lstStyle>
            <a:lvl1pPr marL="0" indent="0">
              <a:buNone/>
              <a:defRPr sz="1800"/>
            </a:lvl1pPr>
          </a:lstStyle>
          <a:p>
            <a:r>
              <a:rPr lang="en-US" dirty="0"/>
              <a:t>To change background click on photo and choose Insert &gt; Picture</a:t>
            </a:r>
          </a:p>
        </p:txBody>
      </p:sp>
      <p:sp>
        <p:nvSpPr>
          <p:cNvPr id="2" name="Title 1">
            <a:extLst>
              <a:ext uri="{FF2B5EF4-FFF2-40B4-BE49-F238E27FC236}">
                <a16:creationId xmlns:a16="http://schemas.microsoft.com/office/drawing/2014/main" id="{55788BB4-C8A0-CF39-6DE4-C25D7AB4F1DD}"/>
              </a:ext>
            </a:extLst>
          </p:cNvPr>
          <p:cNvSpPr>
            <a:spLocks noGrp="1"/>
          </p:cNvSpPr>
          <p:nvPr>
            <p:ph type="title" hasCustomPrompt="1"/>
          </p:nvPr>
        </p:nvSpPr>
        <p:spPr>
          <a:xfrm>
            <a:off x="4190399" y="2502927"/>
            <a:ext cx="6840000" cy="1081216"/>
          </a:xfrm>
        </p:spPr>
        <p:txBody>
          <a:bodyPr anchor="b">
            <a:noAutofit/>
          </a:bodyPr>
          <a:lstStyle>
            <a:lvl1pPr>
              <a:defRPr sz="4400" b="0" i="0">
                <a:solidFill>
                  <a:schemeClr val="lt1"/>
                </a:solidFill>
                <a:latin typeface="Amadeus Neue Medium" pitchFamily="2" charset="77"/>
                <a:ea typeface="Amadeus Neue Medium" pitchFamily="2" charset="77"/>
                <a:cs typeface="Amadeus Neue Medium" pitchFamily="2" charset="77"/>
              </a:defRPr>
            </a:lvl1pPr>
          </a:lstStyle>
          <a:p>
            <a:r>
              <a:rPr lang="en-US" dirty="0"/>
              <a:t>Presentation title</a:t>
            </a:r>
          </a:p>
        </p:txBody>
      </p:sp>
      <p:sp>
        <p:nvSpPr>
          <p:cNvPr id="10" name="Text Placeholder 9">
            <a:extLst>
              <a:ext uri="{FF2B5EF4-FFF2-40B4-BE49-F238E27FC236}">
                <a16:creationId xmlns:a16="http://schemas.microsoft.com/office/drawing/2014/main" id="{3CA455DC-74B6-64F1-2AB1-55F35F9FC050}"/>
              </a:ext>
            </a:extLst>
          </p:cNvPr>
          <p:cNvSpPr>
            <a:spLocks noGrp="1"/>
          </p:cNvSpPr>
          <p:nvPr>
            <p:ph type="body" sz="quarter" idx="13"/>
          </p:nvPr>
        </p:nvSpPr>
        <p:spPr>
          <a:xfrm>
            <a:off x="4190400" y="3630443"/>
            <a:ext cx="6840000" cy="826530"/>
          </a:xfrm>
        </p:spPr>
        <p:txBody>
          <a:bodyPr>
            <a:noAutofit/>
          </a:bodyPr>
          <a:lstStyle>
            <a:lvl1pPr marL="0" indent="0">
              <a:buNone/>
              <a:defRPr sz="3000">
                <a:solidFill>
                  <a:schemeClr val="lt1"/>
                </a:solidFill>
                <a:latin typeface="Amadeus Neue Light" pitchFamily="50" charset="0"/>
                <a:ea typeface="Amadeus Neue Light" pitchFamily="50" charset="0"/>
                <a:cs typeface="Amadeus Neue Light" pitchFamily="50" charset="0"/>
              </a:defRPr>
            </a:lvl1pPr>
          </a:lstStyle>
          <a:p>
            <a:pPr lvl="0"/>
            <a:r>
              <a:rPr lang="en-US"/>
              <a:t>Click to edit Master text styles</a:t>
            </a:r>
          </a:p>
        </p:txBody>
      </p:sp>
      <p:sp>
        <p:nvSpPr>
          <p:cNvPr id="18" name="Text Placeholder 20">
            <a:extLst>
              <a:ext uri="{FF2B5EF4-FFF2-40B4-BE49-F238E27FC236}">
                <a16:creationId xmlns:a16="http://schemas.microsoft.com/office/drawing/2014/main" id="{B79DAB07-9F03-CA7B-3801-2C3C91104E7B}"/>
              </a:ext>
            </a:extLst>
          </p:cNvPr>
          <p:cNvSpPr>
            <a:spLocks noGrp="1"/>
          </p:cNvSpPr>
          <p:nvPr>
            <p:ph type="body" sz="quarter" idx="16" hasCustomPrompt="1"/>
          </p:nvPr>
        </p:nvSpPr>
        <p:spPr>
          <a:xfrm>
            <a:off x="158476" y="3136739"/>
            <a:ext cx="2110163" cy="298407"/>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p:spPr>
        <p:txBody>
          <a:bodyPr>
            <a:normAutofit/>
          </a:bodyPr>
          <a:lstStyle>
            <a:lvl1pPr marL="0" indent="0">
              <a:buNone/>
              <a:defRPr sz="100"/>
            </a:lvl1pPr>
          </a:lstStyle>
          <a:p>
            <a:pPr lvl="0"/>
            <a:r>
              <a:rPr lang="en-US" dirty="0"/>
              <a:t>  </a:t>
            </a:r>
          </a:p>
        </p:txBody>
      </p:sp>
      <p:sp>
        <p:nvSpPr>
          <p:cNvPr id="23" name="Text Placeholder 21">
            <a:extLst>
              <a:ext uri="{FF2B5EF4-FFF2-40B4-BE49-F238E27FC236}">
                <a16:creationId xmlns:a16="http://schemas.microsoft.com/office/drawing/2014/main" id="{004853A5-619A-0E03-F963-5C08167CA104}"/>
              </a:ext>
            </a:extLst>
          </p:cNvPr>
          <p:cNvSpPr>
            <a:spLocks noGrp="1"/>
          </p:cNvSpPr>
          <p:nvPr>
            <p:ph type="body" sz="quarter" idx="17"/>
          </p:nvPr>
        </p:nvSpPr>
        <p:spPr>
          <a:xfrm>
            <a:off x="4188844" y="6356351"/>
            <a:ext cx="3394211" cy="282574"/>
          </a:xfrm>
        </p:spPr>
        <p:txBody>
          <a:bodyPr anchor="b">
            <a:normAutofit/>
          </a:bodyPr>
          <a:lstStyle>
            <a:lvl1pPr marL="0" indent="0">
              <a:buNone/>
              <a:defRPr sz="1200">
                <a:solidFill>
                  <a:schemeClr val="lt1"/>
                </a:solidFill>
              </a:defRPr>
            </a:lvl1pPr>
          </a:lstStyle>
          <a:p>
            <a:pPr lvl="0"/>
            <a:r>
              <a:rPr lang="en-US"/>
              <a:t>Click to edit Master text styles</a:t>
            </a:r>
          </a:p>
        </p:txBody>
      </p:sp>
      <p:sp>
        <p:nvSpPr>
          <p:cNvPr id="11" name="Slide Number Placeholder 5">
            <a:extLst>
              <a:ext uri="{FF2B5EF4-FFF2-40B4-BE49-F238E27FC236}">
                <a16:creationId xmlns:a16="http://schemas.microsoft.com/office/drawing/2014/main" id="{BE30643B-784E-E8B0-D88A-6A9A4CA5F45C}"/>
              </a:ext>
            </a:extLst>
          </p:cNvPr>
          <p:cNvSpPr>
            <a:spLocks noGrp="1"/>
          </p:cNvSpPr>
          <p:nvPr>
            <p:ph type="sldNum" sz="quarter" idx="4"/>
          </p:nvPr>
        </p:nvSpPr>
        <p:spPr>
          <a:xfrm>
            <a:off x="11207578" y="6356350"/>
            <a:ext cx="753762" cy="282575"/>
          </a:xfrm>
          <a:prstGeom prst="rect">
            <a:avLst/>
          </a:prstGeom>
        </p:spPr>
        <p:txBody>
          <a:bodyPr vert="horz" lIns="0" tIns="0" rIns="0" bIns="0" rtlCol="0" anchor="b"/>
          <a:lstStyle>
            <a:lvl1pPr algn="r">
              <a:defRPr sz="1200">
                <a:solidFill>
                  <a:schemeClr val="bg1"/>
                </a:solidFill>
              </a:defRPr>
            </a:lvl1pPr>
          </a:lstStyle>
          <a:p>
            <a:fld id="{A47EDADE-C6AA-456D-892E-64415757A9A8}" type="slidenum">
              <a:rPr lang="en-US" smtClean="0"/>
              <a:pPr/>
              <a:t>‹#›</a:t>
            </a:fld>
            <a:endParaRPr lang="en-US" dirty="0"/>
          </a:p>
        </p:txBody>
      </p:sp>
      <p:sp>
        <p:nvSpPr>
          <p:cNvPr id="4" name="MSIPCMContentMarking" descr="{&quot;HashCode&quot;:-980460767,&quot;Placement&quot;:&quot;Header&quot;,&quot;Top&quot;:0.0,&quot;Left&quot;:787.6028,&quot;SlideWidth&quot;:960,&quot;SlideHeight&quot;:540}">
            <a:extLst>
              <a:ext uri="{FF2B5EF4-FFF2-40B4-BE49-F238E27FC236}">
                <a16:creationId xmlns:a16="http://schemas.microsoft.com/office/drawing/2014/main" id="{4DAB54DD-723C-FC80-EC08-7457619FA18C}"/>
              </a:ext>
            </a:extLst>
          </p:cNvPr>
          <p:cNvSpPr txBox="1"/>
          <p:nvPr userDrawn="1"/>
        </p:nvSpPr>
        <p:spPr>
          <a:xfrm>
            <a:off x="10002555" y="0"/>
            <a:ext cx="2189445" cy="296525"/>
          </a:xfrm>
          <a:prstGeom prst="rect">
            <a:avLst/>
          </a:prstGeom>
          <a:noFill/>
        </p:spPr>
        <p:txBody>
          <a:bodyPr vert="horz" wrap="square" lIns="0" tIns="0" rIns="0" bIns="0" rtlCol="0" anchor="ctr" anchorCtr="1">
            <a:spAutoFit/>
          </a:bodyPr>
          <a:lstStyle/>
          <a:p>
            <a:pPr algn="r">
              <a:spcBef>
                <a:spcPts val="0"/>
              </a:spcBef>
              <a:spcAft>
                <a:spcPts val="0"/>
              </a:spcAft>
            </a:pPr>
            <a:r>
              <a:rPr lang="en-US" sz="1200" dirty="0">
                <a:solidFill>
                  <a:srgbClr val="FF8C00"/>
                </a:solidFill>
                <a:latin typeface="Calibri" panose="020F0502020204030204" pitchFamily="34" charset="0"/>
              </a:rPr>
              <a:t>CONFIDENTIAL &amp; RESTRICTED</a:t>
            </a:r>
          </a:p>
        </p:txBody>
      </p:sp>
      <p:sp>
        <p:nvSpPr>
          <p:cNvPr id="5" name="TextBox 4">
            <a:extLst>
              <a:ext uri="{FF2B5EF4-FFF2-40B4-BE49-F238E27FC236}">
                <a16:creationId xmlns:a16="http://schemas.microsoft.com/office/drawing/2014/main" id="{012DFACC-F7FD-ED58-A7EB-CD2030DE4FF0}"/>
              </a:ext>
            </a:extLst>
          </p:cNvPr>
          <p:cNvSpPr txBox="1"/>
          <p:nvPr userDrawn="1"/>
        </p:nvSpPr>
        <p:spPr>
          <a:xfrm rot="16200000">
            <a:off x="9212615" y="3324761"/>
            <a:ext cx="5750292" cy="208478"/>
          </a:xfrm>
          <a:prstGeom prst="rect">
            <a:avLst/>
          </a:prstGeom>
        </p:spPr>
        <p:txBody>
          <a:bodyPr vert="horz" lIns="91440" tIns="45720" rIns="0" bIns="45720" rtlCol="0" anchor="ctr"/>
          <a:lstStyle>
            <a:defPPr>
              <a:defRPr lang="en-US"/>
            </a:defPPr>
            <a:lvl1pPr algn="r">
              <a:defRPr sz="800">
                <a:solidFill>
                  <a:schemeClr val="bg1"/>
                </a:solidFill>
                <a:latin typeface="+mj-lt"/>
              </a:defRPr>
            </a:lvl1pPr>
          </a:lstStyle>
          <a:p>
            <a:pPr lvl="0" algn="ctr"/>
            <a:r>
              <a:rPr lang="en-US" dirty="0">
                <a:solidFill>
                  <a:schemeClr val="bg1"/>
                </a:solidFill>
              </a:rPr>
              <a:t>© Amadeus IT Group and its affiliates and subsidiaries</a:t>
            </a:r>
          </a:p>
        </p:txBody>
      </p:sp>
      <p:sp>
        <p:nvSpPr>
          <p:cNvPr id="8" name="Text Placeholder 15">
            <a:extLst>
              <a:ext uri="{FF2B5EF4-FFF2-40B4-BE49-F238E27FC236}">
                <a16:creationId xmlns:a16="http://schemas.microsoft.com/office/drawing/2014/main" id="{3CE6FC7D-8431-2F6E-480A-C209F114D8BC}"/>
              </a:ext>
            </a:extLst>
          </p:cNvPr>
          <p:cNvSpPr>
            <a:spLocks noGrp="1"/>
          </p:cNvSpPr>
          <p:nvPr>
            <p:ph type="body" sz="quarter" idx="18" hasCustomPrompt="1"/>
          </p:nvPr>
        </p:nvSpPr>
        <p:spPr>
          <a:xfrm>
            <a:off x="4189413" y="4501456"/>
            <a:ext cx="6840537" cy="1198562"/>
          </a:xfrm>
        </p:spPr>
        <p:txBody>
          <a:bodyPr/>
          <a:lstStyle>
            <a:lvl1pPr marL="0" indent="0">
              <a:lnSpc>
                <a:spcPct val="100000"/>
              </a:lnSpc>
              <a:spcBef>
                <a:spcPts val="0"/>
              </a:spcBef>
              <a:buNone/>
              <a:defRPr sz="1800">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Author’s or department’s name</a:t>
            </a:r>
          </a:p>
          <a:p>
            <a:pPr lvl="0"/>
            <a:r>
              <a:rPr lang="en-US" dirty="0"/>
              <a:t>Date</a:t>
            </a:r>
          </a:p>
        </p:txBody>
      </p:sp>
    </p:spTree>
    <p:extLst>
      <p:ext uri="{BB962C8B-B14F-4D97-AF65-F5344CB8AC3E}">
        <p14:creationId xmlns:p14="http://schemas.microsoft.com/office/powerpoint/2010/main" val="31497938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ank you Image">
    <p:bg>
      <p:bgPr>
        <a:solidFill>
          <a:schemeClr val="bg1"/>
        </a:solidFill>
        <a:effectLst/>
      </p:bgPr>
    </p:bg>
    <p:spTree>
      <p:nvGrpSpPr>
        <p:cNvPr id="1" name=""/>
        <p:cNvGrpSpPr/>
        <p:nvPr/>
      </p:nvGrpSpPr>
      <p:grpSpPr>
        <a:xfrm>
          <a:off x="0" y="0"/>
          <a:ext cx="0" cy="0"/>
          <a:chOff x="0" y="0"/>
          <a:chExt cx="0" cy="0"/>
        </a:xfrm>
      </p:grpSpPr>
      <p:sp>
        <p:nvSpPr>
          <p:cNvPr id="16" name="Picture Placeholder 22">
            <a:extLst>
              <a:ext uri="{FF2B5EF4-FFF2-40B4-BE49-F238E27FC236}">
                <a16:creationId xmlns:a16="http://schemas.microsoft.com/office/drawing/2014/main" id="{E76B2470-8B69-8D1C-2E47-425D1A53CAC7}"/>
              </a:ext>
            </a:extLst>
          </p:cNvPr>
          <p:cNvSpPr>
            <a:spLocks noGrp="1"/>
          </p:cNvSpPr>
          <p:nvPr>
            <p:ph type="pic" sz="quarter" idx="15" hasCustomPrompt="1"/>
          </p:nvPr>
        </p:nvSpPr>
        <p:spPr>
          <a:xfrm>
            <a:off x="0" y="0"/>
            <a:ext cx="12192000" cy="6858000"/>
          </a:xfrm>
          <a:blipFill dpi="0" rotWithShape="1">
            <a:blip r:embed="rId2" cstate="screen">
              <a:extLst>
                <a:ext uri="{28A0092B-C50C-407E-A947-70E740481C1C}">
                  <a14:useLocalDpi xmlns:a14="http://schemas.microsoft.com/office/drawing/2010/main"/>
                </a:ext>
              </a:extLst>
            </a:blip>
            <a:srcRect/>
            <a:stretch>
              <a:fillRect/>
            </a:stretch>
          </a:blipFill>
        </p:spPr>
        <p:txBody>
          <a:bodyPr>
            <a:normAutofit/>
          </a:bodyPr>
          <a:lstStyle>
            <a:lvl1pPr marL="0" indent="0">
              <a:buNone/>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To change background click on photo and choose Insert &gt; Picture</a:t>
            </a:r>
          </a:p>
        </p:txBody>
      </p:sp>
      <p:sp>
        <p:nvSpPr>
          <p:cNvPr id="8" name="Title 1">
            <a:extLst>
              <a:ext uri="{FF2B5EF4-FFF2-40B4-BE49-F238E27FC236}">
                <a16:creationId xmlns:a16="http://schemas.microsoft.com/office/drawing/2014/main" id="{D7FAB0C4-394B-BF35-EB53-D49AFEFF67D3}"/>
              </a:ext>
            </a:extLst>
          </p:cNvPr>
          <p:cNvSpPr>
            <a:spLocks noGrp="1"/>
          </p:cNvSpPr>
          <p:nvPr>
            <p:ph type="title"/>
          </p:nvPr>
        </p:nvSpPr>
        <p:spPr>
          <a:xfrm>
            <a:off x="4188844" y="2335427"/>
            <a:ext cx="7772495" cy="1900105"/>
          </a:xfrm>
        </p:spPr>
        <p:txBody>
          <a:bodyPr anchor="ctr">
            <a:noAutofit/>
          </a:bodyPr>
          <a:lstStyle>
            <a:lvl1pPr>
              <a:defRPr sz="6000">
                <a:solidFill>
                  <a:schemeClr val="lt1"/>
                </a:solidFill>
              </a:defRPr>
            </a:lvl1pPr>
          </a:lstStyle>
          <a:p>
            <a:r>
              <a:rPr lang="en-US"/>
              <a:t>Click to edit Master title style</a:t>
            </a:r>
            <a:endParaRPr lang="en-US" dirty="0"/>
          </a:p>
        </p:txBody>
      </p:sp>
      <p:sp>
        <p:nvSpPr>
          <p:cNvPr id="19" name="Text Placeholder 21">
            <a:extLst>
              <a:ext uri="{FF2B5EF4-FFF2-40B4-BE49-F238E27FC236}">
                <a16:creationId xmlns:a16="http://schemas.microsoft.com/office/drawing/2014/main" id="{870C9845-2EFB-1B8D-B459-17C7DBD14BBF}"/>
              </a:ext>
            </a:extLst>
          </p:cNvPr>
          <p:cNvSpPr>
            <a:spLocks noGrp="1"/>
          </p:cNvSpPr>
          <p:nvPr>
            <p:ph type="body" sz="quarter" idx="18"/>
          </p:nvPr>
        </p:nvSpPr>
        <p:spPr>
          <a:xfrm>
            <a:off x="230660" y="6356351"/>
            <a:ext cx="3750498" cy="282574"/>
          </a:xfrm>
        </p:spPr>
        <p:txBody>
          <a:bodyPr anchor="b">
            <a:normAutofit/>
          </a:bodyPr>
          <a:lstStyle>
            <a:lvl1pPr marL="0" indent="0">
              <a:buNone/>
              <a:defRPr sz="1200">
                <a:solidFill>
                  <a:schemeClr val="lt1"/>
                </a:solidFill>
              </a:defRPr>
            </a:lvl1pPr>
          </a:lstStyle>
          <a:p>
            <a:pPr lvl="0"/>
            <a:r>
              <a:rPr lang="en-US"/>
              <a:t>Click to edit Master text styles</a:t>
            </a:r>
          </a:p>
        </p:txBody>
      </p:sp>
      <p:sp>
        <p:nvSpPr>
          <p:cNvPr id="2" name="Text Placeholder 20">
            <a:extLst>
              <a:ext uri="{FF2B5EF4-FFF2-40B4-BE49-F238E27FC236}">
                <a16:creationId xmlns:a16="http://schemas.microsoft.com/office/drawing/2014/main" id="{88CEB33C-083B-E48A-CDB5-094AEAB6F595}"/>
              </a:ext>
            </a:extLst>
          </p:cNvPr>
          <p:cNvSpPr>
            <a:spLocks noGrp="1"/>
          </p:cNvSpPr>
          <p:nvPr>
            <p:ph type="body" sz="quarter" idx="16" hasCustomPrompt="1"/>
          </p:nvPr>
        </p:nvSpPr>
        <p:spPr>
          <a:xfrm>
            <a:off x="158476" y="3136739"/>
            <a:ext cx="2110163" cy="298407"/>
          </a:xfrm>
          <a:blipFill dpi="0"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a:blipFill>
        </p:spPr>
        <p:txBody>
          <a:bodyPr>
            <a:normAutofit/>
          </a:bodyPr>
          <a:lstStyle>
            <a:lvl1pPr marL="0" indent="0">
              <a:buNone/>
              <a:defRPr sz="100"/>
            </a:lvl1pPr>
          </a:lstStyle>
          <a:p>
            <a:pPr lvl="0"/>
            <a:r>
              <a:rPr lang="en-US" dirty="0"/>
              <a:t>  </a:t>
            </a:r>
          </a:p>
        </p:txBody>
      </p:sp>
      <p:sp>
        <p:nvSpPr>
          <p:cNvPr id="3" name="MSIPCMContentMarking" descr="{&quot;HashCode&quot;:-980460767,&quot;Placement&quot;:&quot;Header&quot;,&quot;Top&quot;:0.0,&quot;Left&quot;:787.6028,&quot;SlideWidth&quot;:960,&quot;SlideHeight&quot;:540}">
            <a:extLst>
              <a:ext uri="{FF2B5EF4-FFF2-40B4-BE49-F238E27FC236}">
                <a16:creationId xmlns:a16="http://schemas.microsoft.com/office/drawing/2014/main" id="{2D59B76B-652C-0338-F401-9CF844B67D72}"/>
              </a:ext>
            </a:extLst>
          </p:cNvPr>
          <p:cNvSpPr txBox="1"/>
          <p:nvPr userDrawn="1"/>
        </p:nvSpPr>
        <p:spPr>
          <a:xfrm>
            <a:off x="10002555" y="0"/>
            <a:ext cx="2189445" cy="296525"/>
          </a:xfrm>
          <a:prstGeom prst="rect">
            <a:avLst/>
          </a:prstGeom>
          <a:noFill/>
        </p:spPr>
        <p:txBody>
          <a:bodyPr vert="horz" wrap="square" lIns="0" tIns="0" rIns="0" bIns="0" rtlCol="0" anchor="ctr" anchorCtr="1">
            <a:spAutoFit/>
          </a:bodyPr>
          <a:lstStyle/>
          <a:p>
            <a:pPr algn="r">
              <a:spcBef>
                <a:spcPts val="0"/>
              </a:spcBef>
              <a:spcAft>
                <a:spcPts val="0"/>
              </a:spcAft>
            </a:pPr>
            <a:r>
              <a:rPr lang="en-US" sz="1200" dirty="0">
                <a:solidFill>
                  <a:srgbClr val="FF8C00"/>
                </a:solidFill>
                <a:latin typeface="Calibri" panose="020F0502020204030204" pitchFamily="34" charset="0"/>
              </a:rPr>
              <a:t>CONFIDENTIAL &amp; RESTRICTED</a:t>
            </a:r>
          </a:p>
        </p:txBody>
      </p:sp>
      <p:sp>
        <p:nvSpPr>
          <p:cNvPr id="5" name="TextBox 4">
            <a:extLst>
              <a:ext uri="{FF2B5EF4-FFF2-40B4-BE49-F238E27FC236}">
                <a16:creationId xmlns:a16="http://schemas.microsoft.com/office/drawing/2014/main" id="{6749163A-C45F-94F5-AE62-0ECC8624FEFD}"/>
              </a:ext>
            </a:extLst>
          </p:cNvPr>
          <p:cNvSpPr txBox="1"/>
          <p:nvPr userDrawn="1"/>
        </p:nvSpPr>
        <p:spPr>
          <a:xfrm rot="16200000">
            <a:off x="9212615" y="3324761"/>
            <a:ext cx="5750292" cy="208478"/>
          </a:xfrm>
          <a:prstGeom prst="rect">
            <a:avLst/>
          </a:prstGeom>
        </p:spPr>
        <p:txBody>
          <a:bodyPr vert="horz" lIns="91440" tIns="45720" rIns="0" bIns="45720" rtlCol="0" anchor="ctr"/>
          <a:lstStyle>
            <a:defPPr>
              <a:defRPr lang="en-US"/>
            </a:defPPr>
            <a:lvl1pPr algn="r">
              <a:defRPr sz="800">
                <a:solidFill>
                  <a:schemeClr val="bg1"/>
                </a:solidFill>
                <a:latin typeface="+mj-lt"/>
              </a:defRPr>
            </a:lvl1pPr>
          </a:lstStyle>
          <a:p>
            <a:pPr lvl="0" algn="ctr"/>
            <a:r>
              <a:rPr lang="en-US" dirty="0">
                <a:solidFill>
                  <a:schemeClr val="bg1"/>
                </a:solidFill>
              </a:rPr>
              <a:t>© Amadeus IT Group and its affiliates and subsidiaries</a:t>
            </a:r>
          </a:p>
        </p:txBody>
      </p:sp>
      <p:sp>
        <p:nvSpPr>
          <p:cNvPr id="10" name="Slide Number Placeholder 5">
            <a:extLst>
              <a:ext uri="{FF2B5EF4-FFF2-40B4-BE49-F238E27FC236}">
                <a16:creationId xmlns:a16="http://schemas.microsoft.com/office/drawing/2014/main" id="{AA68B193-B812-9281-DCEC-975FA9D2760E}"/>
              </a:ext>
            </a:extLst>
          </p:cNvPr>
          <p:cNvSpPr>
            <a:spLocks noGrp="1"/>
          </p:cNvSpPr>
          <p:nvPr>
            <p:ph type="sldNum" sz="quarter" idx="12"/>
          </p:nvPr>
        </p:nvSpPr>
        <p:spPr>
          <a:xfrm>
            <a:off x="11207578" y="6380871"/>
            <a:ext cx="753762" cy="233533"/>
          </a:xfrm>
          <a:prstGeom prst="rect">
            <a:avLst/>
          </a:prstGeom>
        </p:spPr>
        <p:txBody>
          <a:bodyPr lIns="0" tIns="0" rIns="0" bIns="0" anchor="ctr" anchorCtr="0"/>
          <a:lstStyle>
            <a:lvl1pPr algn="r">
              <a:defRPr sz="1000">
                <a:solidFill>
                  <a:schemeClr val="bg1"/>
                </a:solidFill>
              </a:defRPr>
            </a:lvl1pPr>
          </a:lstStyle>
          <a:p>
            <a:fld id="{A47EDADE-C6AA-456D-892E-64415757A9A8}" type="slidenum">
              <a:rPr lang="en-US" smtClean="0"/>
              <a:pPr/>
              <a:t>‹#›</a:t>
            </a:fld>
            <a:endParaRPr lang="en-US" dirty="0"/>
          </a:p>
        </p:txBody>
      </p:sp>
    </p:spTree>
    <p:extLst>
      <p:ext uri="{BB962C8B-B14F-4D97-AF65-F5344CB8AC3E}">
        <p14:creationId xmlns:p14="http://schemas.microsoft.com/office/powerpoint/2010/main" val="20746901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ank you Colour">
    <p:bg>
      <p:bgPr>
        <a:solidFill>
          <a:schemeClr val="tx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7FAB0C4-394B-BF35-EB53-D49AFEFF67D3}"/>
              </a:ext>
            </a:extLst>
          </p:cNvPr>
          <p:cNvSpPr>
            <a:spLocks noGrp="1"/>
          </p:cNvSpPr>
          <p:nvPr>
            <p:ph type="title"/>
          </p:nvPr>
        </p:nvSpPr>
        <p:spPr>
          <a:xfrm>
            <a:off x="4188844" y="2335427"/>
            <a:ext cx="7772495" cy="1900105"/>
          </a:xfrm>
        </p:spPr>
        <p:txBody>
          <a:bodyPr anchor="ctr">
            <a:noAutofit/>
          </a:bodyPr>
          <a:lstStyle>
            <a:lvl1pPr>
              <a:defRPr sz="6000">
                <a:solidFill>
                  <a:schemeClr val="accent2"/>
                </a:solidFill>
              </a:defRPr>
            </a:lvl1pPr>
          </a:lstStyle>
          <a:p>
            <a:r>
              <a:rPr lang="en-US"/>
              <a:t>Click to edit Master title style</a:t>
            </a:r>
            <a:endParaRPr lang="en-US" dirty="0"/>
          </a:p>
        </p:txBody>
      </p:sp>
      <p:sp>
        <p:nvSpPr>
          <p:cNvPr id="9" name="Text Placeholder 20">
            <a:extLst>
              <a:ext uri="{FF2B5EF4-FFF2-40B4-BE49-F238E27FC236}">
                <a16:creationId xmlns:a16="http://schemas.microsoft.com/office/drawing/2014/main" id="{264E6BF9-C82C-10E6-AE6B-A7DA0C6364DD}"/>
              </a:ext>
            </a:extLst>
          </p:cNvPr>
          <p:cNvSpPr>
            <a:spLocks noGrp="1"/>
          </p:cNvSpPr>
          <p:nvPr>
            <p:ph type="body" sz="quarter" idx="16" hasCustomPrompt="1"/>
          </p:nvPr>
        </p:nvSpPr>
        <p:spPr>
          <a:xfrm>
            <a:off x="158476" y="3136739"/>
            <a:ext cx="2110163" cy="298407"/>
          </a:xfrm>
          <a:blipFill dpi="0"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a:blipFill>
        </p:spPr>
        <p:txBody>
          <a:bodyPr>
            <a:normAutofit/>
          </a:bodyPr>
          <a:lstStyle>
            <a:lvl1pPr marL="0" indent="0">
              <a:buNone/>
              <a:defRPr sz="100"/>
            </a:lvl1pPr>
          </a:lstStyle>
          <a:p>
            <a:pPr lvl="0"/>
            <a:r>
              <a:rPr lang="en-US" dirty="0"/>
              <a:t>  </a:t>
            </a:r>
          </a:p>
        </p:txBody>
      </p:sp>
      <p:sp>
        <p:nvSpPr>
          <p:cNvPr id="2" name="Text Placeholder 21">
            <a:extLst>
              <a:ext uri="{FF2B5EF4-FFF2-40B4-BE49-F238E27FC236}">
                <a16:creationId xmlns:a16="http://schemas.microsoft.com/office/drawing/2014/main" id="{1F3CDCE7-93EF-9A47-8E3A-EEAEF1841731}"/>
              </a:ext>
            </a:extLst>
          </p:cNvPr>
          <p:cNvSpPr>
            <a:spLocks noGrp="1"/>
          </p:cNvSpPr>
          <p:nvPr>
            <p:ph type="body" sz="quarter" idx="17"/>
          </p:nvPr>
        </p:nvSpPr>
        <p:spPr>
          <a:xfrm>
            <a:off x="3483443" y="6356350"/>
            <a:ext cx="8477897" cy="282574"/>
          </a:xfrm>
        </p:spPr>
        <p:txBody>
          <a:bodyPr anchor="b">
            <a:normAutofit/>
          </a:bodyPr>
          <a:lstStyle>
            <a:lvl1pPr marL="0" indent="0" algn="r">
              <a:buNone/>
              <a:defRPr sz="1200">
                <a:solidFill>
                  <a:srgbClr val="3A8BFF"/>
                </a:solidFill>
              </a:defRPr>
            </a:lvl1pPr>
          </a:lstStyle>
          <a:p>
            <a:pPr lvl="0"/>
            <a:r>
              <a:rPr lang="en-US"/>
              <a:t>Click to edit Master text styles</a:t>
            </a:r>
          </a:p>
        </p:txBody>
      </p:sp>
      <p:sp>
        <p:nvSpPr>
          <p:cNvPr id="4" name="TextBox 3">
            <a:extLst>
              <a:ext uri="{FF2B5EF4-FFF2-40B4-BE49-F238E27FC236}">
                <a16:creationId xmlns:a16="http://schemas.microsoft.com/office/drawing/2014/main" id="{781150CC-C7C3-9392-FD15-CD4B919212DA}"/>
              </a:ext>
            </a:extLst>
          </p:cNvPr>
          <p:cNvSpPr txBox="1"/>
          <p:nvPr userDrawn="1"/>
        </p:nvSpPr>
        <p:spPr>
          <a:xfrm rot="16200000">
            <a:off x="9212615" y="3324761"/>
            <a:ext cx="5750292" cy="208478"/>
          </a:xfrm>
          <a:prstGeom prst="rect">
            <a:avLst/>
          </a:prstGeom>
        </p:spPr>
        <p:txBody>
          <a:bodyPr vert="horz" lIns="91440" tIns="45720" rIns="0" bIns="45720" rtlCol="0" anchor="ctr"/>
          <a:lstStyle>
            <a:defPPr>
              <a:defRPr lang="en-US"/>
            </a:defPPr>
            <a:lvl1pPr algn="r">
              <a:defRPr sz="800">
                <a:solidFill>
                  <a:schemeClr val="bg1"/>
                </a:solidFill>
                <a:latin typeface="+mj-lt"/>
              </a:defRPr>
            </a:lvl1pPr>
          </a:lstStyle>
          <a:p>
            <a:pPr lvl="0" algn="ctr"/>
            <a:r>
              <a:rPr lang="en-US" dirty="0">
                <a:solidFill>
                  <a:srgbClr val="3A8BFF"/>
                </a:solidFill>
              </a:rPr>
              <a:t>© Amadeus IT Group and its affiliates and subsidiaries</a:t>
            </a:r>
          </a:p>
        </p:txBody>
      </p:sp>
      <p:sp>
        <p:nvSpPr>
          <p:cNvPr id="5" name="Slide Number Placeholder 5">
            <a:extLst>
              <a:ext uri="{FF2B5EF4-FFF2-40B4-BE49-F238E27FC236}">
                <a16:creationId xmlns:a16="http://schemas.microsoft.com/office/drawing/2014/main" id="{0794C422-751B-663C-662B-6FC37EDF5C60}"/>
              </a:ext>
            </a:extLst>
          </p:cNvPr>
          <p:cNvSpPr>
            <a:spLocks noGrp="1"/>
          </p:cNvSpPr>
          <p:nvPr>
            <p:ph type="sldNum" sz="quarter" idx="12"/>
          </p:nvPr>
        </p:nvSpPr>
        <p:spPr>
          <a:xfrm>
            <a:off x="11207578" y="6602957"/>
            <a:ext cx="753762" cy="233533"/>
          </a:xfrm>
          <a:prstGeom prst="rect">
            <a:avLst/>
          </a:prstGeom>
        </p:spPr>
        <p:txBody>
          <a:bodyPr lIns="0" tIns="0" rIns="0" bIns="0" anchor="ctr" anchorCtr="0"/>
          <a:lstStyle>
            <a:lvl1pPr algn="r">
              <a:defRPr sz="1000">
                <a:solidFill>
                  <a:srgbClr val="3A8BFF"/>
                </a:solidFill>
              </a:defRPr>
            </a:lvl1pPr>
          </a:lstStyle>
          <a:p>
            <a:fld id="{A47EDADE-C6AA-456D-892E-64415757A9A8}" type="slidenum">
              <a:rPr lang="en-US" smtClean="0"/>
              <a:pPr/>
              <a:t>‹#›</a:t>
            </a:fld>
            <a:endParaRPr lang="en-US" dirty="0"/>
          </a:p>
        </p:txBody>
      </p:sp>
    </p:spTree>
    <p:extLst>
      <p:ext uri="{BB962C8B-B14F-4D97-AF65-F5344CB8AC3E}">
        <p14:creationId xmlns:p14="http://schemas.microsoft.com/office/powerpoint/2010/main" val="19059061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000835"/>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47C01343-C238-8A1B-FC1C-7CEE38E0BDA8}"/>
              </a:ext>
            </a:extLst>
          </p:cNvPr>
          <p:cNvSpPr>
            <a:spLocks noGrp="1"/>
          </p:cNvSpPr>
          <p:nvPr>
            <p:ph idx="1"/>
          </p:nvPr>
        </p:nvSpPr>
        <p:spPr>
          <a:xfrm>
            <a:off x="221973" y="1260389"/>
            <a:ext cx="11739367" cy="5066270"/>
          </a:xfrm>
          <a:prstGeom prst="rect">
            <a:avLst/>
          </a:prstGeom>
        </p:spPr>
        <p:txBody>
          <a:bodyPr vert="horz" lIns="14400" tIns="14400" rIns="0" bIns="0" rtlCol="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Graphic 8">
            <a:extLst>
              <a:ext uri="{FF2B5EF4-FFF2-40B4-BE49-F238E27FC236}">
                <a16:creationId xmlns:a16="http://schemas.microsoft.com/office/drawing/2014/main" id="{CD2195B8-0F32-C64E-7184-4DF6E29E340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8470" y="6492741"/>
            <a:ext cx="786132" cy="114116"/>
          </a:xfrm>
          <a:prstGeom prst="rect">
            <a:avLst/>
          </a:prstGeom>
        </p:spPr>
      </p:pic>
      <p:sp>
        <p:nvSpPr>
          <p:cNvPr id="4" name="Text Placeholder 21">
            <a:extLst>
              <a:ext uri="{FF2B5EF4-FFF2-40B4-BE49-F238E27FC236}">
                <a16:creationId xmlns:a16="http://schemas.microsoft.com/office/drawing/2014/main" id="{2E8CC023-895A-6409-CB7B-A032A00E2D17}"/>
              </a:ext>
            </a:extLst>
          </p:cNvPr>
          <p:cNvSpPr>
            <a:spLocks noGrp="1"/>
          </p:cNvSpPr>
          <p:nvPr>
            <p:ph type="body" sz="quarter" idx="17"/>
          </p:nvPr>
        </p:nvSpPr>
        <p:spPr>
          <a:xfrm>
            <a:off x="3483443" y="6356350"/>
            <a:ext cx="8477897" cy="282574"/>
          </a:xfrm>
        </p:spPr>
        <p:txBody>
          <a:bodyPr anchor="b">
            <a:normAutofit/>
          </a:bodyPr>
          <a:lstStyle>
            <a:lvl1pPr marL="0" indent="0" algn="r">
              <a:buNone/>
              <a:defRPr sz="1200">
                <a:solidFill>
                  <a:schemeClr val="bg1"/>
                </a:solidFill>
              </a:defRPr>
            </a:lvl1pPr>
          </a:lstStyle>
          <a:p>
            <a:pPr lvl="0"/>
            <a:r>
              <a:rPr lang="en-US"/>
              <a:t>Click to edit Master text styles</a:t>
            </a:r>
          </a:p>
        </p:txBody>
      </p:sp>
      <p:sp>
        <p:nvSpPr>
          <p:cNvPr id="10" name="TextBox 9">
            <a:extLst>
              <a:ext uri="{FF2B5EF4-FFF2-40B4-BE49-F238E27FC236}">
                <a16:creationId xmlns:a16="http://schemas.microsoft.com/office/drawing/2014/main" id="{A493762F-A5B6-C900-22B2-8F26D36D1C38}"/>
              </a:ext>
            </a:extLst>
          </p:cNvPr>
          <p:cNvSpPr txBox="1"/>
          <p:nvPr userDrawn="1"/>
        </p:nvSpPr>
        <p:spPr>
          <a:xfrm rot="16200000">
            <a:off x="9212615" y="3324761"/>
            <a:ext cx="5750292" cy="208478"/>
          </a:xfrm>
          <a:prstGeom prst="rect">
            <a:avLst/>
          </a:prstGeom>
        </p:spPr>
        <p:txBody>
          <a:bodyPr vert="horz" lIns="91440" tIns="45720" rIns="0" bIns="45720" rtlCol="0" anchor="ctr"/>
          <a:lstStyle>
            <a:defPPr>
              <a:defRPr lang="en-US"/>
            </a:defPPr>
            <a:lvl1pPr algn="r">
              <a:defRPr sz="800">
                <a:solidFill>
                  <a:schemeClr val="bg1"/>
                </a:solidFill>
                <a:latin typeface="+mj-lt"/>
              </a:defRPr>
            </a:lvl1pPr>
          </a:lstStyle>
          <a:p>
            <a:pPr lvl="0" algn="ctr"/>
            <a:r>
              <a:rPr lang="en-US" dirty="0">
                <a:solidFill>
                  <a:schemeClr val="bg1"/>
                </a:solidFill>
              </a:rPr>
              <a:t>© Amadeus IT Group and its affiliates and subsidiaries</a:t>
            </a:r>
          </a:p>
        </p:txBody>
      </p:sp>
      <p:sp>
        <p:nvSpPr>
          <p:cNvPr id="3" name="Slide Number Placeholder 5">
            <a:extLst>
              <a:ext uri="{FF2B5EF4-FFF2-40B4-BE49-F238E27FC236}">
                <a16:creationId xmlns:a16="http://schemas.microsoft.com/office/drawing/2014/main" id="{13E13425-D432-EDF0-B0E9-690C8CCEAC99}"/>
              </a:ext>
            </a:extLst>
          </p:cNvPr>
          <p:cNvSpPr>
            <a:spLocks noGrp="1"/>
          </p:cNvSpPr>
          <p:nvPr>
            <p:ph type="sldNum" sz="quarter" idx="12"/>
          </p:nvPr>
        </p:nvSpPr>
        <p:spPr>
          <a:xfrm>
            <a:off x="11207578" y="6602957"/>
            <a:ext cx="753762" cy="233533"/>
          </a:xfrm>
          <a:prstGeom prst="rect">
            <a:avLst/>
          </a:prstGeom>
        </p:spPr>
        <p:txBody>
          <a:bodyPr lIns="0" tIns="0" rIns="0" bIns="0" anchor="ctr" anchorCtr="0"/>
          <a:lstStyle>
            <a:lvl1pPr algn="r">
              <a:defRPr sz="1000">
                <a:solidFill>
                  <a:schemeClr val="bg1"/>
                </a:solidFill>
              </a:defRPr>
            </a:lvl1pPr>
          </a:lstStyle>
          <a:p>
            <a:fld id="{A47EDADE-C6AA-456D-892E-64415757A9A8}" type="slidenum">
              <a:rPr lang="en-US" smtClean="0"/>
              <a:pPr/>
              <a:t>‹#›</a:t>
            </a:fld>
            <a:endParaRPr lang="en-US" dirty="0"/>
          </a:p>
        </p:txBody>
      </p:sp>
      <p:sp>
        <p:nvSpPr>
          <p:cNvPr id="5" name="Title Placeholder 1">
            <a:extLst>
              <a:ext uri="{FF2B5EF4-FFF2-40B4-BE49-F238E27FC236}">
                <a16:creationId xmlns:a16="http://schemas.microsoft.com/office/drawing/2014/main" id="{708F706A-AE81-116F-A54D-F3D02DE3CF33}"/>
              </a:ext>
            </a:extLst>
          </p:cNvPr>
          <p:cNvSpPr>
            <a:spLocks noGrp="1"/>
          </p:cNvSpPr>
          <p:nvPr>
            <p:ph type="title"/>
          </p:nvPr>
        </p:nvSpPr>
        <p:spPr>
          <a:xfrm>
            <a:off x="221974" y="214452"/>
            <a:ext cx="9766852" cy="558000"/>
          </a:xfrm>
          <a:prstGeom prst="rect">
            <a:avLst/>
          </a:prstGeom>
        </p:spPr>
        <p:txBody>
          <a:bodyPr vert="horz" lIns="36576" tIns="36576" rIns="0" bIns="0" rtlCol="0" anchor="t">
            <a:noAutofit/>
          </a:bodyPr>
          <a:lstStyle>
            <a:lvl1pP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9649198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rgbClr val="00083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0EDA6-3C13-74C0-7912-65EB5227A3CE}"/>
              </a:ext>
            </a:extLst>
          </p:cNvPr>
          <p:cNvSpPr>
            <a:spLocks noGrp="1"/>
          </p:cNvSpPr>
          <p:nvPr>
            <p:ph type="title"/>
          </p:nvPr>
        </p:nvSpPr>
        <p:spPr/>
        <p:txBody>
          <a:bodyPr>
            <a:noAutofit/>
          </a:bodyPr>
          <a:lstStyle>
            <a:lvl1pPr>
              <a:defRPr>
                <a:solidFill>
                  <a:schemeClr val="bg1"/>
                </a:solidFill>
              </a:defRPr>
            </a:lvl1pPr>
          </a:lstStyle>
          <a:p>
            <a:r>
              <a:rPr lang="en-US"/>
              <a:t>Click to edit Master title style</a:t>
            </a:r>
            <a:endParaRPr lang="en-US" dirty="0"/>
          </a:p>
        </p:txBody>
      </p:sp>
      <p:sp>
        <p:nvSpPr>
          <p:cNvPr id="4" name="Text Placeholder 15">
            <a:extLst>
              <a:ext uri="{FF2B5EF4-FFF2-40B4-BE49-F238E27FC236}">
                <a16:creationId xmlns:a16="http://schemas.microsoft.com/office/drawing/2014/main" id="{FDC51CE9-C8E5-7BF5-B9FF-2FD56F17CE00}"/>
              </a:ext>
            </a:extLst>
          </p:cNvPr>
          <p:cNvSpPr>
            <a:spLocks noGrp="1"/>
          </p:cNvSpPr>
          <p:nvPr>
            <p:ph type="body" sz="quarter" idx="19"/>
          </p:nvPr>
        </p:nvSpPr>
        <p:spPr>
          <a:xfrm>
            <a:off x="6209312" y="2764142"/>
            <a:ext cx="2779240" cy="428368"/>
          </a:xfrm>
        </p:spPr>
        <p:txBody>
          <a:bodyPr anchor="b">
            <a:noAutofit/>
          </a:bodyPr>
          <a:lstStyle>
            <a:lvl1pPr marL="0" indent="0">
              <a:buNone/>
              <a:defRPr sz="2400">
                <a:solidFill>
                  <a:schemeClr val="bg1"/>
                </a:solidFill>
                <a:latin typeface="Amadeus Neue Light" pitchFamily="50" charset="0"/>
                <a:ea typeface="Amadeus Neue Light" pitchFamily="50" charset="0"/>
                <a:cs typeface="Amadeus Neue Light" pitchFamily="50" charset="0"/>
              </a:defRPr>
            </a:lvl1pPr>
          </a:lstStyle>
          <a:p>
            <a:pPr lvl="0"/>
            <a:r>
              <a:rPr lang="en-US"/>
              <a:t>Click to edit Master text styles</a:t>
            </a:r>
          </a:p>
        </p:txBody>
      </p:sp>
      <p:sp>
        <p:nvSpPr>
          <p:cNvPr id="5" name="Text Placeholder 16">
            <a:extLst>
              <a:ext uri="{FF2B5EF4-FFF2-40B4-BE49-F238E27FC236}">
                <a16:creationId xmlns:a16="http://schemas.microsoft.com/office/drawing/2014/main" id="{797B611C-FE1A-7435-EDF8-99F4B4AFA16F}"/>
              </a:ext>
            </a:extLst>
          </p:cNvPr>
          <p:cNvSpPr>
            <a:spLocks noGrp="1"/>
          </p:cNvSpPr>
          <p:nvPr>
            <p:ph type="body" sz="quarter" idx="21"/>
          </p:nvPr>
        </p:nvSpPr>
        <p:spPr>
          <a:xfrm>
            <a:off x="6209312" y="3398789"/>
            <a:ext cx="2779240" cy="1897111"/>
          </a:xfrm>
        </p:spPr>
        <p:txBody>
          <a:bodyPr>
            <a:noAutofit/>
          </a:bodyPr>
          <a:lstStyle>
            <a:lvl1pPr>
              <a:defRPr sz="2000">
                <a:solidFill>
                  <a:schemeClr val="bg1"/>
                </a:solidFill>
              </a:defRPr>
            </a:lvl1pPr>
            <a:lvl2pPr marL="685800" indent="-228600">
              <a:buFont typeface="Amadeus Neue" pitchFamily="50" charset="0"/>
              <a:buChar char="–"/>
              <a:defRPr sz="1600">
                <a:solidFill>
                  <a:schemeClr val="bg1"/>
                </a:solidFill>
              </a:defRPr>
            </a:lvl2pPr>
            <a:lvl3pPr marL="1143000" indent="-228600">
              <a:buFont typeface="Amadeus Neue" pitchFamily="50" charset="0"/>
              <a:buChar char="–"/>
              <a:defRPr sz="1600">
                <a:solidFill>
                  <a:schemeClr val="bg1"/>
                </a:solidFill>
              </a:defRPr>
            </a:lvl3pPr>
            <a:lvl4pPr marL="1600200" indent="-228600">
              <a:buFont typeface="Amadeus Neue" pitchFamily="50" charset="0"/>
              <a:buChar char="–"/>
              <a:defRPr sz="1600">
                <a:solidFill>
                  <a:schemeClr val="bg1"/>
                </a:solidFill>
              </a:defRPr>
            </a:lvl4pPr>
            <a:lvl5pPr marL="2057400" indent="-228600">
              <a:buFont typeface="Amadeus Neue" pitchFamily="50" charset="0"/>
              <a:buChar cha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15">
            <a:extLst>
              <a:ext uri="{FF2B5EF4-FFF2-40B4-BE49-F238E27FC236}">
                <a16:creationId xmlns:a16="http://schemas.microsoft.com/office/drawing/2014/main" id="{783990CC-794C-FA78-25CA-01B9ED6CD839}"/>
              </a:ext>
            </a:extLst>
          </p:cNvPr>
          <p:cNvSpPr>
            <a:spLocks noGrp="1"/>
          </p:cNvSpPr>
          <p:nvPr>
            <p:ph type="body" sz="quarter" idx="22"/>
          </p:nvPr>
        </p:nvSpPr>
        <p:spPr>
          <a:xfrm>
            <a:off x="9204988" y="2764142"/>
            <a:ext cx="2779240" cy="428368"/>
          </a:xfrm>
        </p:spPr>
        <p:txBody>
          <a:bodyPr anchor="b">
            <a:noAutofit/>
          </a:bodyPr>
          <a:lstStyle>
            <a:lvl1pPr marL="0" indent="0">
              <a:buNone/>
              <a:defRPr sz="2400">
                <a:solidFill>
                  <a:schemeClr val="bg1"/>
                </a:solidFill>
                <a:latin typeface="Amadeus Neue Light" pitchFamily="50" charset="0"/>
                <a:ea typeface="Amadeus Neue Light" pitchFamily="50" charset="0"/>
                <a:cs typeface="Amadeus Neue Light" pitchFamily="50" charset="0"/>
              </a:defRPr>
            </a:lvl1pPr>
          </a:lstStyle>
          <a:p>
            <a:pPr lvl="0"/>
            <a:r>
              <a:rPr lang="en-US"/>
              <a:t>Click to edit Master text styles</a:t>
            </a:r>
          </a:p>
        </p:txBody>
      </p:sp>
      <p:sp>
        <p:nvSpPr>
          <p:cNvPr id="7" name="Text Placeholder 16">
            <a:extLst>
              <a:ext uri="{FF2B5EF4-FFF2-40B4-BE49-F238E27FC236}">
                <a16:creationId xmlns:a16="http://schemas.microsoft.com/office/drawing/2014/main" id="{A5912D8C-283E-8ED6-915A-3FF9ABA2E462}"/>
              </a:ext>
            </a:extLst>
          </p:cNvPr>
          <p:cNvSpPr>
            <a:spLocks noGrp="1"/>
          </p:cNvSpPr>
          <p:nvPr>
            <p:ph type="body" sz="quarter" idx="24"/>
          </p:nvPr>
        </p:nvSpPr>
        <p:spPr>
          <a:xfrm>
            <a:off x="9204988" y="3398789"/>
            <a:ext cx="2779240" cy="1897111"/>
          </a:xfrm>
        </p:spPr>
        <p:txBody>
          <a:bodyPr>
            <a:noAutofit/>
          </a:bodyPr>
          <a:lstStyle>
            <a:lvl1pPr>
              <a:defRPr sz="2000">
                <a:solidFill>
                  <a:schemeClr val="bg1"/>
                </a:solidFill>
              </a:defRPr>
            </a:lvl1pPr>
            <a:lvl2pPr marL="685800" indent="-228600">
              <a:buFont typeface="Amadeus Neue" pitchFamily="50" charset="0"/>
              <a:buChar char="–"/>
              <a:defRPr sz="1600">
                <a:solidFill>
                  <a:schemeClr val="bg1"/>
                </a:solidFill>
              </a:defRPr>
            </a:lvl2pPr>
            <a:lvl3pPr marL="1143000" indent="-228600">
              <a:buFont typeface="Amadeus Neue" pitchFamily="50" charset="0"/>
              <a:buChar char="–"/>
              <a:defRPr sz="1600">
                <a:solidFill>
                  <a:schemeClr val="bg1"/>
                </a:solidFill>
              </a:defRPr>
            </a:lvl3pPr>
            <a:lvl4pPr marL="1600200" indent="-228600">
              <a:buFont typeface="Amadeus Neue" pitchFamily="50" charset="0"/>
              <a:buChar char="–"/>
              <a:defRPr sz="1600">
                <a:solidFill>
                  <a:schemeClr val="bg1"/>
                </a:solidFill>
              </a:defRPr>
            </a:lvl4pPr>
            <a:lvl5pPr marL="2057400" indent="-228600">
              <a:buFont typeface="Amadeus Neue" pitchFamily="50" charset="0"/>
              <a:buChar cha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16">
            <a:extLst>
              <a:ext uri="{FF2B5EF4-FFF2-40B4-BE49-F238E27FC236}">
                <a16:creationId xmlns:a16="http://schemas.microsoft.com/office/drawing/2014/main" id="{F9EFFE47-24F0-F13B-9E45-63225325B882}"/>
              </a:ext>
            </a:extLst>
          </p:cNvPr>
          <p:cNvSpPr>
            <a:spLocks noGrp="1"/>
          </p:cNvSpPr>
          <p:nvPr>
            <p:ph type="body" sz="quarter" idx="25"/>
          </p:nvPr>
        </p:nvSpPr>
        <p:spPr>
          <a:xfrm>
            <a:off x="217960" y="1284239"/>
            <a:ext cx="4760440" cy="4011661"/>
          </a:xfrm>
        </p:spPr>
        <p:txBody>
          <a:bodyPr anchor="ctr">
            <a:noAutofit/>
          </a:bodyPr>
          <a:lstStyle>
            <a:lvl1pPr marL="0" indent="0" algn="l">
              <a:buNone/>
              <a:defRPr sz="6000">
                <a:solidFill>
                  <a:srgbClr val="3A8BFF"/>
                </a:solidFill>
              </a:defRPr>
            </a:lvl1pPr>
            <a:lvl2pPr>
              <a:defRPr sz="6000"/>
            </a:lvl2pPr>
            <a:lvl3pPr>
              <a:defRPr sz="6000"/>
            </a:lvl3pPr>
            <a:lvl4pPr>
              <a:defRPr sz="6000"/>
            </a:lvl4pPr>
            <a:lvl5pPr>
              <a:defRPr sz="6000"/>
            </a:lvl5pPr>
          </a:lstStyle>
          <a:p>
            <a:pPr lvl="0"/>
            <a:r>
              <a:rPr lang="en-US"/>
              <a:t>Click to edit Master text styles</a:t>
            </a:r>
          </a:p>
        </p:txBody>
      </p:sp>
      <p:pic>
        <p:nvPicPr>
          <p:cNvPr id="13" name="Graphic 12">
            <a:extLst>
              <a:ext uri="{FF2B5EF4-FFF2-40B4-BE49-F238E27FC236}">
                <a16:creationId xmlns:a16="http://schemas.microsoft.com/office/drawing/2014/main" id="{450718BE-7D2F-ABBD-DF80-B97B19D9272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8470" y="6492741"/>
            <a:ext cx="786132" cy="114116"/>
          </a:xfrm>
          <a:prstGeom prst="rect">
            <a:avLst/>
          </a:prstGeom>
        </p:spPr>
      </p:pic>
      <p:sp>
        <p:nvSpPr>
          <p:cNvPr id="9" name="Text Placeholder 21">
            <a:extLst>
              <a:ext uri="{FF2B5EF4-FFF2-40B4-BE49-F238E27FC236}">
                <a16:creationId xmlns:a16="http://schemas.microsoft.com/office/drawing/2014/main" id="{A7E5B18A-359B-4F13-26E7-0C2F22D74494}"/>
              </a:ext>
            </a:extLst>
          </p:cNvPr>
          <p:cNvSpPr>
            <a:spLocks noGrp="1"/>
          </p:cNvSpPr>
          <p:nvPr>
            <p:ph type="body" sz="quarter" idx="17"/>
          </p:nvPr>
        </p:nvSpPr>
        <p:spPr>
          <a:xfrm>
            <a:off x="3483443" y="6356350"/>
            <a:ext cx="8477897" cy="282574"/>
          </a:xfrm>
        </p:spPr>
        <p:txBody>
          <a:bodyPr anchor="b">
            <a:normAutofit/>
          </a:bodyPr>
          <a:lstStyle>
            <a:lvl1pPr marL="0" indent="0" algn="r">
              <a:buNone/>
              <a:defRPr sz="1200">
                <a:solidFill>
                  <a:schemeClr val="bg1"/>
                </a:solidFill>
              </a:defRPr>
            </a:lvl1pPr>
          </a:lstStyle>
          <a:p>
            <a:pPr lvl="0"/>
            <a:r>
              <a:rPr lang="en-US"/>
              <a:t>Click to edit Master text styles</a:t>
            </a:r>
          </a:p>
        </p:txBody>
      </p:sp>
      <p:sp>
        <p:nvSpPr>
          <p:cNvPr id="14" name="TextBox 13">
            <a:extLst>
              <a:ext uri="{FF2B5EF4-FFF2-40B4-BE49-F238E27FC236}">
                <a16:creationId xmlns:a16="http://schemas.microsoft.com/office/drawing/2014/main" id="{B340B1E5-436C-5C39-1B21-3BAA707B0B2B}"/>
              </a:ext>
            </a:extLst>
          </p:cNvPr>
          <p:cNvSpPr txBox="1"/>
          <p:nvPr userDrawn="1"/>
        </p:nvSpPr>
        <p:spPr>
          <a:xfrm rot="16200000">
            <a:off x="9212615" y="3324761"/>
            <a:ext cx="5750292" cy="208478"/>
          </a:xfrm>
          <a:prstGeom prst="rect">
            <a:avLst/>
          </a:prstGeom>
        </p:spPr>
        <p:txBody>
          <a:bodyPr vert="horz" lIns="91440" tIns="45720" rIns="0" bIns="45720" rtlCol="0" anchor="ctr"/>
          <a:lstStyle>
            <a:defPPr>
              <a:defRPr lang="en-US"/>
            </a:defPPr>
            <a:lvl1pPr algn="r">
              <a:defRPr sz="800">
                <a:solidFill>
                  <a:schemeClr val="bg1"/>
                </a:solidFill>
                <a:latin typeface="+mj-lt"/>
              </a:defRPr>
            </a:lvl1pPr>
          </a:lstStyle>
          <a:p>
            <a:pPr lvl="0" algn="ctr"/>
            <a:r>
              <a:rPr lang="en-US" dirty="0">
                <a:solidFill>
                  <a:schemeClr val="bg1"/>
                </a:solidFill>
              </a:rPr>
              <a:t>© Amadeus IT Group and its affiliates and subsidiaries</a:t>
            </a:r>
          </a:p>
        </p:txBody>
      </p:sp>
      <p:sp>
        <p:nvSpPr>
          <p:cNvPr id="3" name="Slide Number Placeholder 5">
            <a:extLst>
              <a:ext uri="{FF2B5EF4-FFF2-40B4-BE49-F238E27FC236}">
                <a16:creationId xmlns:a16="http://schemas.microsoft.com/office/drawing/2014/main" id="{A93DB1E8-4F5A-917F-FE1F-B50FE6BADA07}"/>
              </a:ext>
            </a:extLst>
          </p:cNvPr>
          <p:cNvSpPr>
            <a:spLocks noGrp="1"/>
          </p:cNvSpPr>
          <p:nvPr>
            <p:ph type="sldNum" sz="quarter" idx="12"/>
          </p:nvPr>
        </p:nvSpPr>
        <p:spPr>
          <a:xfrm>
            <a:off x="11207578" y="6602957"/>
            <a:ext cx="753762" cy="233533"/>
          </a:xfrm>
          <a:prstGeom prst="rect">
            <a:avLst/>
          </a:prstGeom>
        </p:spPr>
        <p:txBody>
          <a:bodyPr lIns="0" tIns="0" rIns="0" bIns="0" anchor="ctr" anchorCtr="0"/>
          <a:lstStyle>
            <a:lvl1pPr algn="r">
              <a:defRPr sz="1000">
                <a:solidFill>
                  <a:schemeClr val="bg1"/>
                </a:solidFill>
              </a:defRPr>
            </a:lvl1pPr>
          </a:lstStyle>
          <a:p>
            <a:fld id="{A47EDADE-C6AA-456D-892E-64415757A9A8}" type="slidenum">
              <a:rPr lang="en-US" smtClean="0"/>
              <a:pPr/>
              <a:t>‹#›</a:t>
            </a:fld>
            <a:endParaRPr lang="en-US" dirty="0"/>
          </a:p>
        </p:txBody>
      </p:sp>
    </p:spTree>
    <p:extLst>
      <p:ext uri="{BB962C8B-B14F-4D97-AF65-F5344CB8AC3E}">
        <p14:creationId xmlns:p14="http://schemas.microsoft.com/office/powerpoint/2010/main" val="39848552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rgbClr val="00083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0EDA6-3C13-74C0-7912-65EB5227A3CE}"/>
              </a:ext>
            </a:extLst>
          </p:cNvPr>
          <p:cNvSpPr>
            <a:spLocks noGrp="1"/>
          </p:cNvSpPr>
          <p:nvPr>
            <p:ph type="title"/>
          </p:nvPr>
        </p:nvSpPr>
        <p:spPr>
          <a:xfrm>
            <a:off x="221974" y="214452"/>
            <a:ext cx="5783753" cy="829157"/>
          </a:xfrm>
        </p:spPr>
        <p:txBody>
          <a:bodyPr>
            <a:noAutofit/>
          </a:bodyPr>
          <a:lstStyle>
            <a:lvl1pPr>
              <a:defRPr>
                <a:solidFill>
                  <a:schemeClr val="bg1"/>
                </a:solidFill>
              </a:defRPr>
            </a:lvl1pPr>
          </a:lstStyle>
          <a:p>
            <a:r>
              <a:rPr lang="en-US"/>
              <a:t>Click to edit Master title style</a:t>
            </a:r>
            <a:endParaRPr lang="en-US" dirty="0"/>
          </a:p>
        </p:txBody>
      </p:sp>
      <p:sp>
        <p:nvSpPr>
          <p:cNvPr id="4" name="Picture Placeholder 11">
            <a:extLst>
              <a:ext uri="{FF2B5EF4-FFF2-40B4-BE49-F238E27FC236}">
                <a16:creationId xmlns:a16="http://schemas.microsoft.com/office/drawing/2014/main" id="{4E520DD4-356C-83AC-7AA2-60D96100065E}"/>
              </a:ext>
            </a:extLst>
          </p:cNvPr>
          <p:cNvSpPr>
            <a:spLocks noGrp="1"/>
          </p:cNvSpPr>
          <p:nvPr>
            <p:ph type="pic" sz="quarter" idx="24"/>
          </p:nvPr>
        </p:nvSpPr>
        <p:spPr>
          <a:xfrm>
            <a:off x="6976771" y="0"/>
            <a:ext cx="5215229" cy="6857999"/>
          </a:xfrm>
        </p:spPr>
        <p:txBody>
          <a:bodyPr/>
          <a:lstStyle>
            <a:lvl1pPr marL="0" indent="0" algn="ctr">
              <a:buNone/>
              <a:defRPr sz="1600">
                <a:solidFill>
                  <a:schemeClr val="bg1"/>
                </a:solidFill>
              </a:defRPr>
            </a:lvl1pPr>
          </a:lstStyle>
          <a:p>
            <a:r>
              <a:rPr lang="en-US"/>
              <a:t>Click icon to add picture</a:t>
            </a:r>
            <a:endParaRPr lang="en-US" dirty="0"/>
          </a:p>
        </p:txBody>
      </p:sp>
      <p:sp>
        <p:nvSpPr>
          <p:cNvPr id="5" name="Text Placeholder 15">
            <a:extLst>
              <a:ext uri="{FF2B5EF4-FFF2-40B4-BE49-F238E27FC236}">
                <a16:creationId xmlns:a16="http://schemas.microsoft.com/office/drawing/2014/main" id="{F79F6C69-FD6D-94A0-0C84-601647CD0932}"/>
              </a:ext>
            </a:extLst>
          </p:cNvPr>
          <p:cNvSpPr>
            <a:spLocks noGrp="1"/>
          </p:cNvSpPr>
          <p:nvPr>
            <p:ph type="body" sz="quarter" idx="19"/>
          </p:nvPr>
        </p:nvSpPr>
        <p:spPr>
          <a:xfrm>
            <a:off x="230660" y="1701461"/>
            <a:ext cx="5775067" cy="428368"/>
          </a:xfrm>
        </p:spPr>
        <p:txBody>
          <a:bodyPr anchor="b">
            <a:noAutofit/>
          </a:bodyPr>
          <a:lstStyle>
            <a:lvl1pPr marL="0" indent="0">
              <a:buNone/>
              <a:defRPr sz="2400">
                <a:solidFill>
                  <a:schemeClr val="bg1"/>
                </a:solidFill>
                <a:latin typeface="Amadeus Neue Light" pitchFamily="50" charset="0"/>
                <a:ea typeface="Amadeus Neue Light" pitchFamily="50" charset="0"/>
                <a:cs typeface="Amadeus Neue Light" pitchFamily="50" charset="0"/>
              </a:defRPr>
            </a:lvl1pPr>
          </a:lstStyle>
          <a:p>
            <a:pPr lvl="0"/>
            <a:r>
              <a:rPr lang="en-US"/>
              <a:t>Click to edit Master text styles</a:t>
            </a:r>
          </a:p>
        </p:txBody>
      </p:sp>
      <p:sp>
        <p:nvSpPr>
          <p:cNvPr id="7" name="Content Placeholder 9">
            <a:extLst>
              <a:ext uri="{FF2B5EF4-FFF2-40B4-BE49-F238E27FC236}">
                <a16:creationId xmlns:a16="http://schemas.microsoft.com/office/drawing/2014/main" id="{BE41BE9A-F9F3-0BCD-6AF1-E77D304F7854}"/>
              </a:ext>
            </a:extLst>
          </p:cNvPr>
          <p:cNvSpPr>
            <a:spLocks noGrp="1"/>
          </p:cNvSpPr>
          <p:nvPr>
            <p:ph sz="quarter" idx="23"/>
          </p:nvPr>
        </p:nvSpPr>
        <p:spPr>
          <a:xfrm>
            <a:off x="230660" y="2347785"/>
            <a:ext cx="5775067" cy="4008566"/>
          </a:xfrm>
        </p:spPr>
        <p:txBody>
          <a:bodyPr>
            <a:noAutofit/>
          </a:bodyPr>
          <a:lstStyle>
            <a:lvl1pPr>
              <a:defRPr sz="2000"/>
            </a:lvl1pPr>
            <a:lvl2pPr marL="685800" indent="-228600">
              <a:buFont typeface="Amadeus Neue" pitchFamily="50" charset="0"/>
              <a:buChar char="–"/>
              <a:defRPr sz="1600"/>
            </a:lvl2pPr>
            <a:lvl3pPr marL="1143000" indent="-228600">
              <a:buFont typeface="Amadeus Neue" pitchFamily="50" charset="0"/>
              <a:buChar char="–"/>
              <a:defRPr sz="1600"/>
            </a:lvl3pPr>
            <a:lvl4pPr marL="1600200" indent="-228600">
              <a:buFont typeface="Amadeus Neue" pitchFamily="50" charset="0"/>
              <a:buChar char="–"/>
              <a:defRPr sz="1600"/>
            </a:lvl4pPr>
            <a:lvl5pPr marL="2057400" indent="-228600">
              <a:buFont typeface="Amadeus Neue" pitchFamily="50"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3" name="Graphic 12">
            <a:extLst>
              <a:ext uri="{FF2B5EF4-FFF2-40B4-BE49-F238E27FC236}">
                <a16:creationId xmlns:a16="http://schemas.microsoft.com/office/drawing/2014/main" id="{C080F9D1-82DE-E5E4-5FEC-CAA9A8D1BF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8470" y="6492741"/>
            <a:ext cx="786132" cy="114116"/>
          </a:xfrm>
          <a:prstGeom prst="rect">
            <a:avLst/>
          </a:prstGeom>
        </p:spPr>
      </p:pic>
      <p:sp>
        <p:nvSpPr>
          <p:cNvPr id="6" name="Text Placeholder 21">
            <a:extLst>
              <a:ext uri="{FF2B5EF4-FFF2-40B4-BE49-F238E27FC236}">
                <a16:creationId xmlns:a16="http://schemas.microsoft.com/office/drawing/2014/main" id="{C4021078-3277-A929-C565-2FFBD3B183DC}"/>
              </a:ext>
            </a:extLst>
          </p:cNvPr>
          <p:cNvSpPr>
            <a:spLocks noGrp="1"/>
          </p:cNvSpPr>
          <p:nvPr>
            <p:ph type="body" sz="quarter" idx="17"/>
          </p:nvPr>
        </p:nvSpPr>
        <p:spPr>
          <a:xfrm>
            <a:off x="3483443" y="6356350"/>
            <a:ext cx="8477897" cy="282574"/>
          </a:xfrm>
        </p:spPr>
        <p:txBody>
          <a:bodyPr anchor="b">
            <a:normAutofit/>
          </a:bodyPr>
          <a:lstStyle>
            <a:lvl1pPr marL="0" indent="0" algn="r">
              <a:buNone/>
              <a:defRPr sz="1200">
                <a:solidFill>
                  <a:schemeClr val="bg1"/>
                </a:solidFill>
              </a:defRPr>
            </a:lvl1pPr>
          </a:lstStyle>
          <a:p>
            <a:pPr lvl="0"/>
            <a:r>
              <a:rPr lang="en-US"/>
              <a:t>Click to edit Master text styles</a:t>
            </a:r>
          </a:p>
        </p:txBody>
      </p:sp>
      <p:sp>
        <p:nvSpPr>
          <p:cNvPr id="9" name="TextBox 8">
            <a:extLst>
              <a:ext uri="{FF2B5EF4-FFF2-40B4-BE49-F238E27FC236}">
                <a16:creationId xmlns:a16="http://schemas.microsoft.com/office/drawing/2014/main" id="{43B62AF8-6F9A-E912-D378-D35EB36F840F}"/>
              </a:ext>
            </a:extLst>
          </p:cNvPr>
          <p:cNvSpPr txBox="1"/>
          <p:nvPr userDrawn="1"/>
        </p:nvSpPr>
        <p:spPr>
          <a:xfrm rot="16200000">
            <a:off x="9212615" y="3324761"/>
            <a:ext cx="5750292" cy="208478"/>
          </a:xfrm>
          <a:prstGeom prst="rect">
            <a:avLst/>
          </a:prstGeom>
        </p:spPr>
        <p:txBody>
          <a:bodyPr vert="horz" lIns="91440" tIns="45720" rIns="0" bIns="45720" rtlCol="0" anchor="ctr"/>
          <a:lstStyle>
            <a:defPPr>
              <a:defRPr lang="en-US"/>
            </a:defPPr>
            <a:lvl1pPr algn="r">
              <a:defRPr sz="800">
                <a:solidFill>
                  <a:schemeClr val="bg1"/>
                </a:solidFill>
                <a:latin typeface="+mj-lt"/>
              </a:defRPr>
            </a:lvl1pPr>
          </a:lstStyle>
          <a:p>
            <a:pPr lvl="0" algn="ctr"/>
            <a:r>
              <a:rPr lang="en-US" dirty="0">
                <a:solidFill>
                  <a:schemeClr val="bg1"/>
                </a:solidFill>
              </a:rPr>
              <a:t>© Amadeus IT Group and its affiliates and subsidiaries</a:t>
            </a:r>
          </a:p>
        </p:txBody>
      </p:sp>
      <p:sp>
        <p:nvSpPr>
          <p:cNvPr id="3" name="Slide Number Placeholder 5">
            <a:extLst>
              <a:ext uri="{FF2B5EF4-FFF2-40B4-BE49-F238E27FC236}">
                <a16:creationId xmlns:a16="http://schemas.microsoft.com/office/drawing/2014/main" id="{16BF6146-11A7-6717-5C7D-C42875FD493F}"/>
              </a:ext>
            </a:extLst>
          </p:cNvPr>
          <p:cNvSpPr>
            <a:spLocks noGrp="1"/>
          </p:cNvSpPr>
          <p:nvPr>
            <p:ph type="sldNum" sz="quarter" idx="12"/>
          </p:nvPr>
        </p:nvSpPr>
        <p:spPr>
          <a:xfrm>
            <a:off x="11207578" y="6602957"/>
            <a:ext cx="753762" cy="233533"/>
          </a:xfrm>
          <a:prstGeom prst="rect">
            <a:avLst/>
          </a:prstGeom>
        </p:spPr>
        <p:txBody>
          <a:bodyPr lIns="0" tIns="0" rIns="0" bIns="0" anchor="ctr" anchorCtr="0"/>
          <a:lstStyle>
            <a:lvl1pPr algn="r">
              <a:defRPr sz="1000">
                <a:solidFill>
                  <a:schemeClr val="bg1"/>
                </a:solidFill>
              </a:defRPr>
            </a:lvl1pPr>
          </a:lstStyle>
          <a:p>
            <a:fld id="{A47EDADE-C6AA-456D-892E-64415757A9A8}" type="slidenum">
              <a:rPr lang="en-US" smtClean="0"/>
              <a:pPr/>
              <a:t>‹#›</a:t>
            </a:fld>
            <a:endParaRPr lang="en-US" dirty="0"/>
          </a:p>
        </p:txBody>
      </p:sp>
    </p:spTree>
    <p:extLst>
      <p:ext uri="{BB962C8B-B14F-4D97-AF65-F5344CB8AC3E}">
        <p14:creationId xmlns:p14="http://schemas.microsoft.com/office/powerpoint/2010/main" val="29039009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4F023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A0382-B789-F54D-296A-1DCF4B9696D2}"/>
              </a:ext>
            </a:extLst>
          </p:cNvPr>
          <p:cNvSpPr>
            <a:spLocks noGrp="1"/>
          </p:cNvSpPr>
          <p:nvPr>
            <p:ph type="title"/>
          </p:nvPr>
        </p:nvSpPr>
        <p:spPr/>
        <p:txBody>
          <a:bodyPr>
            <a:noAutofit/>
          </a:bodyPr>
          <a:lstStyle>
            <a:lvl1pPr>
              <a:defRPr>
                <a:solidFill>
                  <a:schemeClr val="bg1"/>
                </a:solidFill>
              </a:defRPr>
            </a:lvl1pPr>
          </a:lstStyle>
          <a:p>
            <a:r>
              <a:rPr lang="en-US"/>
              <a:t>Click to edit Master title style</a:t>
            </a:r>
            <a:endParaRPr lang="en-US" dirty="0"/>
          </a:p>
        </p:txBody>
      </p:sp>
      <p:sp>
        <p:nvSpPr>
          <p:cNvPr id="4" name="Text Placeholder 2">
            <a:extLst>
              <a:ext uri="{FF2B5EF4-FFF2-40B4-BE49-F238E27FC236}">
                <a16:creationId xmlns:a16="http://schemas.microsoft.com/office/drawing/2014/main" id="{2BC64859-CFD4-9C91-80AA-D5747B839E95}"/>
              </a:ext>
            </a:extLst>
          </p:cNvPr>
          <p:cNvSpPr>
            <a:spLocks noGrp="1"/>
          </p:cNvSpPr>
          <p:nvPr>
            <p:ph idx="1"/>
          </p:nvPr>
        </p:nvSpPr>
        <p:spPr>
          <a:xfrm>
            <a:off x="221973" y="1260389"/>
            <a:ext cx="11739367" cy="5066270"/>
          </a:xfrm>
          <a:prstGeom prst="rect">
            <a:avLst/>
          </a:prstGeom>
        </p:spPr>
        <p:txBody>
          <a:bodyPr vert="horz" lIns="14400" tIns="14400" rIns="0" bIns="0" rtlCol="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Graphic 7">
            <a:extLst>
              <a:ext uri="{FF2B5EF4-FFF2-40B4-BE49-F238E27FC236}">
                <a16:creationId xmlns:a16="http://schemas.microsoft.com/office/drawing/2014/main" id="{140E7882-E6D3-4995-19B6-C988BC50A9E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8470" y="6492741"/>
            <a:ext cx="786132" cy="114116"/>
          </a:xfrm>
          <a:prstGeom prst="rect">
            <a:avLst/>
          </a:prstGeom>
        </p:spPr>
      </p:pic>
      <p:sp>
        <p:nvSpPr>
          <p:cNvPr id="5" name="Text Placeholder 21">
            <a:extLst>
              <a:ext uri="{FF2B5EF4-FFF2-40B4-BE49-F238E27FC236}">
                <a16:creationId xmlns:a16="http://schemas.microsoft.com/office/drawing/2014/main" id="{98099D95-1974-9FF7-E235-6E30DF89531F}"/>
              </a:ext>
            </a:extLst>
          </p:cNvPr>
          <p:cNvSpPr>
            <a:spLocks noGrp="1"/>
          </p:cNvSpPr>
          <p:nvPr>
            <p:ph type="body" sz="quarter" idx="17"/>
          </p:nvPr>
        </p:nvSpPr>
        <p:spPr>
          <a:xfrm>
            <a:off x="3483443" y="6356350"/>
            <a:ext cx="8477897" cy="282574"/>
          </a:xfrm>
        </p:spPr>
        <p:txBody>
          <a:bodyPr anchor="b">
            <a:normAutofit/>
          </a:bodyPr>
          <a:lstStyle>
            <a:lvl1pPr marL="0" indent="0" algn="r">
              <a:buNone/>
              <a:defRPr sz="1200">
                <a:solidFill>
                  <a:schemeClr val="bg1"/>
                </a:solidFill>
              </a:defRPr>
            </a:lvl1pPr>
          </a:lstStyle>
          <a:p>
            <a:pPr lvl="0"/>
            <a:r>
              <a:rPr lang="en-US"/>
              <a:t>Click to edit Master text styles</a:t>
            </a:r>
          </a:p>
        </p:txBody>
      </p:sp>
      <p:sp>
        <p:nvSpPr>
          <p:cNvPr id="10" name="TextBox 9">
            <a:extLst>
              <a:ext uri="{FF2B5EF4-FFF2-40B4-BE49-F238E27FC236}">
                <a16:creationId xmlns:a16="http://schemas.microsoft.com/office/drawing/2014/main" id="{CC9A3711-6A4B-9823-09C4-58C1E506468E}"/>
              </a:ext>
            </a:extLst>
          </p:cNvPr>
          <p:cNvSpPr txBox="1"/>
          <p:nvPr userDrawn="1"/>
        </p:nvSpPr>
        <p:spPr>
          <a:xfrm rot="16200000">
            <a:off x="9212615" y="3324761"/>
            <a:ext cx="5750292" cy="208478"/>
          </a:xfrm>
          <a:prstGeom prst="rect">
            <a:avLst/>
          </a:prstGeom>
        </p:spPr>
        <p:txBody>
          <a:bodyPr vert="horz" lIns="91440" tIns="45720" rIns="0" bIns="45720" rtlCol="0" anchor="ctr"/>
          <a:lstStyle>
            <a:defPPr>
              <a:defRPr lang="en-US"/>
            </a:defPPr>
            <a:lvl1pPr algn="r">
              <a:defRPr sz="800">
                <a:solidFill>
                  <a:schemeClr val="bg1"/>
                </a:solidFill>
                <a:latin typeface="+mj-lt"/>
              </a:defRPr>
            </a:lvl1pPr>
          </a:lstStyle>
          <a:p>
            <a:pPr lvl="0" algn="ctr"/>
            <a:r>
              <a:rPr lang="en-US" dirty="0">
                <a:solidFill>
                  <a:schemeClr val="bg1"/>
                </a:solidFill>
              </a:rPr>
              <a:t>© Amadeus IT Group and its affiliates and subsidiaries</a:t>
            </a:r>
          </a:p>
        </p:txBody>
      </p:sp>
      <p:sp>
        <p:nvSpPr>
          <p:cNvPr id="3" name="Slide Number Placeholder 5">
            <a:extLst>
              <a:ext uri="{FF2B5EF4-FFF2-40B4-BE49-F238E27FC236}">
                <a16:creationId xmlns:a16="http://schemas.microsoft.com/office/drawing/2014/main" id="{905F0019-B734-2C7C-2CFB-47C7AFA42C8C}"/>
              </a:ext>
            </a:extLst>
          </p:cNvPr>
          <p:cNvSpPr>
            <a:spLocks noGrp="1"/>
          </p:cNvSpPr>
          <p:nvPr>
            <p:ph type="sldNum" sz="quarter" idx="12"/>
          </p:nvPr>
        </p:nvSpPr>
        <p:spPr>
          <a:xfrm>
            <a:off x="11207578" y="6602957"/>
            <a:ext cx="753762" cy="233533"/>
          </a:xfrm>
          <a:prstGeom prst="rect">
            <a:avLst/>
          </a:prstGeom>
        </p:spPr>
        <p:txBody>
          <a:bodyPr lIns="0" tIns="0" rIns="0" bIns="0" anchor="ctr" anchorCtr="0"/>
          <a:lstStyle>
            <a:lvl1pPr algn="r">
              <a:defRPr sz="1000">
                <a:solidFill>
                  <a:schemeClr val="bg1"/>
                </a:solidFill>
              </a:defRPr>
            </a:lvl1pPr>
          </a:lstStyle>
          <a:p>
            <a:fld id="{A47EDADE-C6AA-456D-892E-64415757A9A8}" type="slidenum">
              <a:rPr lang="en-US" smtClean="0"/>
              <a:pPr/>
              <a:t>‹#›</a:t>
            </a:fld>
            <a:endParaRPr lang="en-US" dirty="0"/>
          </a:p>
        </p:txBody>
      </p:sp>
    </p:spTree>
    <p:extLst>
      <p:ext uri="{BB962C8B-B14F-4D97-AF65-F5344CB8AC3E}">
        <p14:creationId xmlns:p14="http://schemas.microsoft.com/office/powerpoint/2010/main" val="314852241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4F023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30911-298D-7053-2C64-4C5A94B26166}"/>
              </a:ext>
            </a:extLst>
          </p:cNvPr>
          <p:cNvSpPr>
            <a:spLocks noGrp="1"/>
          </p:cNvSpPr>
          <p:nvPr>
            <p:ph type="title"/>
          </p:nvPr>
        </p:nvSpPr>
        <p:spPr/>
        <p:txBody>
          <a:bodyPr>
            <a:noAutofit/>
          </a:bodyPr>
          <a:lstStyle>
            <a:lvl1pPr>
              <a:defRPr>
                <a:solidFill>
                  <a:schemeClr val="bg1"/>
                </a:solidFill>
              </a:defRPr>
            </a:lvl1pPr>
          </a:lstStyle>
          <a:p>
            <a:r>
              <a:rPr lang="en-US"/>
              <a:t>Click to edit Master title style</a:t>
            </a:r>
            <a:endParaRPr lang="en-US" dirty="0"/>
          </a:p>
        </p:txBody>
      </p:sp>
      <p:sp>
        <p:nvSpPr>
          <p:cNvPr id="4" name="Text Placeholder 16">
            <a:extLst>
              <a:ext uri="{FF2B5EF4-FFF2-40B4-BE49-F238E27FC236}">
                <a16:creationId xmlns:a16="http://schemas.microsoft.com/office/drawing/2014/main" id="{57FA30E2-BD0A-1FCE-CBF6-D910CC6F409D}"/>
              </a:ext>
            </a:extLst>
          </p:cNvPr>
          <p:cNvSpPr>
            <a:spLocks noGrp="1"/>
          </p:cNvSpPr>
          <p:nvPr>
            <p:ph type="body" sz="quarter" idx="21"/>
          </p:nvPr>
        </p:nvSpPr>
        <p:spPr>
          <a:xfrm>
            <a:off x="6209312" y="3398789"/>
            <a:ext cx="2779240" cy="1897111"/>
          </a:xfrm>
        </p:spPr>
        <p:txBody>
          <a:bodyPr>
            <a:noAutofit/>
          </a:bodyPr>
          <a:lstStyle>
            <a:lvl1pPr>
              <a:defRPr sz="2000">
                <a:solidFill>
                  <a:schemeClr val="bg1"/>
                </a:solidFill>
              </a:defRPr>
            </a:lvl1pPr>
            <a:lvl2pPr marL="685800" indent="-228600">
              <a:buFont typeface="Amadeus Neue" pitchFamily="50" charset="0"/>
              <a:buChar char="–"/>
              <a:defRPr sz="1600">
                <a:solidFill>
                  <a:schemeClr val="bg1"/>
                </a:solidFill>
              </a:defRPr>
            </a:lvl2pPr>
            <a:lvl3pPr marL="1143000" indent="-228600">
              <a:buFont typeface="Amadeus Neue" pitchFamily="50" charset="0"/>
              <a:buChar char="–"/>
              <a:defRPr sz="1600">
                <a:solidFill>
                  <a:schemeClr val="bg1"/>
                </a:solidFill>
              </a:defRPr>
            </a:lvl3pPr>
            <a:lvl4pPr marL="1600200" indent="-228600">
              <a:buFont typeface="Amadeus Neue" pitchFamily="50" charset="0"/>
              <a:buChar char="–"/>
              <a:defRPr sz="1600">
                <a:solidFill>
                  <a:schemeClr val="bg1"/>
                </a:solidFill>
              </a:defRPr>
            </a:lvl4pPr>
            <a:lvl5pPr marL="2057400" indent="-228600">
              <a:buFont typeface="Amadeus Neue" pitchFamily="50" charset="0"/>
              <a:buChar cha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16">
            <a:extLst>
              <a:ext uri="{FF2B5EF4-FFF2-40B4-BE49-F238E27FC236}">
                <a16:creationId xmlns:a16="http://schemas.microsoft.com/office/drawing/2014/main" id="{6A1CBDE3-B5F9-4FD3-5395-EAE2471770B8}"/>
              </a:ext>
            </a:extLst>
          </p:cNvPr>
          <p:cNvSpPr>
            <a:spLocks noGrp="1"/>
          </p:cNvSpPr>
          <p:nvPr>
            <p:ph type="body" sz="quarter" idx="24"/>
          </p:nvPr>
        </p:nvSpPr>
        <p:spPr>
          <a:xfrm>
            <a:off x="9204988" y="3398789"/>
            <a:ext cx="2779240" cy="1897111"/>
          </a:xfrm>
        </p:spPr>
        <p:txBody>
          <a:bodyPr>
            <a:noAutofit/>
          </a:bodyPr>
          <a:lstStyle>
            <a:lvl1pPr>
              <a:defRPr sz="2000">
                <a:solidFill>
                  <a:schemeClr val="bg1"/>
                </a:solidFill>
              </a:defRPr>
            </a:lvl1pPr>
            <a:lvl2pPr marL="685800" indent="-228600">
              <a:buFont typeface="Amadeus Neue" pitchFamily="50" charset="0"/>
              <a:buChar char="–"/>
              <a:defRPr sz="1600">
                <a:solidFill>
                  <a:schemeClr val="bg1"/>
                </a:solidFill>
              </a:defRPr>
            </a:lvl2pPr>
            <a:lvl3pPr marL="1143000" indent="-228600">
              <a:buFont typeface="Amadeus Neue" pitchFamily="50" charset="0"/>
              <a:buChar char="–"/>
              <a:defRPr sz="1600">
                <a:solidFill>
                  <a:schemeClr val="bg1"/>
                </a:solidFill>
              </a:defRPr>
            </a:lvl3pPr>
            <a:lvl4pPr marL="1600200" indent="-228600">
              <a:buFont typeface="Amadeus Neue" pitchFamily="50" charset="0"/>
              <a:buChar char="–"/>
              <a:defRPr sz="1600">
                <a:solidFill>
                  <a:schemeClr val="bg1"/>
                </a:solidFill>
              </a:defRPr>
            </a:lvl4pPr>
            <a:lvl5pPr marL="2057400" indent="-228600">
              <a:buFont typeface="Amadeus Neue" pitchFamily="50" charset="0"/>
              <a:buChar cha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16">
            <a:extLst>
              <a:ext uri="{FF2B5EF4-FFF2-40B4-BE49-F238E27FC236}">
                <a16:creationId xmlns:a16="http://schemas.microsoft.com/office/drawing/2014/main" id="{7B58CBFF-4234-EE65-0F1F-AF1B9587481C}"/>
              </a:ext>
            </a:extLst>
          </p:cNvPr>
          <p:cNvSpPr>
            <a:spLocks noGrp="1"/>
          </p:cNvSpPr>
          <p:nvPr>
            <p:ph type="body" sz="quarter" idx="25"/>
          </p:nvPr>
        </p:nvSpPr>
        <p:spPr>
          <a:xfrm>
            <a:off x="217960" y="1284239"/>
            <a:ext cx="4760440" cy="4011661"/>
          </a:xfrm>
        </p:spPr>
        <p:txBody>
          <a:bodyPr anchor="ctr">
            <a:noAutofit/>
          </a:bodyPr>
          <a:lstStyle>
            <a:lvl1pPr marL="0" indent="0" algn="l">
              <a:buNone/>
              <a:defRPr sz="6000">
                <a:solidFill>
                  <a:srgbClr val="FF58AC"/>
                </a:solidFill>
              </a:defRPr>
            </a:lvl1pPr>
            <a:lvl2pPr>
              <a:defRPr sz="6000"/>
            </a:lvl2pPr>
            <a:lvl3pPr>
              <a:defRPr sz="6000"/>
            </a:lvl3pPr>
            <a:lvl4pPr>
              <a:defRPr sz="6000"/>
            </a:lvl4pPr>
            <a:lvl5pPr>
              <a:defRPr sz="6000"/>
            </a:lvl5pPr>
          </a:lstStyle>
          <a:p>
            <a:pPr lvl="0"/>
            <a:r>
              <a:rPr lang="en-US"/>
              <a:t>Click to edit Master text styles</a:t>
            </a:r>
          </a:p>
        </p:txBody>
      </p:sp>
      <p:sp>
        <p:nvSpPr>
          <p:cNvPr id="8" name="Text Placeholder 15">
            <a:extLst>
              <a:ext uri="{FF2B5EF4-FFF2-40B4-BE49-F238E27FC236}">
                <a16:creationId xmlns:a16="http://schemas.microsoft.com/office/drawing/2014/main" id="{DA5D02BE-FE8E-876E-F216-005C9AB0CB39}"/>
              </a:ext>
            </a:extLst>
          </p:cNvPr>
          <p:cNvSpPr>
            <a:spLocks noGrp="1"/>
          </p:cNvSpPr>
          <p:nvPr>
            <p:ph type="body" sz="quarter" idx="19"/>
          </p:nvPr>
        </p:nvSpPr>
        <p:spPr>
          <a:xfrm>
            <a:off x="6209312" y="2764142"/>
            <a:ext cx="2779240" cy="428368"/>
          </a:xfrm>
        </p:spPr>
        <p:txBody>
          <a:bodyPr anchor="b">
            <a:noAutofit/>
          </a:bodyPr>
          <a:lstStyle>
            <a:lvl1pPr marL="0" indent="0">
              <a:buNone/>
              <a:defRPr sz="2400">
                <a:solidFill>
                  <a:schemeClr val="bg1"/>
                </a:solidFill>
                <a:latin typeface="Amadeus Neue Light" pitchFamily="50" charset="0"/>
                <a:ea typeface="Amadeus Neue Light" pitchFamily="50" charset="0"/>
                <a:cs typeface="Amadeus Neue Light" pitchFamily="50" charset="0"/>
              </a:defRPr>
            </a:lvl1pPr>
          </a:lstStyle>
          <a:p>
            <a:pPr lvl="0"/>
            <a:r>
              <a:rPr lang="en-US"/>
              <a:t>Click to edit Master text styles</a:t>
            </a:r>
          </a:p>
        </p:txBody>
      </p:sp>
      <p:sp>
        <p:nvSpPr>
          <p:cNvPr id="9" name="Text Placeholder 15">
            <a:extLst>
              <a:ext uri="{FF2B5EF4-FFF2-40B4-BE49-F238E27FC236}">
                <a16:creationId xmlns:a16="http://schemas.microsoft.com/office/drawing/2014/main" id="{DC131049-1096-0FCC-E7B5-B30504BDC7B9}"/>
              </a:ext>
            </a:extLst>
          </p:cNvPr>
          <p:cNvSpPr>
            <a:spLocks noGrp="1"/>
          </p:cNvSpPr>
          <p:nvPr>
            <p:ph type="body" sz="quarter" idx="22"/>
          </p:nvPr>
        </p:nvSpPr>
        <p:spPr>
          <a:xfrm>
            <a:off x="9204988" y="2764142"/>
            <a:ext cx="2779240" cy="428368"/>
          </a:xfrm>
        </p:spPr>
        <p:txBody>
          <a:bodyPr anchor="b">
            <a:noAutofit/>
          </a:bodyPr>
          <a:lstStyle>
            <a:lvl1pPr marL="0" indent="0">
              <a:buNone/>
              <a:defRPr sz="2400">
                <a:solidFill>
                  <a:schemeClr val="bg1"/>
                </a:solidFill>
                <a:latin typeface="Amadeus Neue Light" pitchFamily="50" charset="0"/>
                <a:ea typeface="Amadeus Neue Light" pitchFamily="50" charset="0"/>
                <a:cs typeface="Amadeus Neue Light" pitchFamily="50" charset="0"/>
              </a:defRPr>
            </a:lvl1pPr>
          </a:lstStyle>
          <a:p>
            <a:pPr lvl="0"/>
            <a:r>
              <a:rPr lang="en-US"/>
              <a:t>Click to edit Master text styles</a:t>
            </a:r>
          </a:p>
        </p:txBody>
      </p:sp>
      <p:pic>
        <p:nvPicPr>
          <p:cNvPr id="13" name="Graphic 12">
            <a:extLst>
              <a:ext uri="{FF2B5EF4-FFF2-40B4-BE49-F238E27FC236}">
                <a16:creationId xmlns:a16="http://schemas.microsoft.com/office/drawing/2014/main" id="{E4244916-3C63-4114-938A-0989E7D25E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8470" y="6492741"/>
            <a:ext cx="786132" cy="114116"/>
          </a:xfrm>
          <a:prstGeom prst="rect">
            <a:avLst/>
          </a:prstGeom>
        </p:spPr>
      </p:pic>
      <p:sp>
        <p:nvSpPr>
          <p:cNvPr id="7" name="Text Placeholder 21">
            <a:extLst>
              <a:ext uri="{FF2B5EF4-FFF2-40B4-BE49-F238E27FC236}">
                <a16:creationId xmlns:a16="http://schemas.microsoft.com/office/drawing/2014/main" id="{D56D6EBC-C024-6BA6-0948-B22D41BBBE52}"/>
              </a:ext>
            </a:extLst>
          </p:cNvPr>
          <p:cNvSpPr>
            <a:spLocks noGrp="1"/>
          </p:cNvSpPr>
          <p:nvPr>
            <p:ph type="body" sz="quarter" idx="17"/>
          </p:nvPr>
        </p:nvSpPr>
        <p:spPr>
          <a:xfrm>
            <a:off x="3483443" y="6356350"/>
            <a:ext cx="8477897" cy="282574"/>
          </a:xfrm>
        </p:spPr>
        <p:txBody>
          <a:bodyPr anchor="b">
            <a:normAutofit/>
          </a:bodyPr>
          <a:lstStyle>
            <a:lvl1pPr marL="0" indent="0" algn="r">
              <a:buNone/>
              <a:defRPr sz="1200">
                <a:solidFill>
                  <a:schemeClr val="bg1"/>
                </a:solidFill>
              </a:defRPr>
            </a:lvl1pPr>
          </a:lstStyle>
          <a:p>
            <a:pPr lvl="0"/>
            <a:r>
              <a:rPr lang="en-US"/>
              <a:t>Click to edit Master text styles</a:t>
            </a:r>
          </a:p>
        </p:txBody>
      </p:sp>
      <p:sp>
        <p:nvSpPr>
          <p:cNvPr id="14" name="TextBox 13">
            <a:extLst>
              <a:ext uri="{FF2B5EF4-FFF2-40B4-BE49-F238E27FC236}">
                <a16:creationId xmlns:a16="http://schemas.microsoft.com/office/drawing/2014/main" id="{4689FC62-F77D-8A52-FEF3-FEB91A81CE17}"/>
              </a:ext>
            </a:extLst>
          </p:cNvPr>
          <p:cNvSpPr txBox="1"/>
          <p:nvPr userDrawn="1"/>
        </p:nvSpPr>
        <p:spPr>
          <a:xfrm rot="16200000">
            <a:off x="9212615" y="3324761"/>
            <a:ext cx="5750292" cy="208478"/>
          </a:xfrm>
          <a:prstGeom prst="rect">
            <a:avLst/>
          </a:prstGeom>
        </p:spPr>
        <p:txBody>
          <a:bodyPr vert="horz" lIns="91440" tIns="45720" rIns="0" bIns="45720" rtlCol="0" anchor="ctr"/>
          <a:lstStyle>
            <a:defPPr>
              <a:defRPr lang="en-US"/>
            </a:defPPr>
            <a:lvl1pPr algn="r">
              <a:defRPr sz="800">
                <a:solidFill>
                  <a:schemeClr val="bg1"/>
                </a:solidFill>
                <a:latin typeface="+mj-lt"/>
              </a:defRPr>
            </a:lvl1pPr>
          </a:lstStyle>
          <a:p>
            <a:pPr lvl="0" algn="ctr"/>
            <a:r>
              <a:rPr lang="en-US" dirty="0">
                <a:solidFill>
                  <a:schemeClr val="bg1"/>
                </a:solidFill>
              </a:rPr>
              <a:t>© Amadeus IT Group and its affiliates and subsidiaries</a:t>
            </a:r>
          </a:p>
        </p:txBody>
      </p:sp>
      <p:sp>
        <p:nvSpPr>
          <p:cNvPr id="3" name="Slide Number Placeholder 5">
            <a:extLst>
              <a:ext uri="{FF2B5EF4-FFF2-40B4-BE49-F238E27FC236}">
                <a16:creationId xmlns:a16="http://schemas.microsoft.com/office/drawing/2014/main" id="{7A29555B-E5EF-C199-020C-376932B0731F}"/>
              </a:ext>
            </a:extLst>
          </p:cNvPr>
          <p:cNvSpPr>
            <a:spLocks noGrp="1"/>
          </p:cNvSpPr>
          <p:nvPr>
            <p:ph type="sldNum" sz="quarter" idx="12"/>
          </p:nvPr>
        </p:nvSpPr>
        <p:spPr>
          <a:xfrm>
            <a:off x="11207578" y="6602957"/>
            <a:ext cx="753762" cy="233533"/>
          </a:xfrm>
          <a:prstGeom prst="rect">
            <a:avLst/>
          </a:prstGeom>
        </p:spPr>
        <p:txBody>
          <a:bodyPr lIns="0" tIns="0" rIns="0" bIns="0" anchor="ctr" anchorCtr="0"/>
          <a:lstStyle>
            <a:lvl1pPr algn="r">
              <a:defRPr sz="1000">
                <a:solidFill>
                  <a:schemeClr val="bg1"/>
                </a:solidFill>
              </a:defRPr>
            </a:lvl1pPr>
          </a:lstStyle>
          <a:p>
            <a:fld id="{A47EDADE-C6AA-456D-892E-64415757A9A8}" type="slidenum">
              <a:rPr lang="en-US" smtClean="0"/>
              <a:pPr/>
              <a:t>‹#›</a:t>
            </a:fld>
            <a:endParaRPr lang="en-US" dirty="0"/>
          </a:p>
        </p:txBody>
      </p:sp>
    </p:spTree>
    <p:extLst>
      <p:ext uri="{BB962C8B-B14F-4D97-AF65-F5344CB8AC3E}">
        <p14:creationId xmlns:p14="http://schemas.microsoft.com/office/powerpoint/2010/main" val="13675173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rgbClr val="4F023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02F71-B3F4-DCDB-F884-00C82A359677}"/>
              </a:ext>
            </a:extLst>
          </p:cNvPr>
          <p:cNvSpPr>
            <a:spLocks noGrp="1"/>
          </p:cNvSpPr>
          <p:nvPr>
            <p:ph type="title"/>
          </p:nvPr>
        </p:nvSpPr>
        <p:spPr>
          <a:xfrm>
            <a:off x="221974" y="214452"/>
            <a:ext cx="5783753" cy="829157"/>
          </a:xfrm>
        </p:spPr>
        <p:txBody>
          <a:bodyPr>
            <a:noAutofit/>
          </a:bodyPr>
          <a:lstStyle>
            <a:lvl1pPr>
              <a:defRPr>
                <a:solidFill>
                  <a:schemeClr val="bg1"/>
                </a:solidFill>
              </a:defRPr>
            </a:lvl1pPr>
          </a:lstStyle>
          <a:p>
            <a:r>
              <a:rPr lang="en-US"/>
              <a:t>Click to edit Master title style</a:t>
            </a:r>
            <a:endParaRPr lang="en-US" dirty="0"/>
          </a:p>
        </p:txBody>
      </p:sp>
      <p:sp>
        <p:nvSpPr>
          <p:cNvPr id="4" name="Picture Placeholder 11">
            <a:extLst>
              <a:ext uri="{FF2B5EF4-FFF2-40B4-BE49-F238E27FC236}">
                <a16:creationId xmlns:a16="http://schemas.microsoft.com/office/drawing/2014/main" id="{67BEA9FA-E122-BAD7-F691-568F9CB3D40A}"/>
              </a:ext>
            </a:extLst>
          </p:cNvPr>
          <p:cNvSpPr>
            <a:spLocks noGrp="1"/>
          </p:cNvSpPr>
          <p:nvPr>
            <p:ph type="pic" sz="quarter" idx="24"/>
          </p:nvPr>
        </p:nvSpPr>
        <p:spPr>
          <a:xfrm>
            <a:off x="6976771" y="1"/>
            <a:ext cx="5215229" cy="6857999"/>
          </a:xfrm>
        </p:spPr>
        <p:txBody>
          <a:bodyPr/>
          <a:lstStyle>
            <a:lvl1pPr marL="0" indent="0" algn="ctr">
              <a:buNone/>
              <a:defRPr sz="1600">
                <a:solidFill>
                  <a:schemeClr val="bg1"/>
                </a:solidFill>
              </a:defRPr>
            </a:lvl1pPr>
          </a:lstStyle>
          <a:p>
            <a:r>
              <a:rPr lang="en-US"/>
              <a:t>Click icon to add picture</a:t>
            </a:r>
            <a:endParaRPr lang="en-US" dirty="0"/>
          </a:p>
        </p:txBody>
      </p:sp>
      <p:sp>
        <p:nvSpPr>
          <p:cNvPr id="5" name="Text Placeholder 15">
            <a:extLst>
              <a:ext uri="{FF2B5EF4-FFF2-40B4-BE49-F238E27FC236}">
                <a16:creationId xmlns:a16="http://schemas.microsoft.com/office/drawing/2014/main" id="{6A09B30E-5599-E36E-9224-6CFA7BAB95B7}"/>
              </a:ext>
            </a:extLst>
          </p:cNvPr>
          <p:cNvSpPr>
            <a:spLocks noGrp="1"/>
          </p:cNvSpPr>
          <p:nvPr>
            <p:ph type="body" sz="quarter" idx="19"/>
          </p:nvPr>
        </p:nvSpPr>
        <p:spPr>
          <a:xfrm>
            <a:off x="230660" y="1701461"/>
            <a:ext cx="5775067" cy="428368"/>
          </a:xfrm>
        </p:spPr>
        <p:txBody>
          <a:bodyPr anchor="b">
            <a:noAutofit/>
          </a:bodyPr>
          <a:lstStyle>
            <a:lvl1pPr marL="0" indent="0">
              <a:buNone/>
              <a:defRPr sz="2400">
                <a:solidFill>
                  <a:schemeClr val="bg1"/>
                </a:solidFill>
                <a:latin typeface="Amadeus Neue Light" pitchFamily="50" charset="0"/>
                <a:ea typeface="Amadeus Neue Light" pitchFamily="50" charset="0"/>
                <a:cs typeface="Amadeus Neue Light" pitchFamily="50" charset="0"/>
              </a:defRPr>
            </a:lvl1pPr>
          </a:lstStyle>
          <a:p>
            <a:pPr lvl="0"/>
            <a:r>
              <a:rPr lang="en-US"/>
              <a:t>Click to edit Master text styles</a:t>
            </a:r>
          </a:p>
        </p:txBody>
      </p:sp>
      <p:sp>
        <p:nvSpPr>
          <p:cNvPr id="7" name="Content Placeholder 9">
            <a:extLst>
              <a:ext uri="{FF2B5EF4-FFF2-40B4-BE49-F238E27FC236}">
                <a16:creationId xmlns:a16="http://schemas.microsoft.com/office/drawing/2014/main" id="{7FDB3FBE-59BB-0860-E779-D19C5C6C90B7}"/>
              </a:ext>
            </a:extLst>
          </p:cNvPr>
          <p:cNvSpPr>
            <a:spLocks noGrp="1"/>
          </p:cNvSpPr>
          <p:nvPr>
            <p:ph sz="quarter" idx="23"/>
          </p:nvPr>
        </p:nvSpPr>
        <p:spPr>
          <a:xfrm>
            <a:off x="230660" y="2347785"/>
            <a:ext cx="5775067" cy="4008566"/>
          </a:xfrm>
        </p:spPr>
        <p:txBody>
          <a:bodyPr>
            <a:noAutofit/>
          </a:bodyPr>
          <a:lstStyle>
            <a:lvl1pPr>
              <a:defRPr sz="2000">
                <a:solidFill>
                  <a:schemeClr val="bg1"/>
                </a:solidFill>
              </a:defRPr>
            </a:lvl1pPr>
            <a:lvl2pPr marL="685800" indent="-228600">
              <a:buFont typeface="Amadeus Neue" pitchFamily="50" charset="0"/>
              <a:buChar char="–"/>
              <a:defRPr sz="1600">
                <a:solidFill>
                  <a:schemeClr val="bg1"/>
                </a:solidFill>
              </a:defRPr>
            </a:lvl2pPr>
            <a:lvl3pPr marL="1143000" indent="-228600">
              <a:buFont typeface="Amadeus Neue" pitchFamily="50" charset="0"/>
              <a:buChar char="–"/>
              <a:defRPr sz="1600">
                <a:solidFill>
                  <a:schemeClr val="bg1"/>
                </a:solidFill>
              </a:defRPr>
            </a:lvl3pPr>
            <a:lvl4pPr marL="1600200" indent="-228600">
              <a:buFont typeface="Amadeus Neue" pitchFamily="50" charset="0"/>
              <a:buChar char="–"/>
              <a:defRPr sz="1600">
                <a:solidFill>
                  <a:schemeClr val="bg1"/>
                </a:solidFill>
              </a:defRPr>
            </a:lvl4pPr>
            <a:lvl5pPr marL="2057400" indent="-228600">
              <a:buFont typeface="Amadeus Neue" pitchFamily="50" charset="0"/>
              <a:buChar cha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Graphic 10">
            <a:extLst>
              <a:ext uri="{FF2B5EF4-FFF2-40B4-BE49-F238E27FC236}">
                <a16:creationId xmlns:a16="http://schemas.microsoft.com/office/drawing/2014/main" id="{1393CF2C-F71C-FE87-D4B5-E4FD7F582B1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8470" y="6492741"/>
            <a:ext cx="786132" cy="114116"/>
          </a:xfrm>
          <a:prstGeom prst="rect">
            <a:avLst/>
          </a:prstGeom>
        </p:spPr>
      </p:pic>
      <p:sp>
        <p:nvSpPr>
          <p:cNvPr id="6" name="Text Placeholder 21">
            <a:extLst>
              <a:ext uri="{FF2B5EF4-FFF2-40B4-BE49-F238E27FC236}">
                <a16:creationId xmlns:a16="http://schemas.microsoft.com/office/drawing/2014/main" id="{C6BB883E-B45A-749E-AE87-3BBF303ABAA2}"/>
              </a:ext>
            </a:extLst>
          </p:cNvPr>
          <p:cNvSpPr>
            <a:spLocks noGrp="1"/>
          </p:cNvSpPr>
          <p:nvPr>
            <p:ph type="body" sz="quarter" idx="17"/>
          </p:nvPr>
        </p:nvSpPr>
        <p:spPr>
          <a:xfrm>
            <a:off x="3483443" y="6356350"/>
            <a:ext cx="8477897" cy="282574"/>
          </a:xfrm>
        </p:spPr>
        <p:txBody>
          <a:bodyPr anchor="b">
            <a:normAutofit/>
          </a:bodyPr>
          <a:lstStyle>
            <a:lvl1pPr marL="0" indent="0" algn="r">
              <a:buNone/>
              <a:defRPr sz="1200">
                <a:solidFill>
                  <a:schemeClr val="bg1"/>
                </a:solidFill>
              </a:defRPr>
            </a:lvl1pPr>
          </a:lstStyle>
          <a:p>
            <a:pPr lvl="0"/>
            <a:r>
              <a:rPr lang="en-US"/>
              <a:t>Click to edit Master text styles</a:t>
            </a:r>
          </a:p>
        </p:txBody>
      </p:sp>
      <p:sp>
        <p:nvSpPr>
          <p:cNvPr id="12" name="TextBox 11">
            <a:extLst>
              <a:ext uri="{FF2B5EF4-FFF2-40B4-BE49-F238E27FC236}">
                <a16:creationId xmlns:a16="http://schemas.microsoft.com/office/drawing/2014/main" id="{68908357-932F-C146-66DB-4DC349FE54C0}"/>
              </a:ext>
            </a:extLst>
          </p:cNvPr>
          <p:cNvSpPr txBox="1"/>
          <p:nvPr userDrawn="1"/>
        </p:nvSpPr>
        <p:spPr>
          <a:xfrm rot="16200000">
            <a:off x="9212615" y="3324761"/>
            <a:ext cx="5750292" cy="208478"/>
          </a:xfrm>
          <a:prstGeom prst="rect">
            <a:avLst/>
          </a:prstGeom>
        </p:spPr>
        <p:txBody>
          <a:bodyPr vert="horz" lIns="91440" tIns="45720" rIns="0" bIns="45720" rtlCol="0" anchor="ctr"/>
          <a:lstStyle>
            <a:defPPr>
              <a:defRPr lang="en-US"/>
            </a:defPPr>
            <a:lvl1pPr algn="r">
              <a:defRPr sz="800">
                <a:solidFill>
                  <a:schemeClr val="bg1"/>
                </a:solidFill>
                <a:latin typeface="+mj-lt"/>
              </a:defRPr>
            </a:lvl1pPr>
          </a:lstStyle>
          <a:p>
            <a:pPr lvl="0" algn="ctr"/>
            <a:r>
              <a:rPr lang="en-US" dirty="0">
                <a:solidFill>
                  <a:schemeClr val="bg1"/>
                </a:solidFill>
              </a:rPr>
              <a:t>© Amadeus IT Group and its affiliates and subsidiaries</a:t>
            </a:r>
          </a:p>
        </p:txBody>
      </p:sp>
      <p:sp>
        <p:nvSpPr>
          <p:cNvPr id="3" name="Slide Number Placeholder 5">
            <a:extLst>
              <a:ext uri="{FF2B5EF4-FFF2-40B4-BE49-F238E27FC236}">
                <a16:creationId xmlns:a16="http://schemas.microsoft.com/office/drawing/2014/main" id="{7CF69BC1-7A11-6848-11ED-2687C136D3A5}"/>
              </a:ext>
            </a:extLst>
          </p:cNvPr>
          <p:cNvSpPr>
            <a:spLocks noGrp="1"/>
          </p:cNvSpPr>
          <p:nvPr>
            <p:ph type="sldNum" sz="quarter" idx="12"/>
          </p:nvPr>
        </p:nvSpPr>
        <p:spPr>
          <a:xfrm>
            <a:off x="11207578" y="6602957"/>
            <a:ext cx="753762" cy="233533"/>
          </a:xfrm>
          <a:prstGeom prst="rect">
            <a:avLst/>
          </a:prstGeom>
        </p:spPr>
        <p:txBody>
          <a:bodyPr lIns="0" tIns="0" rIns="0" bIns="0" anchor="ctr" anchorCtr="0"/>
          <a:lstStyle>
            <a:lvl1pPr algn="r">
              <a:defRPr sz="1000">
                <a:solidFill>
                  <a:schemeClr val="bg1"/>
                </a:solidFill>
              </a:defRPr>
            </a:lvl1pPr>
          </a:lstStyle>
          <a:p>
            <a:fld id="{A47EDADE-C6AA-456D-892E-64415757A9A8}" type="slidenum">
              <a:rPr lang="en-US" smtClean="0"/>
              <a:pPr/>
              <a:t>‹#›</a:t>
            </a:fld>
            <a:endParaRPr lang="en-US" dirty="0"/>
          </a:p>
        </p:txBody>
      </p:sp>
    </p:spTree>
    <p:extLst>
      <p:ext uri="{BB962C8B-B14F-4D97-AF65-F5344CB8AC3E}">
        <p14:creationId xmlns:p14="http://schemas.microsoft.com/office/powerpoint/2010/main" val="36033935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564A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C4AA2-8374-39C6-34DD-0119D212E448}"/>
              </a:ext>
            </a:extLst>
          </p:cNvPr>
          <p:cNvSpPr>
            <a:spLocks noGrp="1"/>
          </p:cNvSpPr>
          <p:nvPr>
            <p:ph type="title"/>
          </p:nvPr>
        </p:nvSpPr>
        <p:spPr/>
        <p:txBody>
          <a:bodyPr lIns="36576">
            <a:noAutofit/>
          </a:bodyPr>
          <a:lstStyle>
            <a:lvl1pPr>
              <a:defRPr>
                <a:solidFill>
                  <a:schemeClr val="bg1"/>
                </a:solidFill>
              </a:defRPr>
            </a:lvl1pPr>
          </a:lstStyle>
          <a:p>
            <a:r>
              <a:rPr lang="en-US"/>
              <a:t>Click to edit Master title style</a:t>
            </a:r>
            <a:endParaRPr lang="en-US" dirty="0"/>
          </a:p>
        </p:txBody>
      </p:sp>
      <p:sp>
        <p:nvSpPr>
          <p:cNvPr id="4" name="Text Placeholder 2">
            <a:extLst>
              <a:ext uri="{FF2B5EF4-FFF2-40B4-BE49-F238E27FC236}">
                <a16:creationId xmlns:a16="http://schemas.microsoft.com/office/drawing/2014/main" id="{54BACED3-BE2E-6964-56EE-F8010B24DCD3}"/>
              </a:ext>
            </a:extLst>
          </p:cNvPr>
          <p:cNvSpPr>
            <a:spLocks noGrp="1"/>
          </p:cNvSpPr>
          <p:nvPr>
            <p:ph idx="1"/>
          </p:nvPr>
        </p:nvSpPr>
        <p:spPr>
          <a:xfrm>
            <a:off x="221973" y="1260389"/>
            <a:ext cx="11739367" cy="5066270"/>
          </a:xfrm>
          <a:prstGeom prst="rect">
            <a:avLst/>
          </a:prstGeom>
        </p:spPr>
        <p:txBody>
          <a:bodyPr vert="horz" lIns="14400" tIns="14400" rIns="0" bIns="0" rtlCol="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Graphic 7">
            <a:extLst>
              <a:ext uri="{FF2B5EF4-FFF2-40B4-BE49-F238E27FC236}">
                <a16:creationId xmlns:a16="http://schemas.microsoft.com/office/drawing/2014/main" id="{4E780627-5C07-3722-F568-4DC1B76BA92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8470" y="6492741"/>
            <a:ext cx="786132" cy="114116"/>
          </a:xfrm>
          <a:prstGeom prst="rect">
            <a:avLst/>
          </a:prstGeom>
        </p:spPr>
      </p:pic>
      <p:sp>
        <p:nvSpPr>
          <p:cNvPr id="5" name="Text Placeholder 21">
            <a:extLst>
              <a:ext uri="{FF2B5EF4-FFF2-40B4-BE49-F238E27FC236}">
                <a16:creationId xmlns:a16="http://schemas.microsoft.com/office/drawing/2014/main" id="{40B7EBB3-9008-64CF-3B96-571CBC2C9A03}"/>
              </a:ext>
            </a:extLst>
          </p:cNvPr>
          <p:cNvSpPr>
            <a:spLocks noGrp="1"/>
          </p:cNvSpPr>
          <p:nvPr>
            <p:ph type="body" sz="quarter" idx="17"/>
          </p:nvPr>
        </p:nvSpPr>
        <p:spPr>
          <a:xfrm>
            <a:off x="3483443" y="6356350"/>
            <a:ext cx="8477897" cy="282574"/>
          </a:xfrm>
        </p:spPr>
        <p:txBody>
          <a:bodyPr anchor="b">
            <a:normAutofit/>
          </a:bodyPr>
          <a:lstStyle>
            <a:lvl1pPr marL="0" indent="0" algn="r">
              <a:buNone/>
              <a:defRPr sz="1200">
                <a:solidFill>
                  <a:schemeClr val="bg1"/>
                </a:solidFill>
              </a:defRPr>
            </a:lvl1pPr>
          </a:lstStyle>
          <a:p>
            <a:pPr lvl="0"/>
            <a:r>
              <a:rPr lang="en-US"/>
              <a:t>Click to edit Master text styles</a:t>
            </a:r>
          </a:p>
        </p:txBody>
      </p:sp>
      <p:sp>
        <p:nvSpPr>
          <p:cNvPr id="10" name="TextBox 9">
            <a:extLst>
              <a:ext uri="{FF2B5EF4-FFF2-40B4-BE49-F238E27FC236}">
                <a16:creationId xmlns:a16="http://schemas.microsoft.com/office/drawing/2014/main" id="{2721B95F-BA78-CBC6-24B7-CD7231F95916}"/>
              </a:ext>
            </a:extLst>
          </p:cNvPr>
          <p:cNvSpPr txBox="1"/>
          <p:nvPr userDrawn="1"/>
        </p:nvSpPr>
        <p:spPr>
          <a:xfrm rot="16200000">
            <a:off x="9212615" y="3324761"/>
            <a:ext cx="5750292" cy="208478"/>
          </a:xfrm>
          <a:prstGeom prst="rect">
            <a:avLst/>
          </a:prstGeom>
        </p:spPr>
        <p:txBody>
          <a:bodyPr vert="horz" lIns="91440" tIns="45720" rIns="0" bIns="45720" rtlCol="0" anchor="ctr"/>
          <a:lstStyle>
            <a:defPPr>
              <a:defRPr lang="en-US"/>
            </a:defPPr>
            <a:lvl1pPr algn="r">
              <a:defRPr sz="800">
                <a:solidFill>
                  <a:schemeClr val="bg1"/>
                </a:solidFill>
                <a:latin typeface="+mj-lt"/>
              </a:defRPr>
            </a:lvl1pPr>
          </a:lstStyle>
          <a:p>
            <a:pPr lvl="0" algn="ctr"/>
            <a:r>
              <a:rPr lang="en-US" dirty="0">
                <a:solidFill>
                  <a:schemeClr val="bg1"/>
                </a:solidFill>
              </a:rPr>
              <a:t>© Amadeus IT Group and its affiliates and subsidiaries</a:t>
            </a:r>
          </a:p>
        </p:txBody>
      </p:sp>
      <p:sp>
        <p:nvSpPr>
          <p:cNvPr id="3" name="Slide Number Placeholder 5">
            <a:extLst>
              <a:ext uri="{FF2B5EF4-FFF2-40B4-BE49-F238E27FC236}">
                <a16:creationId xmlns:a16="http://schemas.microsoft.com/office/drawing/2014/main" id="{79470EAE-6E90-4C77-E121-379C7A249973}"/>
              </a:ext>
            </a:extLst>
          </p:cNvPr>
          <p:cNvSpPr>
            <a:spLocks noGrp="1"/>
          </p:cNvSpPr>
          <p:nvPr>
            <p:ph type="sldNum" sz="quarter" idx="12"/>
          </p:nvPr>
        </p:nvSpPr>
        <p:spPr>
          <a:xfrm>
            <a:off x="11207578" y="6602957"/>
            <a:ext cx="753762" cy="233533"/>
          </a:xfrm>
          <a:prstGeom prst="rect">
            <a:avLst/>
          </a:prstGeom>
        </p:spPr>
        <p:txBody>
          <a:bodyPr lIns="0" tIns="0" rIns="0" bIns="0" anchor="ctr" anchorCtr="0"/>
          <a:lstStyle>
            <a:lvl1pPr algn="r">
              <a:defRPr sz="1000">
                <a:solidFill>
                  <a:schemeClr val="bg1"/>
                </a:solidFill>
              </a:defRPr>
            </a:lvl1pPr>
          </a:lstStyle>
          <a:p>
            <a:fld id="{A47EDADE-C6AA-456D-892E-64415757A9A8}" type="slidenum">
              <a:rPr lang="en-US" smtClean="0"/>
              <a:pPr/>
              <a:t>‹#›</a:t>
            </a:fld>
            <a:endParaRPr lang="en-US" dirty="0"/>
          </a:p>
        </p:txBody>
      </p:sp>
    </p:spTree>
    <p:extLst>
      <p:ext uri="{BB962C8B-B14F-4D97-AF65-F5344CB8AC3E}">
        <p14:creationId xmlns:p14="http://schemas.microsoft.com/office/powerpoint/2010/main" val="29378939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6_Custom Layout">
    <p:bg>
      <p:bgPr>
        <a:solidFill>
          <a:srgbClr val="023A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A8598-E556-F8A8-3052-AED894912F66}"/>
              </a:ext>
            </a:extLst>
          </p:cNvPr>
          <p:cNvSpPr>
            <a:spLocks noGrp="1"/>
          </p:cNvSpPr>
          <p:nvPr>
            <p:ph type="title"/>
          </p:nvPr>
        </p:nvSpPr>
        <p:spPr/>
        <p:txBody>
          <a:bodyPr>
            <a:noAutofit/>
          </a:bodyPr>
          <a:lstStyle>
            <a:lvl1pPr>
              <a:defRPr>
                <a:solidFill>
                  <a:schemeClr val="bg1"/>
                </a:solidFill>
              </a:defRPr>
            </a:lvl1pPr>
          </a:lstStyle>
          <a:p>
            <a:r>
              <a:rPr lang="en-US"/>
              <a:t>Click to edit Master title style</a:t>
            </a:r>
            <a:endParaRPr lang="en-US" dirty="0"/>
          </a:p>
        </p:txBody>
      </p:sp>
      <p:sp>
        <p:nvSpPr>
          <p:cNvPr id="4" name="Text Placeholder 2">
            <a:extLst>
              <a:ext uri="{FF2B5EF4-FFF2-40B4-BE49-F238E27FC236}">
                <a16:creationId xmlns:a16="http://schemas.microsoft.com/office/drawing/2014/main" id="{18BB7B01-C66A-9D8F-420B-B1A06F734167}"/>
              </a:ext>
            </a:extLst>
          </p:cNvPr>
          <p:cNvSpPr>
            <a:spLocks noGrp="1"/>
          </p:cNvSpPr>
          <p:nvPr>
            <p:ph idx="1"/>
          </p:nvPr>
        </p:nvSpPr>
        <p:spPr>
          <a:xfrm>
            <a:off x="221973" y="1260389"/>
            <a:ext cx="11739367" cy="5066270"/>
          </a:xfrm>
          <a:prstGeom prst="rect">
            <a:avLst/>
          </a:prstGeom>
        </p:spPr>
        <p:txBody>
          <a:bodyPr vert="horz" lIns="14400" tIns="14400" rIns="0" bIns="0" rtlCol="0">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Graphic 8">
            <a:extLst>
              <a:ext uri="{FF2B5EF4-FFF2-40B4-BE49-F238E27FC236}">
                <a16:creationId xmlns:a16="http://schemas.microsoft.com/office/drawing/2014/main" id="{057686F2-E365-1AA7-61FE-196EF539E8E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28470" y="6492741"/>
            <a:ext cx="786132" cy="114116"/>
          </a:xfrm>
          <a:prstGeom prst="rect">
            <a:avLst/>
          </a:prstGeom>
        </p:spPr>
      </p:pic>
      <p:sp>
        <p:nvSpPr>
          <p:cNvPr id="5" name="Text Placeholder 21">
            <a:extLst>
              <a:ext uri="{FF2B5EF4-FFF2-40B4-BE49-F238E27FC236}">
                <a16:creationId xmlns:a16="http://schemas.microsoft.com/office/drawing/2014/main" id="{16227B45-4ED8-CB64-B5B1-FE50B70118D9}"/>
              </a:ext>
            </a:extLst>
          </p:cNvPr>
          <p:cNvSpPr>
            <a:spLocks noGrp="1"/>
          </p:cNvSpPr>
          <p:nvPr>
            <p:ph type="body" sz="quarter" idx="17"/>
          </p:nvPr>
        </p:nvSpPr>
        <p:spPr>
          <a:xfrm>
            <a:off x="3483443" y="6356350"/>
            <a:ext cx="8477897" cy="282574"/>
          </a:xfrm>
        </p:spPr>
        <p:txBody>
          <a:bodyPr anchor="b">
            <a:normAutofit/>
          </a:bodyPr>
          <a:lstStyle>
            <a:lvl1pPr marL="0" indent="0" algn="r">
              <a:buNone/>
              <a:defRPr sz="1200">
                <a:solidFill>
                  <a:schemeClr val="bg1"/>
                </a:solidFill>
              </a:defRPr>
            </a:lvl1pPr>
          </a:lstStyle>
          <a:p>
            <a:pPr lvl="0"/>
            <a:r>
              <a:rPr lang="en-US"/>
              <a:t>Click to edit Master text styles</a:t>
            </a:r>
          </a:p>
        </p:txBody>
      </p:sp>
      <p:sp>
        <p:nvSpPr>
          <p:cNvPr id="10" name="TextBox 9">
            <a:extLst>
              <a:ext uri="{FF2B5EF4-FFF2-40B4-BE49-F238E27FC236}">
                <a16:creationId xmlns:a16="http://schemas.microsoft.com/office/drawing/2014/main" id="{9E613A73-DF9C-C631-BAA8-45406FBFF00B}"/>
              </a:ext>
            </a:extLst>
          </p:cNvPr>
          <p:cNvSpPr txBox="1"/>
          <p:nvPr userDrawn="1"/>
        </p:nvSpPr>
        <p:spPr>
          <a:xfrm rot="16200000">
            <a:off x="9212615" y="3324761"/>
            <a:ext cx="5750292" cy="208478"/>
          </a:xfrm>
          <a:prstGeom prst="rect">
            <a:avLst/>
          </a:prstGeom>
        </p:spPr>
        <p:txBody>
          <a:bodyPr vert="horz" lIns="91440" tIns="45720" rIns="0" bIns="45720" rtlCol="0" anchor="ctr"/>
          <a:lstStyle>
            <a:defPPr>
              <a:defRPr lang="en-US"/>
            </a:defPPr>
            <a:lvl1pPr algn="r">
              <a:defRPr sz="800">
                <a:solidFill>
                  <a:schemeClr val="bg1"/>
                </a:solidFill>
                <a:latin typeface="+mj-lt"/>
              </a:defRPr>
            </a:lvl1pPr>
          </a:lstStyle>
          <a:p>
            <a:pPr lvl="0" algn="ctr"/>
            <a:r>
              <a:rPr lang="en-US" dirty="0">
                <a:solidFill>
                  <a:schemeClr val="bg1"/>
                </a:solidFill>
              </a:rPr>
              <a:t>© Amadeus IT Group and its affiliates and subsidiaries</a:t>
            </a:r>
          </a:p>
        </p:txBody>
      </p:sp>
      <p:sp>
        <p:nvSpPr>
          <p:cNvPr id="3" name="Slide Number Placeholder 5">
            <a:extLst>
              <a:ext uri="{FF2B5EF4-FFF2-40B4-BE49-F238E27FC236}">
                <a16:creationId xmlns:a16="http://schemas.microsoft.com/office/drawing/2014/main" id="{E761E35D-1816-1CD6-1D18-890BDA76F940}"/>
              </a:ext>
            </a:extLst>
          </p:cNvPr>
          <p:cNvSpPr>
            <a:spLocks noGrp="1"/>
          </p:cNvSpPr>
          <p:nvPr>
            <p:ph type="sldNum" sz="quarter" idx="12"/>
          </p:nvPr>
        </p:nvSpPr>
        <p:spPr>
          <a:xfrm>
            <a:off x="11207578" y="6602957"/>
            <a:ext cx="753762" cy="233533"/>
          </a:xfrm>
          <a:prstGeom prst="rect">
            <a:avLst/>
          </a:prstGeom>
        </p:spPr>
        <p:txBody>
          <a:bodyPr lIns="0" tIns="0" rIns="0" bIns="0" anchor="ctr" anchorCtr="0"/>
          <a:lstStyle>
            <a:lvl1pPr algn="r">
              <a:defRPr sz="1000">
                <a:solidFill>
                  <a:schemeClr val="bg1"/>
                </a:solidFill>
              </a:defRPr>
            </a:lvl1pPr>
          </a:lstStyle>
          <a:p>
            <a:fld id="{A47EDADE-C6AA-456D-892E-64415757A9A8}" type="slidenum">
              <a:rPr lang="en-US" smtClean="0"/>
              <a:pPr/>
              <a:t>‹#›</a:t>
            </a:fld>
            <a:endParaRPr lang="en-US" dirty="0"/>
          </a:p>
        </p:txBody>
      </p:sp>
    </p:spTree>
    <p:extLst>
      <p:ext uri="{BB962C8B-B14F-4D97-AF65-F5344CB8AC3E}">
        <p14:creationId xmlns:p14="http://schemas.microsoft.com/office/powerpoint/2010/main" val="17611218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1B6D55A-BB7F-BA9E-2E55-982BE60C123F}"/>
              </a:ext>
            </a:extLst>
          </p:cNvPr>
          <p:cNvSpPr>
            <a:spLocks noGrp="1"/>
          </p:cNvSpPr>
          <p:nvPr>
            <p:ph sz="quarter" idx="11"/>
          </p:nvPr>
        </p:nvSpPr>
        <p:spPr>
          <a:xfrm>
            <a:off x="4452730" y="3296356"/>
            <a:ext cx="7445583" cy="3136194"/>
          </a:xfrm>
        </p:spPr>
        <p:txBody>
          <a:bodyPr/>
          <a:lstStyle>
            <a:lvl1pPr marL="690563" indent="-690563">
              <a:buFont typeface="+mj-lt"/>
              <a:buAutoNum type="arabicPeriod"/>
              <a:defRPr sz="2400"/>
            </a:lvl1pPr>
            <a:lvl2pPr marL="914400" indent="-457200">
              <a:buFont typeface="+mj-lt"/>
              <a:buAutoNum type="arabicPeriod"/>
              <a:defRPr sz="2400"/>
            </a:lvl2pPr>
            <a:lvl3pPr marL="1371600" indent="-457200">
              <a:buFont typeface="+mj-lt"/>
              <a:buAutoNum type="arabicPeriod"/>
              <a:defRPr sz="2400"/>
            </a:lvl3pPr>
            <a:lvl4pPr marL="1828800" indent="-457200">
              <a:buFont typeface="+mj-lt"/>
              <a:buAutoNum type="arabicPeriod"/>
              <a:defRPr sz="2400"/>
            </a:lvl4pPr>
            <a:lvl5pPr marL="2286000" indent="-457200">
              <a:buFont typeface="+mj-lt"/>
              <a:buAutoNum type="arabicPeriod"/>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4E545FE-1EA4-409C-5770-FFA4865EAF45}"/>
              </a:ext>
            </a:extLst>
          </p:cNvPr>
          <p:cNvSpPr>
            <a:spLocks noGrp="1"/>
          </p:cNvSpPr>
          <p:nvPr>
            <p:ph sz="quarter" idx="10"/>
          </p:nvPr>
        </p:nvSpPr>
        <p:spPr>
          <a:xfrm>
            <a:off x="217960" y="3296356"/>
            <a:ext cx="3944938" cy="672763"/>
          </a:xfrm>
        </p:spPr>
        <p:txBody>
          <a:bodyPr anchor="t" anchorCtr="0"/>
          <a:lstStyle>
            <a:lvl1pPr marL="0" indent="0">
              <a:buNone/>
              <a:defRPr sz="3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8413303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with photo">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56F3CBE-4588-A02E-84C5-C7AD886CE3EA}"/>
              </a:ext>
            </a:extLst>
          </p:cNvPr>
          <p:cNvSpPr>
            <a:spLocks noGrp="1"/>
          </p:cNvSpPr>
          <p:nvPr>
            <p:ph sz="quarter" idx="11"/>
          </p:nvPr>
        </p:nvSpPr>
        <p:spPr>
          <a:xfrm>
            <a:off x="5116286" y="3078532"/>
            <a:ext cx="6782027" cy="3354018"/>
          </a:xfrm>
        </p:spPr>
        <p:txBody>
          <a:bodyPr/>
          <a:lstStyle>
            <a:lvl1pPr marL="690563" indent="-690563">
              <a:buFont typeface="+mj-lt"/>
              <a:buAutoNum type="arabicPeriod"/>
              <a:defRPr sz="2400"/>
            </a:lvl1pPr>
            <a:lvl2pPr marL="914400" indent="-457200">
              <a:buFont typeface="+mj-lt"/>
              <a:buAutoNum type="arabicPeriod"/>
              <a:defRPr sz="2400"/>
            </a:lvl2pPr>
            <a:lvl3pPr marL="1371600" indent="-457200">
              <a:buFont typeface="+mj-lt"/>
              <a:buAutoNum type="arabicPeriod"/>
              <a:defRPr sz="2400"/>
            </a:lvl3pPr>
            <a:lvl4pPr marL="1828800" indent="-457200">
              <a:buFont typeface="+mj-lt"/>
              <a:buAutoNum type="arabicPeriod"/>
              <a:defRPr sz="2400"/>
            </a:lvl4pPr>
            <a:lvl5pPr marL="2286000" indent="-457200">
              <a:buFont typeface="+mj-lt"/>
              <a:buAutoNum type="arabicPeriod"/>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Picture Placeholder 3">
            <a:extLst>
              <a:ext uri="{FF2B5EF4-FFF2-40B4-BE49-F238E27FC236}">
                <a16:creationId xmlns:a16="http://schemas.microsoft.com/office/drawing/2014/main" id="{B5B0878B-95FF-B4FD-2D37-EBCA4CB929A4}"/>
              </a:ext>
            </a:extLst>
          </p:cNvPr>
          <p:cNvSpPr>
            <a:spLocks noGrp="1"/>
          </p:cNvSpPr>
          <p:nvPr>
            <p:ph type="pic" sz="quarter" idx="10"/>
          </p:nvPr>
        </p:nvSpPr>
        <p:spPr>
          <a:xfrm>
            <a:off x="0" y="0"/>
            <a:ext cx="4548188" cy="6858000"/>
          </a:xfrm>
        </p:spPr>
        <p:txBody>
          <a:bodyPr/>
          <a:lstStyle/>
          <a:p>
            <a:r>
              <a:rPr lang="en-US"/>
              <a:t>Click icon to add picture</a:t>
            </a:r>
          </a:p>
        </p:txBody>
      </p:sp>
      <p:sp>
        <p:nvSpPr>
          <p:cNvPr id="7" name="Content Placeholder 3">
            <a:extLst>
              <a:ext uri="{FF2B5EF4-FFF2-40B4-BE49-F238E27FC236}">
                <a16:creationId xmlns:a16="http://schemas.microsoft.com/office/drawing/2014/main" id="{E4005D12-8164-0FDC-722F-971919C8C54B}"/>
              </a:ext>
            </a:extLst>
          </p:cNvPr>
          <p:cNvSpPr>
            <a:spLocks noGrp="1"/>
          </p:cNvSpPr>
          <p:nvPr>
            <p:ph sz="quarter" idx="12"/>
          </p:nvPr>
        </p:nvSpPr>
        <p:spPr>
          <a:xfrm>
            <a:off x="5794743" y="1598189"/>
            <a:ext cx="6103569" cy="1392237"/>
          </a:xfrm>
        </p:spPr>
        <p:txBody>
          <a:bodyPr anchor="t" anchorCtr="0"/>
          <a:lstStyle>
            <a:lvl1pPr marL="0" indent="0">
              <a:buNone/>
              <a:defRPr sz="6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5152753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hort Colour">
    <p:bg>
      <p:bgPr>
        <a:solidFill>
          <a:schemeClr val="tx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8FDF6F-C135-802A-3F36-FBC3808B876D}"/>
              </a:ext>
            </a:extLst>
          </p:cNvPr>
          <p:cNvSpPr>
            <a:spLocks noGrp="1"/>
          </p:cNvSpPr>
          <p:nvPr>
            <p:ph type="sldNum" sz="quarter" idx="12"/>
          </p:nvPr>
        </p:nvSpPr>
        <p:spPr>
          <a:xfrm>
            <a:off x="11207578" y="6356350"/>
            <a:ext cx="753762" cy="282575"/>
          </a:xfrm>
          <a:prstGeom prst="rect">
            <a:avLst/>
          </a:prstGeom>
        </p:spPr>
        <p:txBody>
          <a:bodyPr rIns="0" bIns="0" anchor="b" anchorCtr="0"/>
          <a:lstStyle>
            <a:lvl1pPr algn="r">
              <a:defRPr sz="1200">
                <a:solidFill>
                  <a:schemeClr val="accent2"/>
                </a:solidFill>
              </a:defRPr>
            </a:lvl1pPr>
          </a:lstStyle>
          <a:p>
            <a:fld id="{A47EDADE-C6AA-456D-892E-64415757A9A8}" type="slidenum">
              <a:rPr lang="en-US" smtClean="0"/>
              <a:pPr/>
              <a:t>‹#›</a:t>
            </a:fld>
            <a:endParaRPr lang="en-US"/>
          </a:p>
        </p:txBody>
      </p:sp>
      <p:sp>
        <p:nvSpPr>
          <p:cNvPr id="3" name="Title 1">
            <a:extLst>
              <a:ext uri="{FF2B5EF4-FFF2-40B4-BE49-F238E27FC236}">
                <a16:creationId xmlns:a16="http://schemas.microsoft.com/office/drawing/2014/main" id="{0BF43A96-FEF7-E7B1-8CF2-FFE82AFC9E18}"/>
              </a:ext>
            </a:extLst>
          </p:cNvPr>
          <p:cNvSpPr>
            <a:spLocks noGrp="1"/>
          </p:cNvSpPr>
          <p:nvPr>
            <p:ph type="title"/>
          </p:nvPr>
        </p:nvSpPr>
        <p:spPr>
          <a:xfrm>
            <a:off x="230660" y="2323070"/>
            <a:ext cx="10747782" cy="1907746"/>
          </a:xfrm>
        </p:spPr>
        <p:txBody>
          <a:bodyPr anchor="ctr">
            <a:noAutofit/>
          </a:bodyPr>
          <a:lstStyle>
            <a:lvl1pPr>
              <a:defRPr sz="6000">
                <a:solidFill>
                  <a:schemeClr val="accent2"/>
                </a:solidFill>
              </a:defRPr>
            </a:lvl1pPr>
          </a:lstStyle>
          <a:p>
            <a:r>
              <a:rPr lang="en-US"/>
              <a:t>Click to edit Master title style</a:t>
            </a:r>
            <a:endParaRPr lang="en-US" dirty="0"/>
          </a:p>
        </p:txBody>
      </p:sp>
    </p:spTree>
    <p:extLst>
      <p:ext uri="{BB962C8B-B14F-4D97-AF65-F5344CB8AC3E}">
        <p14:creationId xmlns:p14="http://schemas.microsoft.com/office/powerpoint/2010/main" val="35994743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9.xml"/><Relationship Id="rId18" Type="http://schemas.openxmlformats.org/officeDocument/2006/relationships/slideLayout" Target="../slideLayouts/slideLayout54.xml"/><Relationship Id="rId26" Type="http://schemas.openxmlformats.org/officeDocument/2006/relationships/slideLayout" Target="../slideLayouts/slideLayout62.xml"/><Relationship Id="rId3" Type="http://schemas.openxmlformats.org/officeDocument/2006/relationships/slideLayout" Target="../slideLayouts/slideLayout39.xml"/><Relationship Id="rId21" Type="http://schemas.openxmlformats.org/officeDocument/2006/relationships/slideLayout" Target="../slideLayouts/slideLayout57.xml"/><Relationship Id="rId34" Type="http://schemas.openxmlformats.org/officeDocument/2006/relationships/theme" Target="../theme/theme2.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17" Type="http://schemas.openxmlformats.org/officeDocument/2006/relationships/slideLayout" Target="../slideLayouts/slideLayout53.xml"/><Relationship Id="rId25" Type="http://schemas.openxmlformats.org/officeDocument/2006/relationships/slideLayout" Target="../slideLayouts/slideLayout61.xml"/><Relationship Id="rId33" Type="http://schemas.openxmlformats.org/officeDocument/2006/relationships/slideLayout" Target="../slideLayouts/slideLayout69.xml"/><Relationship Id="rId2" Type="http://schemas.openxmlformats.org/officeDocument/2006/relationships/slideLayout" Target="../slideLayouts/slideLayout38.xml"/><Relationship Id="rId16" Type="http://schemas.openxmlformats.org/officeDocument/2006/relationships/slideLayout" Target="../slideLayouts/slideLayout52.xml"/><Relationship Id="rId20" Type="http://schemas.openxmlformats.org/officeDocument/2006/relationships/slideLayout" Target="../slideLayouts/slideLayout56.xml"/><Relationship Id="rId29" Type="http://schemas.openxmlformats.org/officeDocument/2006/relationships/slideLayout" Target="../slideLayouts/slideLayout65.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24" Type="http://schemas.openxmlformats.org/officeDocument/2006/relationships/slideLayout" Target="../slideLayouts/slideLayout60.xml"/><Relationship Id="rId32" Type="http://schemas.openxmlformats.org/officeDocument/2006/relationships/slideLayout" Target="../slideLayouts/slideLayout68.xml"/><Relationship Id="rId5" Type="http://schemas.openxmlformats.org/officeDocument/2006/relationships/slideLayout" Target="../slideLayouts/slideLayout41.xml"/><Relationship Id="rId15" Type="http://schemas.openxmlformats.org/officeDocument/2006/relationships/slideLayout" Target="../slideLayouts/slideLayout51.xml"/><Relationship Id="rId23" Type="http://schemas.openxmlformats.org/officeDocument/2006/relationships/slideLayout" Target="../slideLayouts/slideLayout59.xml"/><Relationship Id="rId28" Type="http://schemas.openxmlformats.org/officeDocument/2006/relationships/slideLayout" Target="../slideLayouts/slideLayout64.xml"/><Relationship Id="rId10" Type="http://schemas.openxmlformats.org/officeDocument/2006/relationships/slideLayout" Target="../slideLayouts/slideLayout46.xml"/><Relationship Id="rId19" Type="http://schemas.openxmlformats.org/officeDocument/2006/relationships/slideLayout" Target="../slideLayouts/slideLayout55.xml"/><Relationship Id="rId31" Type="http://schemas.openxmlformats.org/officeDocument/2006/relationships/slideLayout" Target="../slideLayouts/slideLayout67.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slideLayout" Target="../slideLayouts/slideLayout50.xml"/><Relationship Id="rId22" Type="http://schemas.openxmlformats.org/officeDocument/2006/relationships/slideLayout" Target="../slideLayouts/slideLayout58.xml"/><Relationship Id="rId27" Type="http://schemas.openxmlformats.org/officeDocument/2006/relationships/slideLayout" Target="../slideLayouts/slideLayout63.xml"/><Relationship Id="rId30" Type="http://schemas.openxmlformats.org/officeDocument/2006/relationships/slideLayout" Target="../slideLayouts/slideLayout66.xml"/><Relationship Id="rId8"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65F87A-F32D-047F-6C9C-48C2BBDEE852}"/>
              </a:ext>
            </a:extLst>
          </p:cNvPr>
          <p:cNvSpPr>
            <a:spLocks noGrp="1"/>
          </p:cNvSpPr>
          <p:nvPr>
            <p:ph type="title"/>
          </p:nvPr>
        </p:nvSpPr>
        <p:spPr>
          <a:xfrm>
            <a:off x="221974" y="214452"/>
            <a:ext cx="9766852" cy="558000"/>
          </a:xfrm>
          <a:prstGeom prst="rect">
            <a:avLst/>
          </a:prstGeom>
        </p:spPr>
        <p:txBody>
          <a:bodyPr vert="horz" lIns="36576" tIns="36576"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556C0C-FAE2-0BD0-9576-EC942C8E7FD4}"/>
              </a:ext>
            </a:extLst>
          </p:cNvPr>
          <p:cNvSpPr>
            <a:spLocks noGrp="1"/>
          </p:cNvSpPr>
          <p:nvPr>
            <p:ph type="body" idx="1"/>
          </p:nvPr>
        </p:nvSpPr>
        <p:spPr>
          <a:xfrm>
            <a:off x="221973" y="1260389"/>
            <a:ext cx="11739367" cy="5066270"/>
          </a:xfrm>
          <a:prstGeom prst="rect">
            <a:avLst/>
          </a:prstGeom>
        </p:spPr>
        <p:txBody>
          <a:bodyPr vert="horz" lIns="14400" tIns="1440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57348527"/>
      </p:ext>
    </p:extLst>
  </p:cSld>
  <p:clrMap bg1="lt1" tx1="dk1" bg2="lt2" tx2="dk2" accent1="accent1" accent2="accent2" accent3="accent3" accent4="accent4" accent5="accent5" accent6="accent6" hlink="hlink" folHlink="folHlink"/>
  <p:sldLayoutIdLst>
    <p:sldLayoutId id="2147483691" r:id="rId1"/>
    <p:sldLayoutId id="2147483755" r:id="rId2"/>
    <p:sldLayoutId id="2147483751" r:id="rId3"/>
    <p:sldLayoutId id="2147483756" r:id="rId4"/>
    <p:sldLayoutId id="2147483690" r:id="rId5"/>
    <p:sldLayoutId id="2147483689" r:id="rId6"/>
    <p:sldLayoutId id="2147483753" r:id="rId7"/>
    <p:sldLayoutId id="2147483754" r:id="rId8"/>
    <p:sldLayoutId id="2147483694" r:id="rId9"/>
    <p:sldLayoutId id="2147483752" r:id="rId10"/>
    <p:sldLayoutId id="2147483717" r:id="rId11"/>
    <p:sldLayoutId id="2147483718" r:id="rId12"/>
    <p:sldLayoutId id="2147483719" r:id="rId13"/>
    <p:sldLayoutId id="2147483749" r:id="rId14"/>
    <p:sldLayoutId id="2147483721" r:id="rId15"/>
    <p:sldLayoutId id="2147483692" r:id="rId16"/>
    <p:sldLayoutId id="2147483702" r:id="rId17"/>
    <p:sldLayoutId id="2147483750" r:id="rId18"/>
    <p:sldLayoutId id="2147483707" r:id="rId19"/>
    <p:sldLayoutId id="2147483708" r:id="rId20"/>
    <p:sldLayoutId id="2147483741" r:id="rId21"/>
    <p:sldLayoutId id="2147483742" r:id="rId22"/>
    <p:sldLayoutId id="2147483743" r:id="rId23"/>
    <p:sldLayoutId id="2147483714" r:id="rId24"/>
    <p:sldLayoutId id="2147483716" r:id="rId25"/>
    <p:sldLayoutId id="2147483739" r:id="rId26"/>
    <p:sldLayoutId id="2147483738" r:id="rId27"/>
    <p:sldLayoutId id="2147483737" r:id="rId28"/>
    <p:sldLayoutId id="2147483648" r:id="rId29"/>
    <p:sldLayoutId id="2147483649" r:id="rId30"/>
    <p:sldLayoutId id="2147483650" r:id="rId31"/>
    <p:sldLayoutId id="2147483747" r:id="rId32"/>
    <p:sldLayoutId id="2147483746" r:id="rId33"/>
    <p:sldLayoutId id="2147483757" r:id="rId34"/>
    <p:sldLayoutId id="2147483758" r:id="rId35"/>
    <p:sldLayoutId id="2147483793" r:id="rId36"/>
  </p:sldLayoutIdLst>
  <p:hf hdr="0" ftr="0" dt="0"/>
  <p:txStyles>
    <p:titleStyle>
      <a:lvl1pPr algn="l" defTabSz="914400" rtl="0" eaLnBrk="1" latinLnBrk="0" hangingPunct="1">
        <a:lnSpc>
          <a:spcPct val="90000"/>
        </a:lnSpc>
        <a:spcBef>
          <a:spcPct val="0"/>
        </a:spcBef>
        <a:buNone/>
        <a:defRPr sz="3000" kern="1200">
          <a:solidFill>
            <a:schemeClr val="dk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dk2"/>
          </a:solidFill>
          <a:latin typeface="+mn-lt"/>
          <a:ea typeface="+mn-ea"/>
          <a:cs typeface="+mn-cs"/>
        </a:defRPr>
      </a:lvl1pPr>
      <a:lvl2pPr marL="6858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2pPr>
      <a:lvl3pPr marL="11430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3pPr>
      <a:lvl4pPr marL="16002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4pPr>
      <a:lvl5pPr marL="20574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65F87A-F32D-047F-6C9C-48C2BBDEE852}"/>
              </a:ext>
            </a:extLst>
          </p:cNvPr>
          <p:cNvSpPr>
            <a:spLocks noGrp="1"/>
          </p:cNvSpPr>
          <p:nvPr>
            <p:ph type="title"/>
          </p:nvPr>
        </p:nvSpPr>
        <p:spPr>
          <a:xfrm>
            <a:off x="221974" y="214452"/>
            <a:ext cx="9766852" cy="558000"/>
          </a:xfrm>
          <a:prstGeom prst="rect">
            <a:avLst/>
          </a:prstGeom>
        </p:spPr>
        <p:txBody>
          <a:bodyPr vert="horz" lIns="36576" tIns="36576" rIns="0" bIns="0" rtlCol="0" anchor="t">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556C0C-FAE2-0BD0-9576-EC942C8E7FD4}"/>
              </a:ext>
            </a:extLst>
          </p:cNvPr>
          <p:cNvSpPr>
            <a:spLocks noGrp="1"/>
          </p:cNvSpPr>
          <p:nvPr>
            <p:ph type="body" idx="1"/>
          </p:nvPr>
        </p:nvSpPr>
        <p:spPr>
          <a:xfrm>
            <a:off x="221973" y="1260389"/>
            <a:ext cx="11739367" cy="5066270"/>
          </a:xfrm>
          <a:prstGeom prst="rect">
            <a:avLst/>
          </a:prstGeom>
        </p:spPr>
        <p:txBody>
          <a:bodyPr vert="horz" lIns="14400" tIns="1440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41715852"/>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71" r:id="rId12"/>
    <p:sldLayoutId id="2147483772" r:id="rId13"/>
    <p:sldLayoutId id="2147483773" r:id="rId14"/>
    <p:sldLayoutId id="2147483774" r:id="rId15"/>
    <p:sldLayoutId id="2147483775" r:id="rId16"/>
    <p:sldLayoutId id="2147483776" r:id="rId17"/>
    <p:sldLayoutId id="2147483777" r:id="rId18"/>
    <p:sldLayoutId id="2147483778" r:id="rId19"/>
    <p:sldLayoutId id="2147483779" r:id="rId20"/>
    <p:sldLayoutId id="2147483780" r:id="rId21"/>
    <p:sldLayoutId id="2147483781" r:id="rId22"/>
    <p:sldLayoutId id="2147483782" r:id="rId23"/>
    <p:sldLayoutId id="2147483783" r:id="rId24"/>
    <p:sldLayoutId id="2147483784" r:id="rId25"/>
    <p:sldLayoutId id="2147483785" r:id="rId26"/>
    <p:sldLayoutId id="2147483786" r:id="rId27"/>
    <p:sldLayoutId id="2147483787" r:id="rId28"/>
    <p:sldLayoutId id="2147483788" r:id="rId29"/>
    <p:sldLayoutId id="2147483789" r:id="rId30"/>
    <p:sldLayoutId id="2147483790" r:id="rId31"/>
    <p:sldLayoutId id="2147483791" r:id="rId32"/>
    <p:sldLayoutId id="2147483792" r:id="rId33"/>
  </p:sldLayoutIdLst>
  <p:hf hdr="0" ftr="0" dt="0"/>
  <p:txStyles>
    <p:titleStyle>
      <a:lvl1pPr algn="l" defTabSz="914400" rtl="0" eaLnBrk="1" latinLnBrk="0" hangingPunct="1">
        <a:lnSpc>
          <a:spcPct val="90000"/>
        </a:lnSpc>
        <a:spcBef>
          <a:spcPct val="0"/>
        </a:spcBef>
        <a:buNone/>
        <a:defRPr sz="3000" kern="1200">
          <a:solidFill>
            <a:schemeClr val="dk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dk2"/>
          </a:solidFill>
          <a:latin typeface="+mn-lt"/>
          <a:ea typeface="+mn-ea"/>
          <a:cs typeface="+mn-cs"/>
        </a:defRPr>
      </a:lvl1pPr>
      <a:lvl2pPr marL="6858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2pPr>
      <a:lvl3pPr marL="11430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3pPr>
      <a:lvl4pPr marL="16002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4pPr>
      <a:lvl5pPr marL="20574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hyperlink" Target="https://amadeusitgroup.github.io/AgnosUI/latest/" TargetMode="External"/><Relationship Id="rId2" Type="http://schemas.openxmlformats.org/officeDocument/2006/relationships/hyperlink" Target="https://github.com/AmadeusITGroup/tansu" TargetMode="External"/><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F47BC82-77A5-DC33-E61C-5522924C30A6}"/>
              </a:ext>
            </a:extLst>
          </p:cNvPr>
          <p:cNvSpPr>
            <a:spLocks noGrp="1"/>
          </p:cNvSpPr>
          <p:nvPr>
            <p:ph type="sldNum" sz="quarter" idx="12"/>
          </p:nvPr>
        </p:nvSpPr>
        <p:spPr>
          <a:xfrm>
            <a:off x="11207578" y="6356350"/>
            <a:ext cx="753762" cy="282575"/>
          </a:xfrm>
        </p:spPr>
        <p:txBody>
          <a:bodyPr/>
          <a:lstStyle/>
          <a:p>
            <a:fld id="{A47EDADE-C6AA-456D-892E-64415757A9A8}" type="slidenum">
              <a:rPr lang="en-US" smtClean="0"/>
              <a:pPr/>
              <a:t>1</a:t>
            </a:fld>
            <a:endParaRPr lang="en-US"/>
          </a:p>
        </p:txBody>
      </p:sp>
      <p:sp>
        <p:nvSpPr>
          <p:cNvPr id="2" name="Text Placeholder 1">
            <a:extLst>
              <a:ext uri="{FF2B5EF4-FFF2-40B4-BE49-F238E27FC236}">
                <a16:creationId xmlns:a16="http://schemas.microsoft.com/office/drawing/2014/main" id="{1E3E027B-99C9-CA72-E4D3-B3D5A35292CE}"/>
              </a:ext>
            </a:extLst>
          </p:cNvPr>
          <p:cNvSpPr>
            <a:spLocks noGrp="1"/>
          </p:cNvSpPr>
          <p:nvPr>
            <p:ph type="body" sz="quarter" idx="17"/>
          </p:nvPr>
        </p:nvSpPr>
        <p:spPr>
          <a:xfrm>
            <a:off x="4188845" y="6356351"/>
            <a:ext cx="3745192" cy="282574"/>
          </a:xfrm>
        </p:spPr>
        <p:txBody>
          <a:bodyPr/>
          <a:lstStyle/>
          <a:p>
            <a:r>
              <a:rPr lang="en-US" dirty="0"/>
              <a:t>Amadeus. It’s how travel works better.</a:t>
            </a:r>
          </a:p>
        </p:txBody>
      </p:sp>
      <p:sp>
        <p:nvSpPr>
          <p:cNvPr id="39" name="Title 38">
            <a:extLst>
              <a:ext uri="{FF2B5EF4-FFF2-40B4-BE49-F238E27FC236}">
                <a16:creationId xmlns:a16="http://schemas.microsoft.com/office/drawing/2014/main" id="{54B3346E-F9A0-0A82-BFC6-D79A6A749A42}"/>
              </a:ext>
            </a:extLst>
          </p:cNvPr>
          <p:cNvSpPr>
            <a:spLocks noGrp="1"/>
          </p:cNvSpPr>
          <p:nvPr>
            <p:ph type="title"/>
          </p:nvPr>
        </p:nvSpPr>
        <p:spPr>
          <a:xfrm>
            <a:off x="4190399" y="2502000"/>
            <a:ext cx="7664144" cy="1081216"/>
          </a:xfrm>
        </p:spPr>
        <p:txBody>
          <a:bodyPr/>
          <a:lstStyle/>
          <a:p>
            <a:r>
              <a:rPr lang="en-US" dirty="0"/>
              <a:t>Tansu, a reactive library for all</a:t>
            </a:r>
            <a:endParaRPr lang="en-TH" dirty="0"/>
          </a:p>
        </p:txBody>
      </p:sp>
      <p:sp>
        <p:nvSpPr>
          <p:cNvPr id="35" name="Text Placeholder 34">
            <a:extLst>
              <a:ext uri="{FF2B5EF4-FFF2-40B4-BE49-F238E27FC236}">
                <a16:creationId xmlns:a16="http://schemas.microsoft.com/office/drawing/2014/main" id="{6F129155-BBD0-3A1D-3EC5-50E3A023E420}"/>
              </a:ext>
            </a:extLst>
          </p:cNvPr>
          <p:cNvSpPr>
            <a:spLocks noGrp="1"/>
          </p:cNvSpPr>
          <p:nvPr>
            <p:ph type="body" sz="quarter" idx="18"/>
          </p:nvPr>
        </p:nvSpPr>
        <p:spPr/>
        <p:txBody>
          <a:bodyPr/>
          <a:lstStyle/>
          <a:p>
            <a:r>
              <a:rPr lang="en-US" dirty="0"/>
              <a:t>Florent Exbrayat</a:t>
            </a:r>
          </a:p>
          <a:p>
            <a:r>
              <a:rPr lang="en-US" dirty="0"/>
              <a:t>3/02/2024</a:t>
            </a:r>
          </a:p>
        </p:txBody>
      </p:sp>
      <p:sp>
        <p:nvSpPr>
          <p:cNvPr id="8" name="Text Placeholder 7">
            <a:extLst>
              <a:ext uri="{FF2B5EF4-FFF2-40B4-BE49-F238E27FC236}">
                <a16:creationId xmlns:a16="http://schemas.microsoft.com/office/drawing/2014/main" id="{05C8EBBF-9511-B651-3B7F-F06F7E8D7B87}"/>
              </a:ext>
            </a:extLst>
          </p:cNvPr>
          <p:cNvSpPr>
            <a:spLocks noGrp="1"/>
          </p:cNvSpPr>
          <p:nvPr>
            <p:ph type="body" sz="quarter" idx="16"/>
          </p:nvPr>
        </p:nvSpPr>
        <p:spPr/>
        <p:txBody>
          <a:bodyPr/>
          <a:lstStyle/>
          <a:p>
            <a:endParaRPr lang="en-BR" dirty="0"/>
          </a:p>
        </p:txBody>
      </p:sp>
    </p:spTree>
    <p:extLst>
      <p:ext uri="{BB962C8B-B14F-4D97-AF65-F5344CB8AC3E}">
        <p14:creationId xmlns:p14="http://schemas.microsoft.com/office/powerpoint/2010/main" val="31551654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6912FD-C026-AAC3-9679-1E0C6F2AC53F}"/>
              </a:ext>
            </a:extLst>
          </p:cNvPr>
          <p:cNvSpPr>
            <a:spLocks noGrp="1"/>
          </p:cNvSpPr>
          <p:nvPr>
            <p:ph type="sldNum" sz="quarter" idx="12"/>
          </p:nvPr>
        </p:nvSpPr>
        <p:spPr/>
        <p:txBody>
          <a:bodyPr/>
          <a:lstStyle/>
          <a:p>
            <a:fld id="{A47EDADE-C6AA-456D-892E-64415757A9A8}" type="slidenum">
              <a:rPr lang="en-US" smtClean="0"/>
              <a:pPr/>
              <a:t>10</a:t>
            </a:fld>
            <a:endParaRPr lang="en-US" dirty="0"/>
          </a:p>
        </p:txBody>
      </p:sp>
      <p:sp>
        <p:nvSpPr>
          <p:cNvPr id="4" name="Content Placeholder 3">
            <a:extLst>
              <a:ext uri="{FF2B5EF4-FFF2-40B4-BE49-F238E27FC236}">
                <a16:creationId xmlns:a16="http://schemas.microsoft.com/office/drawing/2014/main" id="{3463A8AD-0D21-BAF8-11FC-BA3502B41D5A}"/>
              </a:ext>
            </a:extLst>
          </p:cNvPr>
          <p:cNvSpPr>
            <a:spLocks noGrp="1"/>
          </p:cNvSpPr>
          <p:nvPr>
            <p:ph sz="quarter" idx="14"/>
          </p:nvPr>
        </p:nvSpPr>
        <p:spPr>
          <a:xfrm>
            <a:off x="224310" y="21510"/>
            <a:ext cx="11743380" cy="4937889"/>
          </a:xfrm>
        </p:spPr>
        <p:txBody>
          <a:bodyPr anchor="t" anchorCtr="0"/>
          <a:lstStyle/>
          <a:p>
            <a:pPr marL="0" indent="0" algn="ctr">
              <a:buNone/>
            </a:pPr>
            <a:r>
              <a:rPr lang="en-GB" sz="3600" dirty="0" err="1"/>
              <a:t>asReadable</a:t>
            </a:r>
            <a:endParaRPr lang="en-GB" sz="3600" dirty="0"/>
          </a:p>
          <a:p>
            <a:pPr marL="0" indent="0" algn="ctr">
              <a:buNone/>
            </a:pPr>
            <a:endParaRPr lang="en-GB" sz="3600" dirty="0"/>
          </a:p>
          <a:p>
            <a:pPr marL="0" indent="0" algn="ctr">
              <a:buNone/>
            </a:pPr>
            <a:endParaRPr lang="en-GB" sz="3600" dirty="0"/>
          </a:p>
        </p:txBody>
      </p:sp>
      <p:pic>
        <p:nvPicPr>
          <p:cNvPr id="7" name="Picture 6">
            <a:extLst>
              <a:ext uri="{FF2B5EF4-FFF2-40B4-BE49-F238E27FC236}">
                <a16:creationId xmlns:a16="http://schemas.microsoft.com/office/drawing/2014/main" id="{B0038371-7E68-9F6C-4184-DCE66ADD4D7E}"/>
              </a:ext>
            </a:extLst>
          </p:cNvPr>
          <p:cNvPicPr>
            <a:picLocks noChangeAspect="1"/>
          </p:cNvPicPr>
          <p:nvPr/>
        </p:nvPicPr>
        <p:blipFill>
          <a:blip r:embed="rId3"/>
          <a:stretch>
            <a:fillRect/>
          </a:stretch>
        </p:blipFill>
        <p:spPr>
          <a:xfrm>
            <a:off x="1275677" y="660898"/>
            <a:ext cx="9640645" cy="5906324"/>
          </a:xfrm>
          <a:prstGeom prst="rect">
            <a:avLst/>
          </a:prstGeom>
        </p:spPr>
      </p:pic>
    </p:spTree>
    <p:extLst>
      <p:ext uri="{BB962C8B-B14F-4D97-AF65-F5344CB8AC3E}">
        <p14:creationId xmlns:p14="http://schemas.microsoft.com/office/powerpoint/2010/main" val="3933656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14C6927-7BD3-A8A1-A6B5-36C69F361D53}"/>
              </a:ext>
            </a:extLst>
          </p:cNvPr>
          <p:cNvSpPr>
            <a:spLocks noGrp="1"/>
          </p:cNvSpPr>
          <p:nvPr>
            <p:ph type="sldNum" sz="quarter" idx="12"/>
          </p:nvPr>
        </p:nvSpPr>
        <p:spPr>
          <a:xfrm>
            <a:off x="11207578" y="6602957"/>
            <a:ext cx="753762" cy="233533"/>
          </a:xfrm>
        </p:spPr>
        <p:txBody>
          <a:bodyPr/>
          <a:lstStyle/>
          <a:p>
            <a:fld id="{A47EDADE-C6AA-456D-892E-64415757A9A8}" type="slidenum">
              <a:rPr lang="en-US" smtClean="0"/>
              <a:pPr/>
              <a:t>11</a:t>
            </a:fld>
            <a:endParaRPr lang="en-US" dirty="0"/>
          </a:p>
        </p:txBody>
      </p:sp>
      <p:sp>
        <p:nvSpPr>
          <p:cNvPr id="12" name="Content Placeholder 11">
            <a:extLst>
              <a:ext uri="{FF2B5EF4-FFF2-40B4-BE49-F238E27FC236}">
                <a16:creationId xmlns:a16="http://schemas.microsoft.com/office/drawing/2014/main" id="{ACF61E76-7A0E-EE74-3E2A-268A82D50582}"/>
              </a:ext>
            </a:extLst>
          </p:cNvPr>
          <p:cNvSpPr>
            <a:spLocks noGrp="1"/>
          </p:cNvSpPr>
          <p:nvPr>
            <p:ph sz="quarter" idx="14"/>
          </p:nvPr>
        </p:nvSpPr>
        <p:spPr>
          <a:xfrm>
            <a:off x="1641022" y="572458"/>
            <a:ext cx="8909957" cy="1424109"/>
          </a:xfrm>
        </p:spPr>
        <p:txBody>
          <a:bodyPr wrap="square" lIns="90000" tIns="46800" rIns="90000" bIns="46800" anchor="ctr" anchorCtr="0">
            <a:spAutoFit/>
          </a:bodyPr>
          <a:lstStyle/>
          <a:p>
            <a:pPr marL="0" indent="0">
              <a:buNone/>
            </a:pPr>
            <a:r>
              <a:rPr lang="en-US" sz="9600" dirty="0"/>
              <a:t>Computed store</a:t>
            </a:r>
          </a:p>
        </p:txBody>
      </p:sp>
      <p:sp>
        <p:nvSpPr>
          <p:cNvPr id="2" name="Content Placeholder 3">
            <a:extLst>
              <a:ext uri="{FF2B5EF4-FFF2-40B4-BE49-F238E27FC236}">
                <a16:creationId xmlns:a16="http://schemas.microsoft.com/office/drawing/2014/main" id="{3FB777B7-627F-2947-647F-457E1BA04405}"/>
              </a:ext>
            </a:extLst>
          </p:cNvPr>
          <p:cNvSpPr txBox="1">
            <a:spLocks/>
          </p:cNvSpPr>
          <p:nvPr/>
        </p:nvSpPr>
        <p:spPr>
          <a:xfrm>
            <a:off x="224310" y="1449912"/>
            <a:ext cx="11743380" cy="4937889"/>
          </a:xfrm>
          <a:prstGeom prst="rect">
            <a:avLst/>
          </a:prstGeom>
        </p:spPr>
        <p:txBody>
          <a:bodyPr vert="horz" lIns="14400" tIns="14400" rIns="0" bIns="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dk2"/>
                </a:solidFill>
                <a:latin typeface="+mn-lt"/>
                <a:ea typeface="+mn-ea"/>
                <a:cs typeface="+mn-cs"/>
              </a:defRPr>
            </a:lvl1pPr>
            <a:lvl2pPr marL="6858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2pPr>
            <a:lvl3pPr marL="11430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3pPr>
            <a:lvl4pPr marL="16002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4pPr>
            <a:lvl5pPr marL="20574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600" dirty="0"/>
              <a:t>derived</a:t>
            </a:r>
          </a:p>
          <a:p>
            <a:pPr marL="0" indent="0" algn="ctr">
              <a:buNone/>
            </a:pPr>
            <a:r>
              <a:rPr lang="en-GB" sz="3600" dirty="0"/>
              <a:t>computed</a:t>
            </a:r>
            <a:endParaRPr lang="en-IE" sz="3600" dirty="0"/>
          </a:p>
        </p:txBody>
      </p:sp>
    </p:spTree>
    <p:extLst>
      <p:ext uri="{BB962C8B-B14F-4D97-AF65-F5344CB8AC3E}">
        <p14:creationId xmlns:p14="http://schemas.microsoft.com/office/powerpoint/2010/main" val="3451621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6912FD-C026-AAC3-9679-1E0C6F2AC53F}"/>
              </a:ext>
            </a:extLst>
          </p:cNvPr>
          <p:cNvSpPr>
            <a:spLocks noGrp="1"/>
          </p:cNvSpPr>
          <p:nvPr>
            <p:ph type="sldNum" sz="quarter" idx="12"/>
          </p:nvPr>
        </p:nvSpPr>
        <p:spPr/>
        <p:txBody>
          <a:bodyPr/>
          <a:lstStyle/>
          <a:p>
            <a:fld id="{A47EDADE-C6AA-456D-892E-64415757A9A8}" type="slidenum">
              <a:rPr lang="en-US" smtClean="0"/>
              <a:pPr/>
              <a:t>12</a:t>
            </a:fld>
            <a:endParaRPr lang="en-US" dirty="0"/>
          </a:p>
        </p:txBody>
      </p:sp>
      <p:sp>
        <p:nvSpPr>
          <p:cNvPr id="4" name="Content Placeholder 3">
            <a:extLst>
              <a:ext uri="{FF2B5EF4-FFF2-40B4-BE49-F238E27FC236}">
                <a16:creationId xmlns:a16="http://schemas.microsoft.com/office/drawing/2014/main" id="{3463A8AD-0D21-BAF8-11FC-BA3502B41D5A}"/>
              </a:ext>
            </a:extLst>
          </p:cNvPr>
          <p:cNvSpPr>
            <a:spLocks noGrp="1"/>
          </p:cNvSpPr>
          <p:nvPr>
            <p:ph sz="quarter" idx="14"/>
          </p:nvPr>
        </p:nvSpPr>
        <p:spPr>
          <a:xfrm>
            <a:off x="224310" y="138277"/>
            <a:ext cx="11743380" cy="4937889"/>
          </a:xfrm>
        </p:spPr>
        <p:txBody>
          <a:bodyPr anchor="t" anchorCtr="0"/>
          <a:lstStyle/>
          <a:p>
            <a:pPr marL="0" indent="0" algn="ctr">
              <a:buNone/>
            </a:pPr>
            <a:r>
              <a:rPr lang="en-GB" sz="3600" dirty="0"/>
              <a:t>derived</a:t>
            </a:r>
          </a:p>
          <a:p>
            <a:pPr marL="0" indent="0" algn="ctr">
              <a:buNone/>
            </a:pPr>
            <a:endParaRPr lang="en-GB" sz="3600" dirty="0"/>
          </a:p>
          <a:p>
            <a:pPr marL="0" indent="0" algn="ctr">
              <a:buNone/>
            </a:pPr>
            <a:endParaRPr lang="en-GB" sz="3600" dirty="0"/>
          </a:p>
        </p:txBody>
      </p:sp>
      <p:pic>
        <p:nvPicPr>
          <p:cNvPr id="6" name="Picture 5">
            <a:extLst>
              <a:ext uri="{FF2B5EF4-FFF2-40B4-BE49-F238E27FC236}">
                <a16:creationId xmlns:a16="http://schemas.microsoft.com/office/drawing/2014/main" id="{E31EC5D7-E867-09F9-AE8A-01D4177E28B0}"/>
              </a:ext>
            </a:extLst>
          </p:cNvPr>
          <p:cNvPicPr>
            <a:picLocks noChangeAspect="1"/>
          </p:cNvPicPr>
          <p:nvPr/>
        </p:nvPicPr>
        <p:blipFill>
          <a:blip r:embed="rId2"/>
          <a:stretch>
            <a:fillRect/>
          </a:stretch>
        </p:blipFill>
        <p:spPr>
          <a:xfrm>
            <a:off x="1947284" y="1237944"/>
            <a:ext cx="8297433" cy="4382112"/>
          </a:xfrm>
          <a:prstGeom prst="rect">
            <a:avLst/>
          </a:prstGeom>
        </p:spPr>
      </p:pic>
      <p:pic>
        <p:nvPicPr>
          <p:cNvPr id="7" name="Picture 6">
            <a:extLst>
              <a:ext uri="{FF2B5EF4-FFF2-40B4-BE49-F238E27FC236}">
                <a16:creationId xmlns:a16="http://schemas.microsoft.com/office/drawing/2014/main" id="{767F7F21-52CF-C3C6-FC29-6A2222A33A1C}"/>
              </a:ext>
            </a:extLst>
          </p:cNvPr>
          <p:cNvPicPr>
            <a:picLocks noChangeAspect="1"/>
          </p:cNvPicPr>
          <p:nvPr/>
        </p:nvPicPr>
        <p:blipFill>
          <a:blip r:embed="rId3"/>
          <a:stretch>
            <a:fillRect/>
          </a:stretch>
        </p:blipFill>
        <p:spPr>
          <a:xfrm>
            <a:off x="8893629" y="2049542"/>
            <a:ext cx="881742" cy="451143"/>
          </a:xfrm>
          <a:prstGeom prst="rect">
            <a:avLst/>
          </a:prstGeom>
          <a:ln w="19050">
            <a:solidFill>
              <a:srgbClr val="FF514D"/>
            </a:solidFill>
          </a:ln>
        </p:spPr>
      </p:pic>
    </p:spTree>
    <p:extLst>
      <p:ext uri="{BB962C8B-B14F-4D97-AF65-F5344CB8AC3E}">
        <p14:creationId xmlns:p14="http://schemas.microsoft.com/office/powerpoint/2010/main" val="13988747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6912FD-C026-AAC3-9679-1E0C6F2AC53F}"/>
              </a:ext>
            </a:extLst>
          </p:cNvPr>
          <p:cNvSpPr>
            <a:spLocks noGrp="1"/>
          </p:cNvSpPr>
          <p:nvPr>
            <p:ph type="sldNum" sz="quarter" idx="12"/>
          </p:nvPr>
        </p:nvSpPr>
        <p:spPr/>
        <p:txBody>
          <a:bodyPr/>
          <a:lstStyle/>
          <a:p>
            <a:fld id="{A47EDADE-C6AA-456D-892E-64415757A9A8}" type="slidenum">
              <a:rPr lang="en-US" smtClean="0"/>
              <a:pPr/>
              <a:t>13</a:t>
            </a:fld>
            <a:endParaRPr lang="en-US" dirty="0"/>
          </a:p>
        </p:txBody>
      </p:sp>
      <p:sp>
        <p:nvSpPr>
          <p:cNvPr id="4" name="Content Placeholder 3">
            <a:extLst>
              <a:ext uri="{FF2B5EF4-FFF2-40B4-BE49-F238E27FC236}">
                <a16:creationId xmlns:a16="http://schemas.microsoft.com/office/drawing/2014/main" id="{3463A8AD-0D21-BAF8-11FC-BA3502B41D5A}"/>
              </a:ext>
            </a:extLst>
          </p:cNvPr>
          <p:cNvSpPr>
            <a:spLocks noGrp="1"/>
          </p:cNvSpPr>
          <p:nvPr>
            <p:ph sz="quarter" idx="14"/>
          </p:nvPr>
        </p:nvSpPr>
        <p:spPr>
          <a:xfrm>
            <a:off x="224310" y="138277"/>
            <a:ext cx="11743380" cy="4937889"/>
          </a:xfrm>
        </p:spPr>
        <p:txBody>
          <a:bodyPr anchor="t" anchorCtr="0"/>
          <a:lstStyle/>
          <a:p>
            <a:pPr marL="0" indent="0" algn="ctr">
              <a:buNone/>
            </a:pPr>
            <a:r>
              <a:rPr lang="en-GB" sz="3600" dirty="0"/>
              <a:t>derived</a:t>
            </a:r>
          </a:p>
          <a:p>
            <a:pPr marL="0" indent="0" algn="ctr">
              <a:buNone/>
            </a:pPr>
            <a:endParaRPr lang="en-GB" sz="3600" dirty="0"/>
          </a:p>
          <a:p>
            <a:pPr marL="0" indent="0" algn="ctr">
              <a:buNone/>
            </a:pPr>
            <a:endParaRPr lang="en-GB" sz="3600" dirty="0"/>
          </a:p>
        </p:txBody>
      </p:sp>
      <p:pic>
        <p:nvPicPr>
          <p:cNvPr id="12" name="Picture 11">
            <a:extLst>
              <a:ext uri="{FF2B5EF4-FFF2-40B4-BE49-F238E27FC236}">
                <a16:creationId xmlns:a16="http://schemas.microsoft.com/office/drawing/2014/main" id="{85D5DD17-5351-B73B-EADA-7666CC9E6E57}"/>
              </a:ext>
            </a:extLst>
          </p:cNvPr>
          <p:cNvPicPr>
            <a:picLocks noChangeAspect="1"/>
          </p:cNvPicPr>
          <p:nvPr/>
        </p:nvPicPr>
        <p:blipFill>
          <a:blip r:embed="rId2"/>
          <a:stretch>
            <a:fillRect/>
          </a:stretch>
        </p:blipFill>
        <p:spPr>
          <a:xfrm>
            <a:off x="1632914" y="767033"/>
            <a:ext cx="8926171" cy="5868219"/>
          </a:xfrm>
          <a:prstGeom prst="rect">
            <a:avLst/>
          </a:prstGeom>
        </p:spPr>
      </p:pic>
      <p:sp>
        <p:nvSpPr>
          <p:cNvPr id="13" name="Rectangle 12">
            <a:extLst>
              <a:ext uri="{FF2B5EF4-FFF2-40B4-BE49-F238E27FC236}">
                <a16:creationId xmlns:a16="http://schemas.microsoft.com/office/drawing/2014/main" id="{AF5E3574-0104-37B0-292D-ED847C0703C7}"/>
              </a:ext>
            </a:extLst>
          </p:cNvPr>
          <p:cNvSpPr/>
          <p:nvPr/>
        </p:nvSpPr>
        <p:spPr>
          <a:xfrm>
            <a:off x="2939143" y="1926771"/>
            <a:ext cx="2122714" cy="435429"/>
          </a:xfrm>
          <a:prstGeom prst="rect">
            <a:avLst/>
          </a:prstGeom>
          <a:noFill/>
          <a:ln w="38100">
            <a:solidFill>
              <a:srgbClr val="FF51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noFill/>
            </a:endParaRPr>
          </a:p>
        </p:txBody>
      </p:sp>
    </p:spTree>
    <p:extLst>
      <p:ext uri="{BB962C8B-B14F-4D97-AF65-F5344CB8AC3E}">
        <p14:creationId xmlns:p14="http://schemas.microsoft.com/office/powerpoint/2010/main" val="3906065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6912FD-C026-AAC3-9679-1E0C6F2AC53F}"/>
              </a:ext>
            </a:extLst>
          </p:cNvPr>
          <p:cNvSpPr>
            <a:spLocks noGrp="1"/>
          </p:cNvSpPr>
          <p:nvPr>
            <p:ph type="sldNum" sz="quarter" idx="12"/>
          </p:nvPr>
        </p:nvSpPr>
        <p:spPr/>
        <p:txBody>
          <a:bodyPr/>
          <a:lstStyle/>
          <a:p>
            <a:fld id="{A47EDADE-C6AA-456D-892E-64415757A9A8}" type="slidenum">
              <a:rPr lang="en-US" smtClean="0"/>
              <a:pPr/>
              <a:t>14</a:t>
            </a:fld>
            <a:endParaRPr lang="en-US" dirty="0"/>
          </a:p>
        </p:txBody>
      </p:sp>
      <p:sp>
        <p:nvSpPr>
          <p:cNvPr id="4" name="Content Placeholder 3">
            <a:extLst>
              <a:ext uri="{FF2B5EF4-FFF2-40B4-BE49-F238E27FC236}">
                <a16:creationId xmlns:a16="http://schemas.microsoft.com/office/drawing/2014/main" id="{3463A8AD-0D21-BAF8-11FC-BA3502B41D5A}"/>
              </a:ext>
            </a:extLst>
          </p:cNvPr>
          <p:cNvSpPr>
            <a:spLocks noGrp="1"/>
          </p:cNvSpPr>
          <p:nvPr>
            <p:ph sz="quarter" idx="14"/>
          </p:nvPr>
        </p:nvSpPr>
        <p:spPr>
          <a:xfrm>
            <a:off x="224310" y="138277"/>
            <a:ext cx="11743380" cy="4937889"/>
          </a:xfrm>
        </p:spPr>
        <p:txBody>
          <a:bodyPr anchor="t" anchorCtr="0"/>
          <a:lstStyle/>
          <a:p>
            <a:pPr marL="0" indent="0" algn="ctr">
              <a:buNone/>
            </a:pPr>
            <a:r>
              <a:rPr lang="en-GB" sz="3600" dirty="0"/>
              <a:t>computed</a:t>
            </a:r>
          </a:p>
          <a:p>
            <a:pPr marL="0" indent="0" algn="ctr">
              <a:buNone/>
            </a:pPr>
            <a:endParaRPr lang="en-GB" sz="3600" dirty="0"/>
          </a:p>
          <a:p>
            <a:pPr marL="0" indent="0" algn="ctr">
              <a:buNone/>
            </a:pPr>
            <a:endParaRPr lang="en-GB" sz="3600" dirty="0"/>
          </a:p>
        </p:txBody>
      </p:sp>
      <p:pic>
        <p:nvPicPr>
          <p:cNvPr id="9" name="Picture 8">
            <a:extLst>
              <a:ext uri="{FF2B5EF4-FFF2-40B4-BE49-F238E27FC236}">
                <a16:creationId xmlns:a16="http://schemas.microsoft.com/office/drawing/2014/main" id="{69A5EEA2-DB98-65A5-9BAF-9585B96C0846}"/>
              </a:ext>
            </a:extLst>
          </p:cNvPr>
          <p:cNvPicPr>
            <a:picLocks noChangeAspect="1"/>
          </p:cNvPicPr>
          <p:nvPr/>
        </p:nvPicPr>
        <p:blipFill>
          <a:blip r:embed="rId3"/>
          <a:stretch>
            <a:fillRect/>
          </a:stretch>
        </p:blipFill>
        <p:spPr>
          <a:xfrm>
            <a:off x="2461705" y="1284207"/>
            <a:ext cx="7268589" cy="4420217"/>
          </a:xfrm>
          <a:prstGeom prst="rect">
            <a:avLst/>
          </a:prstGeom>
        </p:spPr>
      </p:pic>
      <p:pic>
        <p:nvPicPr>
          <p:cNvPr id="7" name="Picture 6">
            <a:extLst>
              <a:ext uri="{FF2B5EF4-FFF2-40B4-BE49-F238E27FC236}">
                <a16:creationId xmlns:a16="http://schemas.microsoft.com/office/drawing/2014/main" id="{BA9FDB56-CF90-2EA2-FE92-08B0FCBC4A1F}"/>
              </a:ext>
            </a:extLst>
          </p:cNvPr>
          <p:cNvPicPr>
            <a:picLocks noChangeAspect="1"/>
          </p:cNvPicPr>
          <p:nvPr/>
        </p:nvPicPr>
        <p:blipFill>
          <a:blip r:embed="rId4"/>
          <a:stretch>
            <a:fillRect/>
          </a:stretch>
        </p:blipFill>
        <p:spPr>
          <a:xfrm>
            <a:off x="7120958" y="2025156"/>
            <a:ext cx="932769" cy="499915"/>
          </a:xfrm>
          <a:prstGeom prst="rect">
            <a:avLst/>
          </a:prstGeom>
        </p:spPr>
      </p:pic>
    </p:spTree>
    <p:extLst>
      <p:ext uri="{BB962C8B-B14F-4D97-AF65-F5344CB8AC3E}">
        <p14:creationId xmlns:p14="http://schemas.microsoft.com/office/powerpoint/2010/main" val="1648064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14C6927-7BD3-A8A1-A6B5-36C69F361D53}"/>
              </a:ext>
            </a:extLst>
          </p:cNvPr>
          <p:cNvSpPr>
            <a:spLocks noGrp="1"/>
          </p:cNvSpPr>
          <p:nvPr>
            <p:ph type="sldNum" sz="quarter" idx="12"/>
          </p:nvPr>
        </p:nvSpPr>
        <p:spPr>
          <a:xfrm>
            <a:off x="11207578" y="6602957"/>
            <a:ext cx="753762" cy="233533"/>
          </a:xfrm>
        </p:spPr>
        <p:txBody>
          <a:bodyPr/>
          <a:lstStyle/>
          <a:p>
            <a:fld id="{A47EDADE-C6AA-456D-892E-64415757A9A8}" type="slidenum">
              <a:rPr lang="en-US" smtClean="0"/>
              <a:pPr/>
              <a:t>15</a:t>
            </a:fld>
            <a:endParaRPr lang="en-US" dirty="0"/>
          </a:p>
        </p:txBody>
      </p:sp>
      <p:sp>
        <p:nvSpPr>
          <p:cNvPr id="12" name="Content Placeholder 11">
            <a:extLst>
              <a:ext uri="{FF2B5EF4-FFF2-40B4-BE49-F238E27FC236}">
                <a16:creationId xmlns:a16="http://schemas.microsoft.com/office/drawing/2014/main" id="{ACF61E76-7A0E-EE74-3E2A-268A82D50582}"/>
              </a:ext>
            </a:extLst>
          </p:cNvPr>
          <p:cNvSpPr>
            <a:spLocks noGrp="1"/>
          </p:cNvSpPr>
          <p:nvPr>
            <p:ph sz="quarter" idx="14"/>
          </p:nvPr>
        </p:nvSpPr>
        <p:spPr>
          <a:xfrm>
            <a:off x="1641022" y="572458"/>
            <a:ext cx="8909957" cy="1424109"/>
          </a:xfrm>
        </p:spPr>
        <p:txBody>
          <a:bodyPr wrap="square" lIns="90000" tIns="46800" rIns="90000" bIns="46800" anchor="ctr" anchorCtr="0">
            <a:spAutoFit/>
          </a:bodyPr>
          <a:lstStyle/>
          <a:p>
            <a:pPr marL="0" indent="0" algn="ctr">
              <a:buNone/>
            </a:pPr>
            <a:r>
              <a:rPr lang="en-US" sz="9600" dirty="0"/>
              <a:t>Utils</a:t>
            </a:r>
          </a:p>
        </p:txBody>
      </p:sp>
      <p:sp>
        <p:nvSpPr>
          <p:cNvPr id="2" name="Content Placeholder 3">
            <a:extLst>
              <a:ext uri="{FF2B5EF4-FFF2-40B4-BE49-F238E27FC236}">
                <a16:creationId xmlns:a16="http://schemas.microsoft.com/office/drawing/2014/main" id="{3FB777B7-627F-2947-647F-457E1BA04405}"/>
              </a:ext>
            </a:extLst>
          </p:cNvPr>
          <p:cNvSpPr txBox="1">
            <a:spLocks/>
          </p:cNvSpPr>
          <p:nvPr/>
        </p:nvSpPr>
        <p:spPr>
          <a:xfrm>
            <a:off x="224310" y="1449912"/>
            <a:ext cx="11743380" cy="4937889"/>
          </a:xfrm>
          <a:prstGeom prst="rect">
            <a:avLst/>
          </a:prstGeom>
        </p:spPr>
        <p:txBody>
          <a:bodyPr vert="horz" lIns="14400" tIns="14400" rIns="0" bIns="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dk2"/>
                </a:solidFill>
                <a:latin typeface="+mn-lt"/>
                <a:ea typeface="+mn-ea"/>
                <a:cs typeface="+mn-cs"/>
              </a:defRPr>
            </a:lvl1pPr>
            <a:lvl2pPr marL="6858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2pPr>
            <a:lvl3pPr marL="11430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3pPr>
            <a:lvl4pPr marL="16002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4pPr>
            <a:lvl5pPr marL="20574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600" dirty="0"/>
              <a:t>get</a:t>
            </a:r>
          </a:p>
          <a:p>
            <a:pPr marL="0" indent="0" algn="ctr">
              <a:buNone/>
            </a:pPr>
            <a:r>
              <a:rPr lang="en-GB" sz="3600" dirty="0"/>
              <a:t>batch</a:t>
            </a:r>
          </a:p>
          <a:p>
            <a:pPr marL="0" indent="0" algn="ctr">
              <a:buNone/>
            </a:pPr>
            <a:r>
              <a:rPr lang="en-GB" sz="3600" dirty="0"/>
              <a:t>untrack</a:t>
            </a:r>
          </a:p>
        </p:txBody>
      </p:sp>
    </p:spTree>
    <p:extLst>
      <p:ext uri="{BB962C8B-B14F-4D97-AF65-F5344CB8AC3E}">
        <p14:creationId xmlns:p14="http://schemas.microsoft.com/office/powerpoint/2010/main" val="1374439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6912FD-C026-AAC3-9679-1E0C6F2AC53F}"/>
              </a:ext>
            </a:extLst>
          </p:cNvPr>
          <p:cNvSpPr>
            <a:spLocks noGrp="1"/>
          </p:cNvSpPr>
          <p:nvPr>
            <p:ph type="sldNum" sz="quarter" idx="12"/>
          </p:nvPr>
        </p:nvSpPr>
        <p:spPr/>
        <p:txBody>
          <a:bodyPr/>
          <a:lstStyle/>
          <a:p>
            <a:fld id="{A47EDADE-C6AA-456D-892E-64415757A9A8}" type="slidenum">
              <a:rPr lang="en-US" smtClean="0"/>
              <a:pPr/>
              <a:t>16</a:t>
            </a:fld>
            <a:endParaRPr lang="en-US" dirty="0"/>
          </a:p>
        </p:txBody>
      </p:sp>
      <p:sp>
        <p:nvSpPr>
          <p:cNvPr id="4" name="Content Placeholder 3">
            <a:extLst>
              <a:ext uri="{FF2B5EF4-FFF2-40B4-BE49-F238E27FC236}">
                <a16:creationId xmlns:a16="http://schemas.microsoft.com/office/drawing/2014/main" id="{3463A8AD-0D21-BAF8-11FC-BA3502B41D5A}"/>
              </a:ext>
            </a:extLst>
          </p:cNvPr>
          <p:cNvSpPr>
            <a:spLocks noGrp="1"/>
          </p:cNvSpPr>
          <p:nvPr>
            <p:ph sz="quarter" idx="14"/>
          </p:nvPr>
        </p:nvSpPr>
        <p:spPr>
          <a:xfrm>
            <a:off x="224310" y="138277"/>
            <a:ext cx="11743380" cy="4937889"/>
          </a:xfrm>
        </p:spPr>
        <p:txBody>
          <a:bodyPr anchor="t" anchorCtr="0"/>
          <a:lstStyle/>
          <a:p>
            <a:pPr marL="0" indent="0" algn="ctr">
              <a:buNone/>
            </a:pPr>
            <a:r>
              <a:rPr lang="en-GB" sz="3600" dirty="0"/>
              <a:t>batch</a:t>
            </a:r>
          </a:p>
          <a:p>
            <a:pPr marL="0" indent="0" algn="ctr">
              <a:buNone/>
            </a:pPr>
            <a:endParaRPr lang="en-GB" sz="3600" dirty="0"/>
          </a:p>
          <a:p>
            <a:pPr marL="0" indent="0" algn="ctr">
              <a:buNone/>
            </a:pPr>
            <a:endParaRPr lang="en-GB" sz="3600" dirty="0"/>
          </a:p>
        </p:txBody>
      </p:sp>
      <p:pic>
        <p:nvPicPr>
          <p:cNvPr id="11" name="Picture 10">
            <a:extLst>
              <a:ext uri="{FF2B5EF4-FFF2-40B4-BE49-F238E27FC236}">
                <a16:creationId xmlns:a16="http://schemas.microsoft.com/office/drawing/2014/main" id="{E3561F77-C940-8880-F704-1E92155FEEC4}"/>
              </a:ext>
            </a:extLst>
          </p:cNvPr>
          <p:cNvPicPr>
            <a:picLocks noChangeAspect="1"/>
          </p:cNvPicPr>
          <p:nvPr/>
        </p:nvPicPr>
        <p:blipFill>
          <a:blip r:embed="rId3"/>
          <a:stretch>
            <a:fillRect/>
          </a:stretch>
        </p:blipFill>
        <p:spPr>
          <a:xfrm>
            <a:off x="137281" y="1461813"/>
            <a:ext cx="11917438" cy="3934374"/>
          </a:xfrm>
          <a:prstGeom prst="rect">
            <a:avLst/>
          </a:prstGeom>
        </p:spPr>
      </p:pic>
    </p:spTree>
    <p:extLst>
      <p:ext uri="{BB962C8B-B14F-4D97-AF65-F5344CB8AC3E}">
        <p14:creationId xmlns:p14="http://schemas.microsoft.com/office/powerpoint/2010/main" val="669742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5E19537-90F1-6C2C-E63B-42DD82379AFA}"/>
              </a:ext>
            </a:extLst>
          </p:cNvPr>
          <p:cNvSpPr>
            <a:spLocks noGrp="1"/>
          </p:cNvSpPr>
          <p:nvPr>
            <p:ph type="title"/>
          </p:nvPr>
        </p:nvSpPr>
        <p:spPr/>
        <p:txBody>
          <a:bodyPr/>
          <a:lstStyle/>
          <a:p>
            <a:r>
              <a:rPr lang="en-US" dirty="0"/>
              <a:t>Tansu’s features</a:t>
            </a:r>
          </a:p>
        </p:txBody>
      </p:sp>
      <p:sp>
        <p:nvSpPr>
          <p:cNvPr id="2" name="Slide Number Placeholder 1">
            <a:extLst>
              <a:ext uri="{FF2B5EF4-FFF2-40B4-BE49-F238E27FC236}">
                <a16:creationId xmlns:a16="http://schemas.microsoft.com/office/drawing/2014/main" id="{95E37BE1-6E46-E709-4276-5AF73E290CF1}"/>
              </a:ext>
            </a:extLst>
          </p:cNvPr>
          <p:cNvSpPr>
            <a:spLocks noGrp="1"/>
          </p:cNvSpPr>
          <p:nvPr>
            <p:ph type="sldNum" sz="quarter" idx="12"/>
          </p:nvPr>
        </p:nvSpPr>
        <p:spPr>
          <a:xfrm>
            <a:off x="11207578" y="6356350"/>
            <a:ext cx="753762" cy="282575"/>
          </a:xfrm>
        </p:spPr>
        <p:txBody>
          <a:bodyPr/>
          <a:lstStyle/>
          <a:p>
            <a:fld id="{A47EDADE-C6AA-456D-892E-64415757A9A8}" type="slidenum">
              <a:rPr lang="en-US" smtClean="0"/>
              <a:pPr/>
              <a:t>17</a:t>
            </a:fld>
            <a:endParaRPr lang="en-US" dirty="0"/>
          </a:p>
        </p:txBody>
      </p:sp>
    </p:spTree>
    <p:extLst>
      <p:ext uri="{BB962C8B-B14F-4D97-AF65-F5344CB8AC3E}">
        <p14:creationId xmlns:p14="http://schemas.microsoft.com/office/powerpoint/2010/main" val="2186556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14C6927-7BD3-A8A1-A6B5-36C69F361D53}"/>
              </a:ext>
            </a:extLst>
          </p:cNvPr>
          <p:cNvSpPr>
            <a:spLocks noGrp="1"/>
          </p:cNvSpPr>
          <p:nvPr>
            <p:ph type="sldNum" sz="quarter" idx="12"/>
          </p:nvPr>
        </p:nvSpPr>
        <p:spPr>
          <a:xfrm>
            <a:off x="11207578" y="6602957"/>
            <a:ext cx="753762" cy="233533"/>
          </a:xfrm>
        </p:spPr>
        <p:txBody>
          <a:bodyPr/>
          <a:lstStyle/>
          <a:p>
            <a:fld id="{A47EDADE-C6AA-456D-892E-64415757A9A8}" type="slidenum">
              <a:rPr lang="en-US" smtClean="0"/>
              <a:pPr/>
              <a:t>18</a:t>
            </a:fld>
            <a:endParaRPr lang="en-US" dirty="0"/>
          </a:p>
        </p:txBody>
      </p:sp>
      <p:sp>
        <p:nvSpPr>
          <p:cNvPr id="12" name="Content Placeholder 11">
            <a:extLst>
              <a:ext uri="{FF2B5EF4-FFF2-40B4-BE49-F238E27FC236}">
                <a16:creationId xmlns:a16="http://schemas.microsoft.com/office/drawing/2014/main" id="{ACF61E76-7A0E-EE74-3E2A-268A82D50582}"/>
              </a:ext>
            </a:extLst>
          </p:cNvPr>
          <p:cNvSpPr>
            <a:spLocks noGrp="1"/>
          </p:cNvSpPr>
          <p:nvPr>
            <p:ph sz="quarter" idx="14"/>
          </p:nvPr>
        </p:nvSpPr>
        <p:spPr>
          <a:xfrm>
            <a:off x="2921513" y="1983764"/>
            <a:ext cx="6348975" cy="2890472"/>
          </a:xfrm>
        </p:spPr>
        <p:txBody>
          <a:bodyPr lIns="90000" tIns="46800" rIns="90000" bIns="46800">
            <a:spAutoFit/>
          </a:bodyPr>
          <a:lstStyle/>
          <a:p>
            <a:pPr marL="0" indent="0">
              <a:buNone/>
            </a:pPr>
            <a:r>
              <a:rPr lang="en-US" sz="9600" dirty="0"/>
              <a:t>Framework</a:t>
            </a:r>
          </a:p>
          <a:p>
            <a:pPr marL="0" indent="0">
              <a:buNone/>
            </a:pPr>
            <a:r>
              <a:rPr lang="en-US" sz="9600" dirty="0"/>
              <a:t>agnostic</a:t>
            </a:r>
            <a:endParaRPr lang="en-US" dirty="0">
              <a:latin typeface="+mn-lt"/>
            </a:endParaRPr>
          </a:p>
        </p:txBody>
      </p:sp>
    </p:spTree>
    <p:extLst>
      <p:ext uri="{BB962C8B-B14F-4D97-AF65-F5344CB8AC3E}">
        <p14:creationId xmlns:p14="http://schemas.microsoft.com/office/powerpoint/2010/main" val="3917646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14C6927-7BD3-A8A1-A6B5-36C69F361D53}"/>
              </a:ext>
            </a:extLst>
          </p:cNvPr>
          <p:cNvSpPr>
            <a:spLocks noGrp="1"/>
          </p:cNvSpPr>
          <p:nvPr>
            <p:ph type="sldNum" sz="quarter" idx="12"/>
          </p:nvPr>
        </p:nvSpPr>
        <p:spPr>
          <a:xfrm>
            <a:off x="11207578" y="6602957"/>
            <a:ext cx="753762" cy="233533"/>
          </a:xfrm>
        </p:spPr>
        <p:txBody>
          <a:bodyPr/>
          <a:lstStyle/>
          <a:p>
            <a:fld id="{A47EDADE-C6AA-456D-892E-64415757A9A8}" type="slidenum">
              <a:rPr lang="en-US" smtClean="0"/>
              <a:pPr/>
              <a:t>19</a:t>
            </a:fld>
            <a:endParaRPr lang="en-US" dirty="0"/>
          </a:p>
        </p:txBody>
      </p:sp>
      <p:sp>
        <p:nvSpPr>
          <p:cNvPr id="12" name="Content Placeholder 11">
            <a:extLst>
              <a:ext uri="{FF2B5EF4-FFF2-40B4-BE49-F238E27FC236}">
                <a16:creationId xmlns:a16="http://schemas.microsoft.com/office/drawing/2014/main" id="{ACF61E76-7A0E-EE74-3E2A-268A82D50582}"/>
              </a:ext>
            </a:extLst>
          </p:cNvPr>
          <p:cNvSpPr>
            <a:spLocks noGrp="1"/>
          </p:cNvSpPr>
          <p:nvPr>
            <p:ph sz="quarter" idx="14"/>
          </p:nvPr>
        </p:nvSpPr>
        <p:spPr>
          <a:xfrm>
            <a:off x="2391485" y="2716946"/>
            <a:ext cx="7409030" cy="1424109"/>
          </a:xfrm>
        </p:spPr>
        <p:txBody>
          <a:bodyPr wrap="square" lIns="90000" tIns="46800" rIns="90000" bIns="46800">
            <a:spAutoFit/>
          </a:bodyPr>
          <a:lstStyle/>
          <a:p>
            <a:pPr marL="0" indent="0">
              <a:buNone/>
            </a:pPr>
            <a:r>
              <a:rPr lang="en-US" sz="9600" dirty="0"/>
              <a:t>Synchronous</a:t>
            </a:r>
            <a:endParaRPr lang="en-US" dirty="0">
              <a:latin typeface="+mn-lt"/>
            </a:endParaRPr>
          </a:p>
        </p:txBody>
      </p:sp>
    </p:spTree>
    <p:extLst>
      <p:ext uri="{BB962C8B-B14F-4D97-AF65-F5344CB8AC3E}">
        <p14:creationId xmlns:p14="http://schemas.microsoft.com/office/powerpoint/2010/main" val="1393521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6FF1FC-4CFC-9FC4-5681-87ED54F32CCC}"/>
              </a:ext>
            </a:extLst>
          </p:cNvPr>
          <p:cNvSpPr>
            <a:spLocks noGrp="1"/>
          </p:cNvSpPr>
          <p:nvPr>
            <p:ph type="sldNum" sz="quarter" idx="12"/>
          </p:nvPr>
        </p:nvSpPr>
        <p:spPr/>
        <p:txBody>
          <a:bodyPr rIns="0" bIns="0" anchor="b" anchorCtr="0">
            <a:normAutofit/>
          </a:bodyPr>
          <a:lstStyle/>
          <a:p>
            <a:pPr>
              <a:spcAft>
                <a:spcPts val="600"/>
              </a:spcAft>
            </a:pPr>
            <a:fld id="{A47EDADE-C6AA-456D-892E-64415757A9A8}" type="slidenum">
              <a:rPr lang="en-US" smtClean="0"/>
              <a:pPr>
                <a:spcAft>
                  <a:spcPts val="600"/>
                </a:spcAft>
              </a:pPr>
              <a:t>2</a:t>
            </a:fld>
            <a:endParaRPr lang="en-US"/>
          </a:p>
        </p:txBody>
      </p:sp>
      <p:pic>
        <p:nvPicPr>
          <p:cNvPr id="7" name="Picture 6" descr="A black background with colorful text&#10;&#10;Description automatically generated">
            <a:extLst>
              <a:ext uri="{FF2B5EF4-FFF2-40B4-BE49-F238E27FC236}">
                <a16:creationId xmlns:a16="http://schemas.microsoft.com/office/drawing/2014/main" id="{3C2F2D06-AEED-ED25-E021-2387A8A140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628" y="-1731335"/>
            <a:ext cx="11128744" cy="11128744"/>
          </a:xfrm>
          <a:prstGeom prst="rect">
            <a:avLst/>
          </a:prstGeom>
        </p:spPr>
      </p:pic>
    </p:spTree>
    <p:extLst>
      <p:ext uri="{BB962C8B-B14F-4D97-AF65-F5344CB8AC3E}">
        <p14:creationId xmlns:p14="http://schemas.microsoft.com/office/powerpoint/2010/main" val="32518283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14C6927-7BD3-A8A1-A6B5-36C69F361D53}"/>
              </a:ext>
            </a:extLst>
          </p:cNvPr>
          <p:cNvSpPr>
            <a:spLocks noGrp="1"/>
          </p:cNvSpPr>
          <p:nvPr>
            <p:ph type="sldNum" sz="quarter" idx="12"/>
          </p:nvPr>
        </p:nvSpPr>
        <p:spPr>
          <a:xfrm>
            <a:off x="11207578" y="6602957"/>
            <a:ext cx="753762" cy="233533"/>
          </a:xfrm>
        </p:spPr>
        <p:txBody>
          <a:bodyPr/>
          <a:lstStyle/>
          <a:p>
            <a:fld id="{A47EDADE-C6AA-456D-892E-64415757A9A8}" type="slidenum">
              <a:rPr lang="en-US" smtClean="0"/>
              <a:pPr/>
              <a:t>20</a:t>
            </a:fld>
            <a:endParaRPr lang="en-US" dirty="0"/>
          </a:p>
        </p:txBody>
      </p:sp>
      <p:sp>
        <p:nvSpPr>
          <p:cNvPr id="12" name="Content Placeholder 11">
            <a:extLst>
              <a:ext uri="{FF2B5EF4-FFF2-40B4-BE49-F238E27FC236}">
                <a16:creationId xmlns:a16="http://schemas.microsoft.com/office/drawing/2014/main" id="{ACF61E76-7A0E-EE74-3E2A-268A82D50582}"/>
              </a:ext>
            </a:extLst>
          </p:cNvPr>
          <p:cNvSpPr>
            <a:spLocks noGrp="1"/>
          </p:cNvSpPr>
          <p:nvPr>
            <p:ph sz="quarter" idx="14"/>
          </p:nvPr>
        </p:nvSpPr>
        <p:spPr>
          <a:xfrm>
            <a:off x="4728157" y="2716946"/>
            <a:ext cx="2735686" cy="1424109"/>
          </a:xfrm>
        </p:spPr>
        <p:txBody>
          <a:bodyPr wrap="square" lIns="90000" tIns="46800" rIns="90000" bIns="46800">
            <a:spAutoFit/>
          </a:bodyPr>
          <a:lstStyle/>
          <a:p>
            <a:pPr marL="0" indent="0">
              <a:buNone/>
            </a:pPr>
            <a:r>
              <a:rPr lang="en-US" sz="9600" dirty="0"/>
              <a:t>Lazy</a:t>
            </a:r>
            <a:endParaRPr lang="en-US" dirty="0">
              <a:latin typeface="+mn-lt"/>
            </a:endParaRPr>
          </a:p>
        </p:txBody>
      </p:sp>
    </p:spTree>
    <p:extLst>
      <p:ext uri="{BB962C8B-B14F-4D97-AF65-F5344CB8AC3E}">
        <p14:creationId xmlns:p14="http://schemas.microsoft.com/office/powerpoint/2010/main" val="28925635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14C6927-7BD3-A8A1-A6B5-36C69F361D53}"/>
              </a:ext>
            </a:extLst>
          </p:cNvPr>
          <p:cNvSpPr>
            <a:spLocks noGrp="1"/>
          </p:cNvSpPr>
          <p:nvPr>
            <p:ph type="sldNum" sz="quarter" idx="12"/>
          </p:nvPr>
        </p:nvSpPr>
        <p:spPr>
          <a:xfrm>
            <a:off x="11207578" y="6602957"/>
            <a:ext cx="753762" cy="233533"/>
          </a:xfrm>
        </p:spPr>
        <p:txBody>
          <a:bodyPr/>
          <a:lstStyle/>
          <a:p>
            <a:fld id="{A47EDADE-C6AA-456D-892E-64415757A9A8}" type="slidenum">
              <a:rPr lang="en-US" smtClean="0"/>
              <a:pPr/>
              <a:t>21</a:t>
            </a:fld>
            <a:endParaRPr lang="en-US" dirty="0"/>
          </a:p>
        </p:txBody>
      </p:sp>
      <p:sp>
        <p:nvSpPr>
          <p:cNvPr id="12" name="Content Placeholder 11">
            <a:extLst>
              <a:ext uri="{FF2B5EF4-FFF2-40B4-BE49-F238E27FC236}">
                <a16:creationId xmlns:a16="http://schemas.microsoft.com/office/drawing/2014/main" id="{ACF61E76-7A0E-EE74-3E2A-268A82D50582}"/>
              </a:ext>
            </a:extLst>
          </p:cNvPr>
          <p:cNvSpPr>
            <a:spLocks noGrp="1"/>
          </p:cNvSpPr>
          <p:nvPr>
            <p:ph sz="quarter" idx="14"/>
          </p:nvPr>
        </p:nvSpPr>
        <p:spPr>
          <a:xfrm>
            <a:off x="3162301" y="2716946"/>
            <a:ext cx="5867399" cy="1424109"/>
          </a:xfrm>
        </p:spPr>
        <p:txBody>
          <a:bodyPr wrap="square" lIns="90000" tIns="46800" rIns="90000" bIns="46800">
            <a:spAutoFit/>
          </a:bodyPr>
          <a:lstStyle/>
          <a:p>
            <a:pPr marL="0" indent="0" algn="ctr">
              <a:buNone/>
            </a:pPr>
            <a:r>
              <a:rPr lang="en-US" sz="9600" dirty="0" err="1">
                <a:latin typeface="+mn-lt"/>
              </a:rPr>
              <a:t>onU</a:t>
            </a:r>
            <a:r>
              <a:rPr lang="en-US" sz="9600" dirty="0" err="1"/>
              <a:t>se</a:t>
            </a:r>
            <a:endParaRPr lang="en-US" sz="9600" dirty="0"/>
          </a:p>
        </p:txBody>
      </p:sp>
    </p:spTree>
    <p:extLst>
      <p:ext uri="{BB962C8B-B14F-4D97-AF65-F5344CB8AC3E}">
        <p14:creationId xmlns:p14="http://schemas.microsoft.com/office/powerpoint/2010/main" val="41515816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6912FD-C026-AAC3-9679-1E0C6F2AC53F}"/>
              </a:ext>
            </a:extLst>
          </p:cNvPr>
          <p:cNvSpPr>
            <a:spLocks noGrp="1"/>
          </p:cNvSpPr>
          <p:nvPr>
            <p:ph type="sldNum" sz="quarter" idx="12"/>
          </p:nvPr>
        </p:nvSpPr>
        <p:spPr/>
        <p:txBody>
          <a:bodyPr/>
          <a:lstStyle/>
          <a:p>
            <a:fld id="{A47EDADE-C6AA-456D-892E-64415757A9A8}" type="slidenum">
              <a:rPr lang="en-US" smtClean="0"/>
              <a:pPr/>
              <a:t>22</a:t>
            </a:fld>
            <a:endParaRPr lang="en-US" dirty="0"/>
          </a:p>
        </p:txBody>
      </p:sp>
      <p:sp>
        <p:nvSpPr>
          <p:cNvPr id="4" name="Content Placeholder 3">
            <a:extLst>
              <a:ext uri="{FF2B5EF4-FFF2-40B4-BE49-F238E27FC236}">
                <a16:creationId xmlns:a16="http://schemas.microsoft.com/office/drawing/2014/main" id="{3463A8AD-0D21-BAF8-11FC-BA3502B41D5A}"/>
              </a:ext>
            </a:extLst>
          </p:cNvPr>
          <p:cNvSpPr>
            <a:spLocks noGrp="1"/>
          </p:cNvSpPr>
          <p:nvPr>
            <p:ph sz="quarter" idx="14"/>
          </p:nvPr>
        </p:nvSpPr>
        <p:spPr>
          <a:xfrm>
            <a:off x="224310" y="138277"/>
            <a:ext cx="11743380" cy="4937889"/>
          </a:xfrm>
        </p:spPr>
        <p:txBody>
          <a:bodyPr anchor="t" anchorCtr="0"/>
          <a:lstStyle/>
          <a:p>
            <a:pPr marL="0" indent="0" algn="ctr">
              <a:buNone/>
            </a:pPr>
            <a:r>
              <a:rPr lang="en-GB" sz="3600" dirty="0" err="1"/>
              <a:t>onUse</a:t>
            </a:r>
            <a:endParaRPr lang="en-GB" sz="3600" dirty="0"/>
          </a:p>
          <a:p>
            <a:pPr marL="0" indent="0" algn="ctr">
              <a:buNone/>
            </a:pPr>
            <a:endParaRPr lang="en-GB" sz="3600" dirty="0"/>
          </a:p>
          <a:p>
            <a:pPr marL="0" indent="0" algn="ctr">
              <a:buNone/>
            </a:pPr>
            <a:endParaRPr lang="en-GB" sz="3600" dirty="0"/>
          </a:p>
        </p:txBody>
      </p:sp>
      <p:pic>
        <p:nvPicPr>
          <p:cNvPr id="9" name="Picture 8">
            <a:extLst>
              <a:ext uri="{FF2B5EF4-FFF2-40B4-BE49-F238E27FC236}">
                <a16:creationId xmlns:a16="http://schemas.microsoft.com/office/drawing/2014/main" id="{7B14D28C-B7D6-097F-5C5E-0D98E76E4D6E}"/>
              </a:ext>
            </a:extLst>
          </p:cNvPr>
          <p:cNvPicPr>
            <a:picLocks noChangeAspect="1"/>
          </p:cNvPicPr>
          <p:nvPr/>
        </p:nvPicPr>
        <p:blipFill>
          <a:blip r:embed="rId2"/>
          <a:stretch>
            <a:fillRect/>
          </a:stretch>
        </p:blipFill>
        <p:spPr>
          <a:xfrm>
            <a:off x="632650" y="892251"/>
            <a:ext cx="10926700" cy="5487166"/>
          </a:xfrm>
          <a:prstGeom prst="rect">
            <a:avLst/>
          </a:prstGeom>
        </p:spPr>
      </p:pic>
    </p:spTree>
    <p:extLst>
      <p:ext uri="{BB962C8B-B14F-4D97-AF65-F5344CB8AC3E}">
        <p14:creationId xmlns:p14="http://schemas.microsoft.com/office/powerpoint/2010/main" val="3469823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AA1DD3E-86A6-B933-241D-1D4F428C4E28}"/>
              </a:ext>
            </a:extLst>
          </p:cNvPr>
          <p:cNvSpPr>
            <a:spLocks noGrp="1"/>
          </p:cNvSpPr>
          <p:nvPr>
            <p:ph type="title"/>
          </p:nvPr>
        </p:nvSpPr>
        <p:spPr/>
        <p:txBody>
          <a:bodyPr/>
          <a:lstStyle/>
          <a:p>
            <a:r>
              <a:rPr lang="en-US" dirty="0"/>
              <a:t>AgnosUI</a:t>
            </a:r>
          </a:p>
        </p:txBody>
      </p:sp>
      <p:sp>
        <p:nvSpPr>
          <p:cNvPr id="2" name="Slide Number Placeholder 1">
            <a:extLst>
              <a:ext uri="{FF2B5EF4-FFF2-40B4-BE49-F238E27FC236}">
                <a16:creationId xmlns:a16="http://schemas.microsoft.com/office/drawing/2014/main" id="{85F016C4-ED46-B082-BB9B-4EF9D170B7E6}"/>
              </a:ext>
            </a:extLst>
          </p:cNvPr>
          <p:cNvSpPr>
            <a:spLocks noGrp="1"/>
          </p:cNvSpPr>
          <p:nvPr>
            <p:ph type="sldNum" sz="quarter" idx="12"/>
          </p:nvPr>
        </p:nvSpPr>
        <p:spPr>
          <a:xfrm>
            <a:off x="11207578" y="6356350"/>
            <a:ext cx="753762" cy="282575"/>
          </a:xfrm>
        </p:spPr>
        <p:txBody>
          <a:bodyPr/>
          <a:lstStyle/>
          <a:p>
            <a:fld id="{A47EDADE-C6AA-456D-892E-64415757A9A8}" type="slidenum">
              <a:rPr lang="en-US" smtClean="0"/>
              <a:pPr/>
              <a:t>23</a:t>
            </a:fld>
            <a:endParaRPr lang="en-US"/>
          </a:p>
        </p:txBody>
      </p:sp>
    </p:spTree>
    <p:extLst>
      <p:ext uri="{BB962C8B-B14F-4D97-AF65-F5344CB8AC3E}">
        <p14:creationId xmlns:p14="http://schemas.microsoft.com/office/powerpoint/2010/main" val="1194325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14C6927-7BD3-A8A1-A6B5-36C69F361D53}"/>
              </a:ext>
            </a:extLst>
          </p:cNvPr>
          <p:cNvSpPr>
            <a:spLocks noGrp="1"/>
          </p:cNvSpPr>
          <p:nvPr>
            <p:ph type="sldNum" sz="quarter" idx="12"/>
          </p:nvPr>
        </p:nvSpPr>
        <p:spPr/>
        <p:txBody>
          <a:bodyPr/>
          <a:lstStyle/>
          <a:p>
            <a:fld id="{A47EDADE-C6AA-456D-892E-64415757A9A8}" type="slidenum">
              <a:rPr lang="en-US" smtClean="0"/>
              <a:pPr/>
              <a:t>24</a:t>
            </a:fld>
            <a:endParaRPr lang="en-US" dirty="0"/>
          </a:p>
        </p:txBody>
      </p:sp>
      <p:pic>
        <p:nvPicPr>
          <p:cNvPr id="8" name="Picture 7">
            <a:extLst>
              <a:ext uri="{FF2B5EF4-FFF2-40B4-BE49-F238E27FC236}">
                <a16:creationId xmlns:a16="http://schemas.microsoft.com/office/drawing/2014/main" id="{1D3DBA5F-081C-9F18-D7B7-66744B904C3E}"/>
              </a:ext>
            </a:extLst>
          </p:cNvPr>
          <p:cNvPicPr>
            <a:picLocks noChangeAspect="1"/>
          </p:cNvPicPr>
          <p:nvPr/>
        </p:nvPicPr>
        <p:blipFill>
          <a:blip r:embed="rId3"/>
          <a:stretch>
            <a:fillRect/>
          </a:stretch>
        </p:blipFill>
        <p:spPr>
          <a:xfrm>
            <a:off x="431600" y="1033701"/>
            <a:ext cx="5177453" cy="2552423"/>
          </a:xfrm>
          <a:prstGeom prst="rect">
            <a:avLst/>
          </a:prstGeom>
        </p:spPr>
      </p:pic>
      <p:sp>
        <p:nvSpPr>
          <p:cNvPr id="11" name="Title 10">
            <a:extLst>
              <a:ext uri="{FF2B5EF4-FFF2-40B4-BE49-F238E27FC236}">
                <a16:creationId xmlns:a16="http://schemas.microsoft.com/office/drawing/2014/main" id="{C6AFF265-C3B8-2029-C011-914A7D0BE904}"/>
              </a:ext>
            </a:extLst>
          </p:cNvPr>
          <p:cNvSpPr>
            <a:spLocks noGrp="1"/>
          </p:cNvSpPr>
          <p:nvPr>
            <p:ph type="title"/>
          </p:nvPr>
        </p:nvSpPr>
        <p:spPr/>
        <p:txBody>
          <a:bodyPr/>
          <a:lstStyle/>
          <a:p>
            <a:r>
              <a:rPr lang="en-GB" dirty="0">
                <a:solidFill>
                  <a:srgbClr val="023A00"/>
                </a:solidFill>
              </a:rPr>
              <a:t>AgnosUI provides widgets</a:t>
            </a:r>
            <a:endParaRPr lang="en-IE" dirty="0">
              <a:solidFill>
                <a:srgbClr val="023A00"/>
              </a:solidFill>
            </a:endParaRPr>
          </a:p>
        </p:txBody>
      </p:sp>
      <p:pic>
        <p:nvPicPr>
          <p:cNvPr id="3" name="Picture 2">
            <a:extLst>
              <a:ext uri="{FF2B5EF4-FFF2-40B4-BE49-F238E27FC236}">
                <a16:creationId xmlns:a16="http://schemas.microsoft.com/office/drawing/2014/main" id="{D1FB15D1-7A9C-B50C-383A-2475954A4F00}"/>
              </a:ext>
            </a:extLst>
          </p:cNvPr>
          <p:cNvPicPr>
            <a:picLocks noChangeAspect="1"/>
          </p:cNvPicPr>
          <p:nvPr/>
        </p:nvPicPr>
        <p:blipFill>
          <a:blip r:embed="rId4"/>
          <a:stretch>
            <a:fillRect/>
          </a:stretch>
        </p:blipFill>
        <p:spPr>
          <a:xfrm>
            <a:off x="6306512" y="1033701"/>
            <a:ext cx="4994919" cy="851224"/>
          </a:xfrm>
          <a:prstGeom prst="rect">
            <a:avLst/>
          </a:prstGeom>
        </p:spPr>
      </p:pic>
      <p:pic>
        <p:nvPicPr>
          <p:cNvPr id="5" name="Picture 4">
            <a:extLst>
              <a:ext uri="{FF2B5EF4-FFF2-40B4-BE49-F238E27FC236}">
                <a16:creationId xmlns:a16="http://schemas.microsoft.com/office/drawing/2014/main" id="{2D2820C7-7F79-022C-B10A-91E44144D996}"/>
              </a:ext>
            </a:extLst>
          </p:cNvPr>
          <p:cNvPicPr>
            <a:picLocks noChangeAspect="1"/>
          </p:cNvPicPr>
          <p:nvPr/>
        </p:nvPicPr>
        <p:blipFill rotWithShape="1">
          <a:blip r:embed="rId5"/>
          <a:srcRect l="3772" t="5495" r="4713" b="5096"/>
          <a:stretch/>
        </p:blipFill>
        <p:spPr>
          <a:xfrm>
            <a:off x="605539" y="4060372"/>
            <a:ext cx="4829574" cy="1816629"/>
          </a:xfrm>
          <a:prstGeom prst="rect">
            <a:avLst/>
          </a:prstGeom>
          <a:effectLst>
            <a:outerShdw blurRad="63500" sx="102000" sy="102000" algn="ctr" rotWithShape="0">
              <a:prstClr val="black">
                <a:alpha val="40000"/>
              </a:prstClr>
            </a:outerShdw>
          </a:effectLst>
        </p:spPr>
      </p:pic>
      <p:pic>
        <p:nvPicPr>
          <p:cNvPr id="9" name="Picture 8">
            <a:extLst>
              <a:ext uri="{FF2B5EF4-FFF2-40B4-BE49-F238E27FC236}">
                <a16:creationId xmlns:a16="http://schemas.microsoft.com/office/drawing/2014/main" id="{97B95423-FB26-0B22-B690-47894C66CCEE}"/>
              </a:ext>
            </a:extLst>
          </p:cNvPr>
          <p:cNvPicPr>
            <a:picLocks noChangeAspect="1"/>
          </p:cNvPicPr>
          <p:nvPr/>
        </p:nvPicPr>
        <p:blipFill>
          <a:blip r:embed="rId6"/>
          <a:stretch>
            <a:fillRect/>
          </a:stretch>
        </p:blipFill>
        <p:spPr>
          <a:xfrm>
            <a:off x="7089232" y="2353455"/>
            <a:ext cx="3429479" cy="619211"/>
          </a:xfrm>
          <a:prstGeom prst="rect">
            <a:avLst/>
          </a:prstGeom>
        </p:spPr>
      </p:pic>
      <p:pic>
        <p:nvPicPr>
          <p:cNvPr id="12" name="Picture 11">
            <a:extLst>
              <a:ext uri="{FF2B5EF4-FFF2-40B4-BE49-F238E27FC236}">
                <a16:creationId xmlns:a16="http://schemas.microsoft.com/office/drawing/2014/main" id="{D6C330AD-4B88-47C2-7F47-F7D0D184AACD}"/>
              </a:ext>
            </a:extLst>
          </p:cNvPr>
          <p:cNvPicPr>
            <a:picLocks noChangeAspect="1"/>
          </p:cNvPicPr>
          <p:nvPr/>
        </p:nvPicPr>
        <p:blipFill>
          <a:blip r:embed="rId7"/>
          <a:stretch>
            <a:fillRect/>
          </a:stretch>
        </p:blipFill>
        <p:spPr>
          <a:xfrm>
            <a:off x="6436812" y="4060372"/>
            <a:ext cx="4734319" cy="912704"/>
          </a:xfrm>
          <a:prstGeom prst="rect">
            <a:avLst/>
          </a:prstGeom>
        </p:spPr>
      </p:pic>
      <p:pic>
        <p:nvPicPr>
          <p:cNvPr id="14" name="Picture 13">
            <a:extLst>
              <a:ext uri="{FF2B5EF4-FFF2-40B4-BE49-F238E27FC236}">
                <a16:creationId xmlns:a16="http://schemas.microsoft.com/office/drawing/2014/main" id="{4E3D1BDD-CD51-B8F6-4A93-45FD28626381}"/>
              </a:ext>
            </a:extLst>
          </p:cNvPr>
          <p:cNvPicPr>
            <a:picLocks noChangeAspect="1"/>
          </p:cNvPicPr>
          <p:nvPr/>
        </p:nvPicPr>
        <p:blipFill>
          <a:blip r:embed="rId8"/>
          <a:stretch>
            <a:fillRect/>
          </a:stretch>
        </p:blipFill>
        <p:spPr>
          <a:xfrm>
            <a:off x="7413127" y="5264555"/>
            <a:ext cx="2781688" cy="704948"/>
          </a:xfrm>
          <a:prstGeom prst="rect">
            <a:avLst/>
          </a:prstGeom>
        </p:spPr>
      </p:pic>
    </p:spTree>
    <p:extLst>
      <p:ext uri="{BB962C8B-B14F-4D97-AF65-F5344CB8AC3E}">
        <p14:creationId xmlns:p14="http://schemas.microsoft.com/office/powerpoint/2010/main" val="221772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14C6927-7BD3-A8A1-A6B5-36C69F361D53}"/>
              </a:ext>
            </a:extLst>
          </p:cNvPr>
          <p:cNvSpPr>
            <a:spLocks noGrp="1"/>
          </p:cNvSpPr>
          <p:nvPr>
            <p:ph type="sldNum" sz="quarter" idx="12"/>
          </p:nvPr>
        </p:nvSpPr>
        <p:spPr>
          <a:xfrm>
            <a:off x="11207578" y="6602957"/>
            <a:ext cx="753762" cy="233533"/>
          </a:xfrm>
        </p:spPr>
        <p:txBody>
          <a:bodyPr/>
          <a:lstStyle/>
          <a:p>
            <a:fld id="{A47EDADE-C6AA-456D-892E-64415757A9A8}" type="slidenum">
              <a:rPr lang="en-US" smtClean="0"/>
              <a:pPr/>
              <a:t>25</a:t>
            </a:fld>
            <a:endParaRPr lang="en-US" dirty="0"/>
          </a:p>
        </p:txBody>
      </p:sp>
      <p:sp>
        <p:nvSpPr>
          <p:cNvPr id="10" name="Title 9">
            <a:extLst>
              <a:ext uri="{FF2B5EF4-FFF2-40B4-BE49-F238E27FC236}">
                <a16:creationId xmlns:a16="http://schemas.microsoft.com/office/drawing/2014/main" id="{EDD47514-8A9F-5602-BF67-39BFB485A271}"/>
              </a:ext>
            </a:extLst>
          </p:cNvPr>
          <p:cNvSpPr>
            <a:spLocks noGrp="1"/>
          </p:cNvSpPr>
          <p:nvPr>
            <p:ph type="title"/>
          </p:nvPr>
        </p:nvSpPr>
        <p:spPr>
          <a:xfrm>
            <a:off x="217960" y="220359"/>
            <a:ext cx="9770866" cy="557945"/>
          </a:xfrm>
        </p:spPr>
        <p:txBody>
          <a:bodyPr/>
          <a:lstStyle/>
          <a:p>
            <a:r>
              <a:rPr lang="en-US" dirty="0">
                <a:solidFill>
                  <a:srgbClr val="023A00"/>
                </a:solidFill>
              </a:rPr>
              <a:t>AgnosUI goals</a:t>
            </a:r>
          </a:p>
        </p:txBody>
      </p:sp>
      <p:sp>
        <p:nvSpPr>
          <p:cNvPr id="2" name="TextBox 1">
            <a:extLst>
              <a:ext uri="{FF2B5EF4-FFF2-40B4-BE49-F238E27FC236}">
                <a16:creationId xmlns:a16="http://schemas.microsoft.com/office/drawing/2014/main" id="{F574FE82-D69C-B235-69DD-FCA15A450470}"/>
              </a:ext>
            </a:extLst>
          </p:cNvPr>
          <p:cNvSpPr txBox="1"/>
          <p:nvPr/>
        </p:nvSpPr>
        <p:spPr>
          <a:xfrm>
            <a:off x="6654952" y="2524616"/>
            <a:ext cx="3871534" cy="1800493"/>
          </a:xfrm>
          <a:prstGeom prst="rect">
            <a:avLst/>
          </a:prstGeom>
          <a:noFill/>
        </p:spPr>
        <p:txBody>
          <a:bodyPr wrap="square" rtlCol="0">
            <a:spAutoFit/>
          </a:bodyPr>
          <a:lstStyle/>
          <a:p>
            <a:pPr marL="284400" marR="0" lvl="0" indent="-284400" algn="l" defTabSz="914400" rtl="0" eaLnBrk="1" fontAlgn="auto" latinLnBrk="0" hangingPunct="1">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835"/>
                </a:solidFill>
                <a:effectLst/>
                <a:uLnTx/>
                <a:uFillTx/>
                <a:ea typeface="+mn-ea"/>
                <a:cs typeface="+mn-cs"/>
              </a:rPr>
              <a:t>Headless / TailwindCSS</a:t>
            </a:r>
          </a:p>
          <a:p>
            <a:pPr marL="284400" marR="0" lvl="0" indent="-284400" algn="l" defTabSz="914400" rtl="0" eaLnBrk="1" fontAlgn="auto" latinLnBrk="0" hangingPunct="1">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835"/>
                </a:solidFill>
                <a:effectLst/>
                <a:uLnTx/>
                <a:uFillTx/>
                <a:ea typeface="+mn-ea"/>
                <a:cs typeface="+mn-cs"/>
              </a:rPr>
              <a:t>Highly Customizable</a:t>
            </a:r>
          </a:p>
          <a:p>
            <a:pPr marL="284400" marR="0" lvl="0" indent="-284400" algn="l" defTabSz="914400" rtl="0" eaLnBrk="1" fontAlgn="auto" latinLnBrk="0" hangingPunct="1">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835"/>
                </a:solidFill>
                <a:effectLst/>
                <a:uLnTx/>
                <a:uFillTx/>
                <a:ea typeface="+mn-ea"/>
                <a:cs typeface="+mn-cs"/>
              </a:rPr>
              <a:t>Highly Configurable</a:t>
            </a:r>
          </a:p>
          <a:p>
            <a:pPr marL="284400" marR="0" lvl="0" indent="-284400" defTabSz="914400" rtl="0" eaLnBrk="1" fontAlgn="auto" latinLnBrk="0" hangingPunct="1">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835"/>
                </a:solidFill>
                <a:effectLst/>
                <a:uLnTx/>
                <a:uFillTx/>
                <a:ea typeface="+mn-ea"/>
                <a:cs typeface="+mn-cs"/>
              </a:rPr>
              <a:t>API compatible</a:t>
            </a:r>
          </a:p>
        </p:txBody>
      </p:sp>
      <p:sp>
        <p:nvSpPr>
          <p:cNvPr id="4" name="TextBox 3">
            <a:extLst>
              <a:ext uri="{FF2B5EF4-FFF2-40B4-BE49-F238E27FC236}">
                <a16:creationId xmlns:a16="http://schemas.microsoft.com/office/drawing/2014/main" id="{F8B8CCC1-CA82-E607-9B1E-AFE45DF44DF0}"/>
              </a:ext>
            </a:extLst>
          </p:cNvPr>
          <p:cNvSpPr txBox="1"/>
          <p:nvPr/>
        </p:nvSpPr>
        <p:spPr>
          <a:xfrm>
            <a:off x="1429835" y="2524617"/>
            <a:ext cx="4107215" cy="1800493"/>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400" dirty="0"/>
              <a:t>Framework agnostic</a:t>
            </a:r>
          </a:p>
          <a:p>
            <a:pPr marL="285750" indent="-285750">
              <a:spcBef>
                <a:spcPts val="600"/>
              </a:spcBef>
              <a:buFont typeface="Arial" panose="020B0604020202020204" pitchFamily="34" charset="0"/>
              <a:buChar char="•"/>
            </a:pPr>
            <a:r>
              <a:rPr lang="en-US" sz="2400" dirty="0"/>
              <a:t>Reactive</a:t>
            </a:r>
          </a:p>
          <a:p>
            <a:pPr marL="285750" indent="-285750">
              <a:spcBef>
                <a:spcPts val="600"/>
              </a:spcBef>
              <a:buFont typeface="Arial" panose="020B0604020202020204" pitchFamily="34" charset="0"/>
              <a:buChar char="•"/>
            </a:pPr>
            <a:r>
              <a:rPr lang="en-US" sz="2400" dirty="0"/>
              <a:t>Bootstrap</a:t>
            </a:r>
          </a:p>
          <a:p>
            <a:pPr marL="285750" indent="-285750">
              <a:spcBef>
                <a:spcPts val="600"/>
              </a:spcBef>
              <a:buFont typeface="Arial" panose="020B0604020202020204" pitchFamily="34" charset="0"/>
              <a:buChar char="•"/>
            </a:pPr>
            <a:r>
              <a:rPr lang="en-US" sz="2400" dirty="0"/>
              <a:t>Usability (incl accessibility)</a:t>
            </a:r>
          </a:p>
        </p:txBody>
      </p:sp>
    </p:spTree>
    <p:extLst>
      <p:ext uri="{BB962C8B-B14F-4D97-AF65-F5344CB8AC3E}">
        <p14:creationId xmlns:p14="http://schemas.microsoft.com/office/powerpoint/2010/main" val="18768765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B4F6963B-A27F-9537-72F0-F843B3E934AC}"/>
              </a:ext>
            </a:extLst>
          </p:cNvPr>
          <p:cNvSpPr>
            <a:spLocks noGrp="1"/>
          </p:cNvSpPr>
          <p:nvPr>
            <p:ph type="title"/>
          </p:nvPr>
        </p:nvSpPr>
        <p:spPr/>
        <p:txBody>
          <a:bodyPr/>
          <a:lstStyle/>
          <a:p>
            <a:r>
              <a:rPr lang="en-US" dirty="0"/>
              <a:t>Tansu in AgnosUI</a:t>
            </a:r>
          </a:p>
        </p:txBody>
      </p:sp>
      <p:sp>
        <p:nvSpPr>
          <p:cNvPr id="2" name="Slide Number Placeholder 1">
            <a:extLst>
              <a:ext uri="{FF2B5EF4-FFF2-40B4-BE49-F238E27FC236}">
                <a16:creationId xmlns:a16="http://schemas.microsoft.com/office/drawing/2014/main" id="{A5A0D21D-9A96-959B-C5C2-7C732E280ADA}"/>
              </a:ext>
            </a:extLst>
          </p:cNvPr>
          <p:cNvSpPr>
            <a:spLocks noGrp="1"/>
          </p:cNvSpPr>
          <p:nvPr>
            <p:ph type="sldNum" sz="quarter" idx="12"/>
          </p:nvPr>
        </p:nvSpPr>
        <p:spPr>
          <a:xfrm>
            <a:off x="11207578" y="6356350"/>
            <a:ext cx="753762" cy="282575"/>
          </a:xfrm>
        </p:spPr>
        <p:txBody>
          <a:bodyPr/>
          <a:lstStyle/>
          <a:p>
            <a:fld id="{A47EDADE-C6AA-456D-892E-64415757A9A8}" type="slidenum">
              <a:rPr lang="en-US" smtClean="0"/>
              <a:pPr/>
              <a:t>26</a:t>
            </a:fld>
            <a:endParaRPr lang="en-US" dirty="0"/>
          </a:p>
        </p:txBody>
      </p:sp>
    </p:spTree>
    <p:extLst>
      <p:ext uri="{BB962C8B-B14F-4D97-AF65-F5344CB8AC3E}">
        <p14:creationId xmlns:p14="http://schemas.microsoft.com/office/powerpoint/2010/main" val="41586802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6912FD-C026-AAC3-9679-1E0C6F2AC53F}"/>
              </a:ext>
            </a:extLst>
          </p:cNvPr>
          <p:cNvSpPr>
            <a:spLocks noGrp="1"/>
          </p:cNvSpPr>
          <p:nvPr>
            <p:ph type="sldNum" sz="quarter" idx="12"/>
          </p:nvPr>
        </p:nvSpPr>
        <p:spPr/>
        <p:txBody>
          <a:bodyPr/>
          <a:lstStyle/>
          <a:p>
            <a:fld id="{A47EDADE-C6AA-456D-892E-64415757A9A8}" type="slidenum">
              <a:rPr lang="en-US" smtClean="0"/>
              <a:pPr/>
              <a:t>27</a:t>
            </a:fld>
            <a:endParaRPr lang="en-US" dirty="0"/>
          </a:p>
        </p:txBody>
      </p:sp>
      <p:sp>
        <p:nvSpPr>
          <p:cNvPr id="4" name="Content Placeholder 3">
            <a:extLst>
              <a:ext uri="{FF2B5EF4-FFF2-40B4-BE49-F238E27FC236}">
                <a16:creationId xmlns:a16="http://schemas.microsoft.com/office/drawing/2014/main" id="{3463A8AD-0D21-BAF8-11FC-BA3502B41D5A}"/>
              </a:ext>
            </a:extLst>
          </p:cNvPr>
          <p:cNvSpPr>
            <a:spLocks noGrp="1"/>
          </p:cNvSpPr>
          <p:nvPr>
            <p:ph sz="quarter" idx="14"/>
          </p:nvPr>
        </p:nvSpPr>
        <p:spPr>
          <a:xfrm>
            <a:off x="224310" y="138277"/>
            <a:ext cx="11743380" cy="4937889"/>
          </a:xfrm>
        </p:spPr>
        <p:txBody>
          <a:bodyPr anchor="t" anchorCtr="0"/>
          <a:lstStyle/>
          <a:p>
            <a:pPr marL="0" indent="0" algn="ctr">
              <a:buNone/>
            </a:pPr>
            <a:r>
              <a:rPr lang="en-GB" sz="3600" dirty="0"/>
              <a:t>derived</a:t>
            </a:r>
          </a:p>
          <a:p>
            <a:pPr marL="0" indent="0" algn="ctr">
              <a:buNone/>
            </a:pPr>
            <a:endParaRPr lang="en-GB" sz="3600" dirty="0"/>
          </a:p>
          <a:p>
            <a:pPr marL="0" indent="0" algn="ctr">
              <a:buNone/>
            </a:pPr>
            <a:endParaRPr lang="en-GB" sz="3600" dirty="0"/>
          </a:p>
        </p:txBody>
      </p:sp>
      <p:pic>
        <p:nvPicPr>
          <p:cNvPr id="10" name="Picture 9">
            <a:extLst>
              <a:ext uri="{FF2B5EF4-FFF2-40B4-BE49-F238E27FC236}">
                <a16:creationId xmlns:a16="http://schemas.microsoft.com/office/drawing/2014/main" id="{EFC1ED72-C208-7832-964E-8F71E9BAABC2}"/>
              </a:ext>
            </a:extLst>
          </p:cNvPr>
          <p:cNvPicPr>
            <a:picLocks noChangeAspect="1"/>
          </p:cNvPicPr>
          <p:nvPr/>
        </p:nvPicPr>
        <p:blipFill>
          <a:blip r:embed="rId3"/>
          <a:stretch>
            <a:fillRect/>
          </a:stretch>
        </p:blipFill>
        <p:spPr>
          <a:xfrm>
            <a:off x="-10886" y="754748"/>
            <a:ext cx="12192000" cy="5805715"/>
          </a:xfrm>
          <a:prstGeom prst="rect">
            <a:avLst/>
          </a:prstGeom>
        </p:spPr>
      </p:pic>
    </p:spTree>
    <p:extLst>
      <p:ext uri="{BB962C8B-B14F-4D97-AF65-F5344CB8AC3E}">
        <p14:creationId xmlns:p14="http://schemas.microsoft.com/office/powerpoint/2010/main" val="3319030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6912FD-C026-AAC3-9679-1E0C6F2AC53F}"/>
              </a:ext>
            </a:extLst>
          </p:cNvPr>
          <p:cNvSpPr>
            <a:spLocks noGrp="1"/>
          </p:cNvSpPr>
          <p:nvPr>
            <p:ph type="sldNum" sz="quarter" idx="12"/>
          </p:nvPr>
        </p:nvSpPr>
        <p:spPr/>
        <p:txBody>
          <a:bodyPr/>
          <a:lstStyle/>
          <a:p>
            <a:fld id="{A47EDADE-C6AA-456D-892E-64415757A9A8}" type="slidenum">
              <a:rPr lang="en-US" smtClean="0"/>
              <a:pPr/>
              <a:t>28</a:t>
            </a:fld>
            <a:endParaRPr lang="en-US" dirty="0"/>
          </a:p>
        </p:txBody>
      </p:sp>
      <p:sp>
        <p:nvSpPr>
          <p:cNvPr id="4" name="Content Placeholder 3">
            <a:extLst>
              <a:ext uri="{FF2B5EF4-FFF2-40B4-BE49-F238E27FC236}">
                <a16:creationId xmlns:a16="http://schemas.microsoft.com/office/drawing/2014/main" id="{3463A8AD-0D21-BAF8-11FC-BA3502B41D5A}"/>
              </a:ext>
            </a:extLst>
          </p:cNvPr>
          <p:cNvSpPr>
            <a:spLocks noGrp="1"/>
          </p:cNvSpPr>
          <p:nvPr>
            <p:ph sz="quarter" idx="14"/>
          </p:nvPr>
        </p:nvSpPr>
        <p:spPr>
          <a:xfrm>
            <a:off x="224310" y="138277"/>
            <a:ext cx="11743380" cy="4937889"/>
          </a:xfrm>
        </p:spPr>
        <p:txBody>
          <a:bodyPr anchor="t" anchorCtr="0"/>
          <a:lstStyle/>
          <a:p>
            <a:pPr marL="0" indent="0" algn="ctr">
              <a:buNone/>
            </a:pPr>
            <a:r>
              <a:rPr lang="en-GB" sz="3600" dirty="0"/>
              <a:t>batch</a:t>
            </a:r>
          </a:p>
          <a:p>
            <a:pPr marL="0" indent="0" algn="ctr">
              <a:buNone/>
            </a:pPr>
            <a:endParaRPr lang="en-GB" sz="3600" dirty="0"/>
          </a:p>
          <a:p>
            <a:pPr marL="0" indent="0" algn="ctr">
              <a:buNone/>
            </a:pPr>
            <a:endParaRPr lang="en-GB" sz="3600" dirty="0"/>
          </a:p>
        </p:txBody>
      </p:sp>
      <p:pic>
        <p:nvPicPr>
          <p:cNvPr id="12" name="Picture 11">
            <a:extLst>
              <a:ext uri="{FF2B5EF4-FFF2-40B4-BE49-F238E27FC236}">
                <a16:creationId xmlns:a16="http://schemas.microsoft.com/office/drawing/2014/main" id="{BED56269-D4FA-151E-F743-E1AF775FA9EA}"/>
              </a:ext>
            </a:extLst>
          </p:cNvPr>
          <p:cNvPicPr>
            <a:picLocks noChangeAspect="1"/>
          </p:cNvPicPr>
          <p:nvPr/>
        </p:nvPicPr>
        <p:blipFill>
          <a:blip r:embed="rId2"/>
          <a:stretch>
            <a:fillRect/>
          </a:stretch>
        </p:blipFill>
        <p:spPr>
          <a:xfrm>
            <a:off x="2217006" y="2555719"/>
            <a:ext cx="7757988" cy="1746562"/>
          </a:xfrm>
          <a:prstGeom prst="rect">
            <a:avLst/>
          </a:prstGeom>
        </p:spPr>
      </p:pic>
    </p:spTree>
    <p:extLst>
      <p:ext uri="{BB962C8B-B14F-4D97-AF65-F5344CB8AC3E}">
        <p14:creationId xmlns:p14="http://schemas.microsoft.com/office/powerpoint/2010/main" val="33560305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6912FD-C026-AAC3-9679-1E0C6F2AC53F}"/>
              </a:ext>
            </a:extLst>
          </p:cNvPr>
          <p:cNvSpPr>
            <a:spLocks noGrp="1"/>
          </p:cNvSpPr>
          <p:nvPr>
            <p:ph type="sldNum" sz="quarter" idx="12"/>
          </p:nvPr>
        </p:nvSpPr>
        <p:spPr/>
        <p:txBody>
          <a:bodyPr/>
          <a:lstStyle/>
          <a:p>
            <a:fld id="{A47EDADE-C6AA-456D-892E-64415757A9A8}" type="slidenum">
              <a:rPr lang="en-US" smtClean="0"/>
              <a:pPr/>
              <a:t>29</a:t>
            </a:fld>
            <a:endParaRPr lang="en-US" dirty="0"/>
          </a:p>
        </p:txBody>
      </p:sp>
      <p:sp>
        <p:nvSpPr>
          <p:cNvPr id="4" name="Content Placeholder 3">
            <a:extLst>
              <a:ext uri="{FF2B5EF4-FFF2-40B4-BE49-F238E27FC236}">
                <a16:creationId xmlns:a16="http://schemas.microsoft.com/office/drawing/2014/main" id="{3463A8AD-0D21-BAF8-11FC-BA3502B41D5A}"/>
              </a:ext>
            </a:extLst>
          </p:cNvPr>
          <p:cNvSpPr>
            <a:spLocks noGrp="1"/>
          </p:cNvSpPr>
          <p:nvPr>
            <p:ph sz="quarter" idx="14"/>
          </p:nvPr>
        </p:nvSpPr>
        <p:spPr>
          <a:xfrm>
            <a:off x="224310" y="138277"/>
            <a:ext cx="11743380" cy="4937889"/>
          </a:xfrm>
        </p:spPr>
        <p:txBody>
          <a:bodyPr anchor="t" anchorCtr="0"/>
          <a:lstStyle/>
          <a:p>
            <a:pPr marL="0" indent="0" algn="ctr">
              <a:buNone/>
            </a:pPr>
            <a:r>
              <a:rPr lang="en-GB" sz="3600" dirty="0"/>
              <a:t>computed</a:t>
            </a:r>
          </a:p>
          <a:p>
            <a:pPr marL="0" indent="0" algn="ctr">
              <a:buNone/>
            </a:pPr>
            <a:endParaRPr lang="en-GB" sz="3600" dirty="0"/>
          </a:p>
          <a:p>
            <a:pPr marL="0" indent="0" algn="ctr">
              <a:buNone/>
            </a:pPr>
            <a:endParaRPr lang="en-GB" sz="3600" dirty="0"/>
          </a:p>
        </p:txBody>
      </p:sp>
      <p:pic>
        <p:nvPicPr>
          <p:cNvPr id="6" name="Picture 5">
            <a:extLst>
              <a:ext uri="{FF2B5EF4-FFF2-40B4-BE49-F238E27FC236}">
                <a16:creationId xmlns:a16="http://schemas.microsoft.com/office/drawing/2014/main" id="{9706ABC5-1649-95B8-6F84-7E1B54DF9B4D}"/>
              </a:ext>
            </a:extLst>
          </p:cNvPr>
          <p:cNvPicPr>
            <a:picLocks noChangeAspect="1"/>
          </p:cNvPicPr>
          <p:nvPr/>
        </p:nvPicPr>
        <p:blipFill>
          <a:blip r:embed="rId3"/>
          <a:stretch>
            <a:fillRect/>
          </a:stretch>
        </p:blipFill>
        <p:spPr>
          <a:xfrm>
            <a:off x="180149" y="1833340"/>
            <a:ext cx="11831701" cy="3191320"/>
          </a:xfrm>
          <a:prstGeom prst="rect">
            <a:avLst/>
          </a:prstGeom>
        </p:spPr>
      </p:pic>
    </p:spTree>
    <p:extLst>
      <p:ext uri="{BB962C8B-B14F-4D97-AF65-F5344CB8AC3E}">
        <p14:creationId xmlns:p14="http://schemas.microsoft.com/office/powerpoint/2010/main" val="1216807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9F5726E-0EE7-A2DF-6ED8-1A5EB53ACBBD}"/>
              </a:ext>
            </a:extLst>
          </p:cNvPr>
          <p:cNvSpPr>
            <a:spLocks noGrp="1"/>
          </p:cNvSpPr>
          <p:nvPr>
            <p:ph sz="quarter" idx="11"/>
          </p:nvPr>
        </p:nvSpPr>
        <p:spPr/>
        <p:txBody>
          <a:bodyPr/>
          <a:lstStyle/>
          <a:p>
            <a:r>
              <a:rPr lang="en-US" dirty="0"/>
              <a:t>Tansu a Signal library</a:t>
            </a:r>
          </a:p>
          <a:p>
            <a:r>
              <a:rPr lang="en-US" dirty="0"/>
              <a:t>Tansu’s features</a:t>
            </a:r>
          </a:p>
          <a:p>
            <a:r>
              <a:rPr lang="en-US" dirty="0"/>
              <a:t>AgnosUI</a:t>
            </a:r>
          </a:p>
          <a:p>
            <a:r>
              <a:rPr lang="en-US" dirty="0"/>
              <a:t>Why Tansu for AgnosUI</a:t>
            </a:r>
          </a:p>
        </p:txBody>
      </p:sp>
      <p:pic>
        <p:nvPicPr>
          <p:cNvPr id="6" name="Picture Placeholder 5" descr="Looking up view of a group of tall buildings&#10;&#10;Description automatically generated">
            <a:extLst>
              <a:ext uri="{FF2B5EF4-FFF2-40B4-BE49-F238E27FC236}">
                <a16:creationId xmlns:a16="http://schemas.microsoft.com/office/drawing/2014/main" id="{4BA93DCF-58A3-F1AE-0136-ECF791866DA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7894" r="27894"/>
          <a:stretch>
            <a:fillRect/>
          </a:stretch>
        </p:blipFill>
        <p:spPr/>
      </p:pic>
      <p:sp>
        <p:nvSpPr>
          <p:cNvPr id="4" name="Content Placeholder 3">
            <a:extLst>
              <a:ext uri="{FF2B5EF4-FFF2-40B4-BE49-F238E27FC236}">
                <a16:creationId xmlns:a16="http://schemas.microsoft.com/office/drawing/2014/main" id="{C5FEC1C7-88E6-D79D-5F99-19C14D74CDD0}"/>
              </a:ext>
            </a:extLst>
          </p:cNvPr>
          <p:cNvSpPr>
            <a:spLocks noGrp="1"/>
          </p:cNvSpPr>
          <p:nvPr>
            <p:ph sz="quarter" idx="12"/>
          </p:nvPr>
        </p:nvSpPr>
        <p:spPr/>
        <p:txBody>
          <a:bodyPr/>
          <a:lstStyle/>
          <a:p>
            <a:r>
              <a:rPr lang="en-US" dirty="0"/>
              <a:t>Agenda</a:t>
            </a:r>
          </a:p>
        </p:txBody>
      </p:sp>
    </p:spTree>
    <p:extLst>
      <p:ext uri="{BB962C8B-B14F-4D97-AF65-F5344CB8AC3E}">
        <p14:creationId xmlns:p14="http://schemas.microsoft.com/office/powerpoint/2010/main" val="720425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6912FD-C026-AAC3-9679-1E0C6F2AC53F}"/>
              </a:ext>
            </a:extLst>
          </p:cNvPr>
          <p:cNvSpPr>
            <a:spLocks noGrp="1"/>
          </p:cNvSpPr>
          <p:nvPr>
            <p:ph type="sldNum" sz="quarter" idx="12"/>
          </p:nvPr>
        </p:nvSpPr>
        <p:spPr/>
        <p:txBody>
          <a:bodyPr/>
          <a:lstStyle/>
          <a:p>
            <a:fld id="{A47EDADE-C6AA-456D-892E-64415757A9A8}" type="slidenum">
              <a:rPr lang="en-US" smtClean="0"/>
              <a:pPr/>
              <a:t>30</a:t>
            </a:fld>
            <a:endParaRPr lang="en-US" dirty="0"/>
          </a:p>
        </p:txBody>
      </p:sp>
      <p:sp>
        <p:nvSpPr>
          <p:cNvPr id="4" name="Content Placeholder 3">
            <a:extLst>
              <a:ext uri="{FF2B5EF4-FFF2-40B4-BE49-F238E27FC236}">
                <a16:creationId xmlns:a16="http://schemas.microsoft.com/office/drawing/2014/main" id="{3463A8AD-0D21-BAF8-11FC-BA3502B41D5A}"/>
              </a:ext>
            </a:extLst>
          </p:cNvPr>
          <p:cNvSpPr>
            <a:spLocks noGrp="1"/>
          </p:cNvSpPr>
          <p:nvPr>
            <p:ph sz="quarter" idx="14"/>
          </p:nvPr>
        </p:nvSpPr>
        <p:spPr>
          <a:xfrm>
            <a:off x="463880" y="2409567"/>
            <a:ext cx="690005" cy="2038866"/>
          </a:xfrm>
        </p:spPr>
        <p:txBody>
          <a:bodyPr vert="vert270" anchor="t" anchorCtr="0"/>
          <a:lstStyle/>
          <a:p>
            <a:pPr marL="0" indent="0" algn="ctr">
              <a:buNone/>
            </a:pPr>
            <a:r>
              <a:rPr lang="en-GB" sz="3600" dirty="0" err="1"/>
              <a:t>onUse</a:t>
            </a:r>
            <a:endParaRPr lang="en-GB" sz="3600" dirty="0"/>
          </a:p>
          <a:p>
            <a:pPr marL="0" indent="0" algn="ctr">
              <a:buNone/>
            </a:pPr>
            <a:endParaRPr lang="en-GB" sz="3600" dirty="0"/>
          </a:p>
        </p:txBody>
      </p:sp>
      <p:pic>
        <p:nvPicPr>
          <p:cNvPr id="9" name="Picture 8">
            <a:extLst>
              <a:ext uri="{FF2B5EF4-FFF2-40B4-BE49-F238E27FC236}">
                <a16:creationId xmlns:a16="http://schemas.microsoft.com/office/drawing/2014/main" id="{AB355E27-618D-70BB-0EA2-E929BED67AD8}"/>
              </a:ext>
            </a:extLst>
          </p:cNvPr>
          <p:cNvPicPr>
            <a:picLocks noChangeAspect="1"/>
          </p:cNvPicPr>
          <p:nvPr/>
        </p:nvPicPr>
        <p:blipFill>
          <a:blip r:embed="rId3"/>
          <a:stretch>
            <a:fillRect/>
          </a:stretch>
        </p:blipFill>
        <p:spPr>
          <a:xfrm>
            <a:off x="1414033" y="0"/>
            <a:ext cx="10060620" cy="6858000"/>
          </a:xfrm>
          <a:prstGeom prst="rect">
            <a:avLst/>
          </a:prstGeom>
        </p:spPr>
      </p:pic>
    </p:spTree>
    <p:extLst>
      <p:ext uri="{BB962C8B-B14F-4D97-AF65-F5344CB8AC3E}">
        <p14:creationId xmlns:p14="http://schemas.microsoft.com/office/powerpoint/2010/main" val="3686456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14C6927-7BD3-A8A1-A6B5-36C69F361D53}"/>
              </a:ext>
            </a:extLst>
          </p:cNvPr>
          <p:cNvSpPr>
            <a:spLocks noGrp="1"/>
          </p:cNvSpPr>
          <p:nvPr>
            <p:ph type="sldNum" sz="quarter" idx="12"/>
          </p:nvPr>
        </p:nvSpPr>
        <p:spPr>
          <a:xfrm>
            <a:off x="11207578" y="6602957"/>
            <a:ext cx="753762" cy="233533"/>
          </a:xfrm>
        </p:spPr>
        <p:txBody>
          <a:bodyPr/>
          <a:lstStyle/>
          <a:p>
            <a:fld id="{A47EDADE-C6AA-456D-892E-64415757A9A8}" type="slidenum">
              <a:rPr lang="en-US" smtClean="0"/>
              <a:pPr/>
              <a:t>31</a:t>
            </a:fld>
            <a:endParaRPr lang="en-US" dirty="0"/>
          </a:p>
        </p:txBody>
      </p:sp>
      <p:sp>
        <p:nvSpPr>
          <p:cNvPr id="10" name="Title 9">
            <a:extLst>
              <a:ext uri="{FF2B5EF4-FFF2-40B4-BE49-F238E27FC236}">
                <a16:creationId xmlns:a16="http://schemas.microsoft.com/office/drawing/2014/main" id="{EDD47514-8A9F-5602-BF67-39BFB485A271}"/>
              </a:ext>
            </a:extLst>
          </p:cNvPr>
          <p:cNvSpPr>
            <a:spLocks noGrp="1"/>
          </p:cNvSpPr>
          <p:nvPr>
            <p:ph type="title"/>
          </p:nvPr>
        </p:nvSpPr>
        <p:spPr>
          <a:xfrm>
            <a:off x="217960" y="220359"/>
            <a:ext cx="9770866" cy="557945"/>
          </a:xfrm>
        </p:spPr>
        <p:txBody>
          <a:bodyPr/>
          <a:lstStyle/>
          <a:p>
            <a:r>
              <a:rPr lang="en-US" dirty="0">
                <a:solidFill>
                  <a:srgbClr val="26005A"/>
                </a:solidFill>
              </a:rPr>
              <a:t>Future</a:t>
            </a:r>
          </a:p>
        </p:txBody>
      </p:sp>
      <p:sp>
        <p:nvSpPr>
          <p:cNvPr id="12" name="Content Placeholder 11">
            <a:extLst>
              <a:ext uri="{FF2B5EF4-FFF2-40B4-BE49-F238E27FC236}">
                <a16:creationId xmlns:a16="http://schemas.microsoft.com/office/drawing/2014/main" id="{ACF61E76-7A0E-EE74-3E2A-268A82D50582}"/>
              </a:ext>
            </a:extLst>
          </p:cNvPr>
          <p:cNvSpPr>
            <a:spLocks noGrp="1"/>
          </p:cNvSpPr>
          <p:nvPr>
            <p:ph sz="quarter" idx="14"/>
          </p:nvPr>
        </p:nvSpPr>
        <p:spPr>
          <a:xfrm>
            <a:off x="3529380" y="2056003"/>
            <a:ext cx="6165338" cy="2823466"/>
          </a:xfrm>
        </p:spPr>
        <p:txBody>
          <a:bodyPr wrap="square" lIns="90000" tIns="46800" rIns="90000" bIns="46800">
            <a:spAutoFit/>
          </a:bodyPr>
          <a:lstStyle/>
          <a:p>
            <a:r>
              <a:rPr lang="en-US" sz="2800" dirty="0"/>
              <a:t>Extend the component and util list</a:t>
            </a:r>
          </a:p>
          <a:p>
            <a:r>
              <a:rPr lang="en-US" sz="2800" dirty="0"/>
              <a:t>Add more documentation</a:t>
            </a:r>
          </a:p>
          <a:p>
            <a:pPr lvl="1"/>
            <a:r>
              <a:rPr lang="en-US" sz="2400" dirty="0"/>
              <a:t>For users</a:t>
            </a:r>
          </a:p>
          <a:p>
            <a:pPr lvl="1"/>
            <a:r>
              <a:rPr lang="en-US" sz="2400" dirty="0"/>
              <a:t>For contributors</a:t>
            </a:r>
          </a:p>
          <a:p>
            <a:r>
              <a:rPr lang="en-US" sz="2800" dirty="0"/>
              <a:t>Advertise it</a:t>
            </a:r>
          </a:p>
          <a:p>
            <a:r>
              <a:rPr lang="en-US" sz="2800" dirty="0"/>
              <a:t>Help people contribute</a:t>
            </a:r>
          </a:p>
        </p:txBody>
      </p:sp>
    </p:spTree>
    <p:extLst>
      <p:ext uri="{BB962C8B-B14F-4D97-AF65-F5344CB8AC3E}">
        <p14:creationId xmlns:p14="http://schemas.microsoft.com/office/powerpoint/2010/main" val="2333563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14C6927-7BD3-A8A1-A6B5-36C69F361D53}"/>
              </a:ext>
            </a:extLst>
          </p:cNvPr>
          <p:cNvSpPr>
            <a:spLocks noGrp="1"/>
          </p:cNvSpPr>
          <p:nvPr>
            <p:ph type="sldNum" sz="quarter" idx="12"/>
          </p:nvPr>
        </p:nvSpPr>
        <p:spPr>
          <a:xfrm>
            <a:off x="11207578" y="6602957"/>
            <a:ext cx="753762" cy="233533"/>
          </a:xfrm>
        </p:spPr>
        <p:txBody>
          <a:bodyPr/>
          <a:lstStyle/>
          <a:p>
            <a:fld id="{A47EDADE-C6AA-456D-892E-64415757A9A8}" type="slidenum">
              <a:rPr lang="en-US" smtClean="0"/>
              <a:pPr/>
              <a:t>32</a:t>
            </a:fld>
            <a:endParaRPr lang="en-US" dirty="0"/>
          </a:p>
        </p:txBody>
      </p:sp>
      <p:sp>
        <p:nvSpPr>
          <p:cNvPr id="10" name="Title 9">
            <a:extLst>
              <a:ext uri="{FF2B5EF4-FFF2-40B4-BE49-F238E27FC236}">
                <a16:creationId xmlns:a16="http://schemas.microsoft.com/office/drawing/2014/main" id="{EDD47514-8A9F-5602-BF67-39BFB485A271}"/>
              </a:ext>
            </a:extLst>
          </p:cNvPr>
          <p:cNvSpPr>
            <a:spLocks noGrp="1"/>
          </p:cNvSpPr>
          <p:nvPr>
            <p:ph type="title"/>
          </p:nvPr>
        </p:nvSpPr>
        <p:spPr>
          <a:xfrm>
            <a:off x="217960" y="220359"/>
            <a:ext cx="9770866" cy="557945"/>
          </a:xfrm>
        </p:spPr>
        <p:txBody>
          <a:bodyPr/>
          <a:lstStyle/>
          <a:p>
            <a:r>
              <a:rPr lang="en-US" dirty="0">
                <a:solidFill>
                  <a:srgbClr val="560900"/>
                </a:solidFill>
              </a:rPr>
              <a:t>The one with the links</a:t>
            </a:r>
          </a:p>
        </p:txBody>
      </p:sp>
      <p:sp>
        <p:nvSpPr>
          <p:cNvPr id="12" name="Content Placeholder 11">
            <a:extLst>
              <a:ext uri="{FF2B5EF4-FFF2-40B4-BE49-F238E27FC236}">
                <a16:creationId xmlns:a16="http://schemas.microsoft.com/office/drawing/2014/main" id="{ACF61E76-7A0E-EE74-3E2A-268A82D50582}"/>
              </a:ext>
            </a:extLst>
          </p:cNvPr>
          <p:cNvSpPr>
            <a:spLocks noGrp="1"/>
          </p:cNvSpPr>
          <p:nvPr>
            <p:ph sz="quarter" idx="14"/>
          </p:nvPr>
        </p:nvSpPr>
        <p:spPr>
          <a:xfrm>
            <a:off x="1995022" y="2928574"/>
            <a:ext cx="8201956" cy="1514390"/>
          </a:xfrm>
        </p:spPr>
        <p:txBody>
          <a:bodyPr wrap="square" lIns="90000" tIns="46800" rIns="90000" bIns="46800">
            <a:spAutoFit/>
          </a:bodyPr>
          <a:lstStyle/>
          <a:p>
            <a:pPr marL="0" indent="0">
              <a:buNone/>
            </a:pPr>
            <a:r>
              <a:rPr lang="en-US" sz="2800" dirty="0"/>
              <a:t>Have a look at:</a:t>
            </a:r>
          </a:p>
          <a:p>
            <a:pPr marL="0" indent="0">
              <a:buNone/>
            </a:pPr>
            <a:r>
              <a:rPr lang="en-US" sz="2800" dirty="0">
                <a:hlinkClick r:id="rId2"/>
              </a:rPr>
              <a:t>https://github.com/AmadeusITGroup/tansu</a:t>
            </a:r>
            <a:r>
              <a:rPr lang="en-US" sz="2800" dirty="0"/>
              <a:t> </a:t>
            </a:r>
          </a:p>
          <a:p>
            <a:pPr marL="0" indent="0">
              <a:buNone/>
            </a:pPr>
            <a:r>
              <a:rPr lang="en-US" sz="2800" dirty="0">
                <a:hlinkClick r:id="rId3"/>
              </a:rPr>
              <a:t>https://amadeusitgroup.github.io/AgnosUI/latest/</a:t>
            </a:r>
            <a:endParaRPr lang="en-US" sz="2800" dirty="0"/>
          </a:p>
        </p:txBody>
      </p:sp>
    </p:spTree>
    <p:extLst>
      <p:ext uri="{BB962C8B-B14F-4D97-AF65-F5344CB8AC3E}">
        <p14:creationId xmlns:p14="http://schemas.microsoft.com/office/powerpoint/2010/main" val="1172691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3">
            <a:extLst>
              <a:ext uri="{FF2B5EF4-FFF2-40B4-BE49-F238E27FC236}">
                <a16:creationId xmlns:a16="http://schemas.microsoft.com/office/drawing/2014/main" id="{7C3C15A7-D405-4592-B6F2-107DEDBD0366}"/>
              </a:ext>
            </a:extLst>
          </p:cNvPr>
          <p:cNvSpPr txBox="1">
            <a:spLocks/>
          </p:cNvSpPr>
          <p:nvPr/>
        </p:nvSpPr>
        <p:spPr>
          <a:xfrm>
            <a:off x="4188844" y="2335427"/>
            <a:ext cx="7772495" cy="1900105"/>
          </a:xfrm>
          <a:prstGeom prst="rect">
            <a:avLst/>
          </a:prstGeom>
        </p:spPr>
        <p:txBody>
          <a:bodyPr vert="horz" lIns="36576" tIns="36576" rIns="0" bIns="0" rtlCol="0" anchor="ctr" anchorCtr="0">
            <a:noAutofit/>
          </a:bodyPr>
          <a:lstStyle>
            <a:lvl1pPr algn="l" defTabSz="914400" rtl="0" eaLnBrk="1" latinLnBrk="0" hangingPunct="1">
              <a:lnSpc>
                <a:spcPct val="90000"/>
              </a:lnSpc>
              <a:spcBef>
                <a:spcPct val="0"/>
              </a:spcBef>
              <a:buNone/>
              <a:defRPr sz="4400" b="0" i="0" kern="1200">
                <a:solidFill>
                  <a:srgbClr val="3A8BFF"/>
                </a:solidFill>
                <a:latin typeface="Amadeus Neue Medium" pitchFamily="2" charset="77"/>
                <a:ea typeface="Amadeus Neue Medium" pitchFamily="2" charset="77"/>
                <a:cs typeface="Amadeus Neue Medium" pitchFamily="2" charset="77"/>
              </a:defRPr>
            </a:lvl1pPr>
          </a:lstStyle>
          <a:p>
            <a:r>
              <a:rPr lang="en-TH" sz="6000"/>
              <a:t>Thank you</a:t>
            </a:r>
            <a:endParaRPr lang="en-TH" sz="6000" dirty="0"/>
          </a:p>
        </p:txBody>
      </p:sp>
      <p:sp>
        <p:nvSpPr>
          <p:cNvPr id="2" name="Slide Number Placeholder 1">
            <a:extLst>
              <a:ext uri="{FF2B5EF4-FFF2-40B4-BE49-F238E27FC236}">
                <a16:creationId xmlns:a16="http://schemas.microsoft.com/office/drawing/2014/main" id="{5700E17B-5942-36D7-C38C-0062EA4F7C06}"/>
              </a:ext>
            </a:extLst>
          </p:cNvPr>
          <p:cNvSpPr>
            <a:spLocks noGrp="1"/>
          </p:cNvSpPr>
          <p:nvPr>
            <p:ph type="sldNum" sz="quarter" idx="12"/>
          </p:nvPr>
        </p:nvSpPr>
        <p:spPr/>
        <p:txBody>
          <a:bodyPr/>
          <a:lstStyle/>
          <a:p>
            <a:fld id="{A47EDADE-C6AA-456D-892E-64415757A9A8}" type="slidenum">
              <a:rPr lang="en-US" smtClean="0"/>
              <a:pPr/>
              <a:t>33</a:t>
            </a:fld>
            <a:endParaRPr lang="en-US"/>
          </a:p>
        </p:txBody>
      </p:sp>
      <p:sp>
        <p:nvSpPr>
          <p:cNvPr id="6" name="Text Placeholder 5">
            <a:extLst>
              <a:ext uri="{FF2B5EF4-FFF2-40B4-BE49-F238E27FC236}">
                <a16:creationId xmlns:a16="http://schemas.microsoft.com/office/drawing/2014/main" id="{2846F245-3102-BF61-3BC7-8F292048E416}"/>
              </a:ext>
            </a:extLst>
          </p:cNvPr>
          <p:cNvSpPr>
            <a:spLocks noGrp="1"/>
          </p:cNvSpPr>
          <p:nvPr>
            <p:ph type="body" sz="quarter" idx="16"/>
          </p:nvPr>
        </p:nvSpPr>
        <p:spPr/>
        <p:txBody>
          <a:bodyPr/>
          <a:lstStyle/>
          <a:p>
            <a:endParaRPr lang="en-US"/>
          </a:p>
        </p:txBody>
      </p:sp>
      <p:pic>
        <p:nvPicPr>
          <p:cNvPr id="7" name="Recording #4">
            <a:hlinkClick r:id="" action="ppaction://media"/>
            <a:extLst>
              <a:ext uri="{FF2B5EF4-FFF2-40B4-BE49-F238E27FC236}">
                <a16:creationId xmlns:a16="http://schemas.microsoft.com/office/drawing/2014/main" id="{6ECB7568-7552-C06B-3652-FC340826163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474756" y="2092958"/>
            <a:ext cx="2606675" cy="2087562"/>
          </a:xfrm>
          <a:prstGeom prst="rect">
            <a:avLst/>
          </a:prstGeom>
        </p:spPr>
      </p:pic>
    </p:spTree>
    <p:extLst>
      <p:ext uri="{BB962C8B-B14F-4D97-AF65-F5344CB8AC3E}">
        <p14:creationId xmlns:p14="http://schemas.microsoft.com/office/powerpoint/2010/main" val="105573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8000"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with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5AEF678B-AF6E-A226-BCCE-6691538C8994}"/>
              </a:ext>
            </a:extLst>
          </p:cNvPr>
          <p:cNvSpPr>
            <a:spLocks noGrp="1"/>
          </p:cNvSpPr>
          <p:nvPr>
            <p:ph type="title"/>
          </p:nvPr>
        </p:nvSpPr>
        <p:spPr/>
        <p:txBody>
          <a:bodyPr/>
          <a:lstStyle/>
          <a:p>
            <a:r>
              <a:rPr lang="en-US" dirty="0"/>
              <a:t>Tansu a signal library</a:t>
            </a:r>
          </a:p>
        </p:txBody>
      </p:sp>
      <p:sp>
        <p:nvSpPr>
          <p:cNvPr id="4" name="Slide Number Placeholder 3">
            <a:extLst>
              <a:ext uri="{FF2B5EF4-FFF2-40B4-BE49-F238E27FC236}">
                <a16:creationId xmlns:a16="http://schemas.microsoft.com/office/drawing/2014/main" id="{5B32CC4E-45D6-A18C-48AF-BD776DC7473D}"/>
              </a:ext>
            </a:extLst>
          </p:cNvPr>
          <p:cNvSpPr>
            <a:spLocks noGrp="1"/>
          </p:cNvSpPr>
          <p:nvPr>
            <p:ph type="sldNum" sz="quarter" idx="12"/>
          </p:nvPr>
        </p:nvSpPr>
        <p:spPr/>
        <p:txBody>
          <a:bodyPr/>
          <a:lstStyle/>
          <a:p>
            <a:fld id="{A47EDADE-C6AA-456D-892E-64415757A9A8}" type="slidenum">
              <a:rPr lang="en-US" smtClean="0"/>
              <a:pPr/>
              <a:t>4</a:t>
            </a:fld>
            <a:endParaRPr lang="en-US"/>
          </a:p>
        </p:txBody>
      </p:sp>
    </p:spTree>
    <p:extLst>
      <p:ext uri="{BB962C8B-B14F-4D97-AF65-F5344CB8AC3E}">
        <p14:creationId xmlns:p14="http://schemas.microsoft.com/office/powerpoint/2010/main" val="3597816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6FF1FC-4CFC-9FC4-5681-87ED54F32CCC}"/>
              </a:ext>
            </a:extLst>
          </p:cNvPr>
          <p:cNvSpPr>
            <a:spLocks noGrp="1"/>
          </p:cNvSpPr>
          <p:nvPr>
            <p:ph type="sldNum" sz="quarter" idx="12"/>
          </p:nvPr>
        </p:nvSpPr>
        <p:spPr>
          <a:xfrm>
            <a:off x="11207578" y="6356350"/>
            <a:ext cx="753762" cy="282575"/>
          </a:xfrm>
        </p:spPr>
        <p:txBody>
          <a:bodyPr rIns="0" bIns="0" anchor="b" anchorCtr="0">
            <a:normAutofit/>
          </a:bodyPr>
          <a:lstStyle/>
          <a:p>
            <a:pPr>
              <a:spcAft>
                <a:spcPts val="600"/>
              </a:spcAft>
            </a:pPr>
            <a:fld id="{A47EDADE-C6AA-456D-892E-64415757A9A8}" type="slidenum">
              <a:rPr lang="en-US" smtClean="0"/>
              <a:pPr>
                <a:spcAft>
                  <a:spcPts val="600"/>
                </a:spcAft>
              </a:pPr>
              <a:t>5</a:t>
            </a:fld>
            <a:endParaRPr lang="en-US"/>
          </a:p>
        </p:txBody>
      </p:sp>
      <p:pic>
        <p:nvPicPr>
          <p:cNvPr id="7" name="Picture 6" descr="A black background with colorful text&#10;&#10;Description automatically generated">
            <a:extLst>
              <a:ext uri="{FF2B5EF4-FFF2-40B4-BE49-F238E27FC236}">
                <a16:creationId xmlns:a16="http://schemas.microsoft.com/office/drawing/2014/main" id="{14E836AA-96E9-DB18-5634-835F81087B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2866234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114C6927-7BD3-A8A1-A6B5-36C69F361D53}"/>
              </a:ext>
            </a:extLst>
          </p:cNvPr>
          <p:cNvSpPr>
            <a:spLocks noGrp="1"/>
          </p:cNvSpPr>
          <p:nvPr>
            <p:ph type="sldNum" sz="quarter" idx="12"/>
          </p:nvPr>
        </p:nvSpPr>
        <p:spPr>
          <a:xfrm>
            <a:off x="11207578" y="6602957"/>
            <a:ext cx="753762" cy="233533"/>
          </a:xfrm>
        </p:spPr>
        <p:txBody>
          <a:bodyPr/>
          <a:lstStyle/>
          <a:p>
            <a:fld id="{A47EDADE-C6AA-456D-892E-64415757A9A8}" type="slidenum">
              <a:rPr lang="en-US" smtClean="0"/>
              <a:pPr/>
              <a:t>6</a:t>
            </a:fld>
            <a:endParaRPr lang="en-US" dirty="0"/>
          </a:p>
        </p:txBody>
      </p:sp>
      <p:sp>
        <p:nvSpPr>
          <p:cNvPr id="12" name="Content Placeholder 11">
            <a:extLst>
              <a:ext uri="{FF2B5EF4-FFF2-40B4-BE49-F238E27FC236}">
                <a16:creationId xmlns:a16="http://schemas.microsoft.com/office/drawing/2014/main" id="{ACF61E76-7A0E-EE74-3E2A-268A82D50582}"/>
              </a:ext>
            </a:extLst>
          </p:cNvPr>
          <p:cNvSpPr>
            <a:spLocks noGrp="1"/>
          </p:cNvSpPr>
          <p:nvPr>
            <p:ph sz="quarter" idx="14"/>
          </p:nvPr>
        </p:nvSpPr>
        <p:spPr>
          <a:xfrm>
            <a:off x="3133478" y="572458"/>
            <a:ext cx="5925045" cy="1424109"/>
          </a:xfrm>
        </p:spPr>
        <p:txBody>
          <a:bodyPr wrap="square" lIns="90000" tIns="46800" rIns="90000" bIns="46800" anchor="ctr" anchorCtr="0">
            <a:spAutoFit/>
          </a:bodyPr>
          <a:lstStyle/>
          <a:p>
            <a:pPr marL="0" indent="0">
              <a:buNone/>
            </a:pPr>
            <a:r>
              <a:rPr lang="en-US" sz="9600" dirty="0"/>
              <a:t>Base store</a:t>
            </a:r>
          </a:p>
        </p:txBody>
      </p:sp>
      <p:sp>
        <p:nvSpPr>
          <p:cNvPr id="2" name="Content Placeholder 3">
            <a:extLst>
              <a:ext uri="{FF2B5EF4-FFF2-40B4-BE49-F238E27FC236}">
                <a16:creationId xmlns:a16="http://schemas.microsoft.com/office/drawing/2014/main" id="{3FB777B7-627F-2947-647F-457E1BA04405}"/>
              </a:ext>
            </a:extLst>
          </p:cNvPr>
          <p:cNvSpPr txBox="1">
            <a:spLocks/>
          </p:cNvSpPr>
          <p:nvPr/>
        </p:nvSpPr>
        <p:spPr>
          <a:xfrm>
            <a:off x="224310" y="1449912"/>
            <a:ext cx="11743380" cy="4937889"/>
          </a:xfrm>
          <a:prstGeom prst="rect">
            <a:avLst/>
          </a:prstGeom>
        </p:spPr>
        <p:txBody>
          <a:bodyPr vert="horz" lIns="14400" tIns="14400" rIns="0" bIns="0" rtlCol="0" anchor="ctr"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dk2"/>
                </a:solidFill>
                <a:latin typeface="+mn-lt"/>
                <a:ea typeface="+mn-ea"/>
                <a:cs typeface="+mn-cs"/>
              </a:defRPr>
            </a:lvl1pPr>
            <a:lvl2pPr marL="6858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2pPr>
            <a:lvl3pPr marL="11430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3pPr>
            <a:lvl4pPr marL="16002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4pPr>
            <a:lvl5pPr marL="2057400" indent="-228600" algn="l" defTabSz="914400" rtl="0" eaLnBrk="1" latinLnBrk="0" hangingPunct="1">
              <a:lnSpc>
                <a:spcPct val="90000"/>
              </a:lnSpc>
              <a:spcBef>
                <a:spcPts val="500"/>
              </a:spcBef>
              <a:buFont typeface="Amadeus Neue" pitchFamily="50" charset="0"/>
              <a:buChar char="–"/>
              <a:defRPr sz="2000" kern="1200">
                <a:solidFill>
                  <a:schemeClr val="dk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GB" sz="3600" dirty="0"/>
              <a:t>readable</a:t>
            </a:r>
          </a:p>
          <a:p>
            <a:pPr marL="0" indent="0" algn="ctr">
              <a:buFont typeface="Arial" panose="020B0604020202020204" pitchFamily="34" charset="0"/>
              <a:buNone/>
            </a:pPr>
            <a:r>
              <a:rPr lang="en-GB" sz="3600" dirty="0"/>
              <a:t>writable</a:t>
            </a:r>
          </a:p>
          <a:p>
            <a:pPr marL="0" indent="0" algn="ctr">
              <a:buFont typeface="Arial" panose="020B0604020202020204" pitchFamily="34" charset="0"/>
              <a:buNone/>
            </a:pPr>
            <a:r>
              <a:rPr lang="en-GB" sz="3600" dirty="0" err="1"/>
              <a:t>asReadable</a:t>
            </a:r>
            <a:endParaRPr lang="en-GB" sz="3600" dirty="0"/>
          </a:p>
          <a:p>
            <a:pPr marL="0" indent="0" algn="ctr">
              <a:buFont typeface="Arial" panose="020B0604020202020204" pitchFamily="34" charset="0"/>
              <a:buNone/>
            </a:pPr>
            <a:r>
              <a:rPr lang="en-GB" sz="3600" dirty="0" err="1"/>
              <a:t>asWritable</a:t>
            </a:r>
            <a:endParaRPr lang="en-IE" sz="3600" dirty="0"/>
          </a:p>
        </p:txBody>
      </p:sp>
    </p:spTree>
    <p:extLst>
      <p:ext uri="{BB962C8B-B14F-4D97-AF65-F5344CB8AC3E}">
        <p14:creationId xmlns:p14="http://schemas.microsoft.com/office/powerpoint/2010/main" val="1263928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6912FD-C026-AAC3-9679-1E0C6F2AC53F}"/>
              </a:ext>
            </a:extLst>
          </p:cNvPr>
          <p:cNvSpPr>
            <a:spLocks noGrp="1"/>
          </p:cNvSpPr>
          <p:nvPr>
            <p:ph type="sldNum" sz="quarter" idx="12"/>
          </p:nvPr>
        </p:nvSpPr>
        <p:spPr/>
        <p:txBody>
          <a:bodyPr/>
          <a:lstStyle/>
          <a:p>
            <a:fld id="{A47EDADE-C6AA-456D-892E-64415757A9A8}" type="slidenum">
              <a:rPr lang="en-US" smtClean="0"/>
              <a:pPr/>
              <a:t>7</a:t>
            </a:fld>
            <a:endParaRPr lang="en-US" dirty="0"/>
          </a:p>
        </p:txBody>
      </p:sp>
      <p:sp>
        <p:nvSpPr>
          <p:cNvPr id="4" name="Content Placeholder 3">
            <a:extLst>
              <a:ext uri="{FF2B5EF4-FFF2-40B4-BE49-F238E27FC236}">
                <a16:creationId xmlns:a16="http://schemas.microsoft.com/office/drawing/2014/main" id="{3463A8AD-0D21-BAF8-11FC-BA3502B41D5A}"/>
              </a:ext>
            </a:extLst>
          </p:cNvPr>
          <p:cNvSpPr>
            <a:spLocks noGrp="1"/>
          </p:cNvSpPr>
          <p:nvPr>
            <p:ph sz="quarter" idx="14"/>
          </p:nvPr>
        </p:nvSpPr>
        <p:spPr>
          <a:xfrm>
            <a:off x="224310" y="715424"/>
            <a:ext cx="11743380" cy="4937889"/>
          </a:xfrm>
        </p:spPr>
        <p:txBody>
          <a:bodyPr anchor="t" anchorCtr="0"/>
          <a:lstStyle/>
          <a:p>
            <a:pPr marL="0" indent="0" algn="ctr">
              <a:buNone/>
            </a:pPr>
            <a:r>
              <a:rPr lang="en-GB" sz="3600" dirty="0"/>
              <a:t>writable</a:t>
            </a:r>
          </a:p>
          <a:p>
            <a:pPr marL="0" indent="0" algn="ctr">
              <a:buNone/>
            </a:pPr>
            <a:endParaRPr lang="en-GB" sz="3600" dirty="0"/>
          </a:p>
          <a:p>
            <a:pPr marL="0" indent="0" algn="ctr">
              <a:buNone/>
            </a:pPr>
            <a:endParaRPr lang="en-GB" sz="3600" dirty="0"/>
          </a:p>
        </p:txBody>
      </p:sp>
      <p:pic>
        <p:nvPicPr>
          <p:cNvPr id="7" name="Picture 6">
            <a:extLst>
              <a:ext uri="{FF2B5EF4-FFF2-40B4-BE49-F238E27FC236}">
                <a16:creationId xmlns:a16="http://schemas.microsoft.com/office/drawing/2014/main" id="{97158FF3-8F22-542E-813E-975AA2382E07}"/>
              </a:ext>
            </a:extLst>
          </p:cNvPr>
          <p:cNvPicPr>
            <a:picLocks noChangeAspect="1"/>
          </p:cNvPicPr>
          <p:nvPr/>
        </p:nvPicPr>
        <p:blipFill>
          <a:blip r:embed="rId2"/>
          <a:stretch>
            <a:fillRect/>
          </a:stretch>
        </p:blipFill>
        <p:spPr>
          <a:xfrm>
            <a:off x="1947284" y="1427734"/>
            <a:ext cx="8297433" cy="4829849"/>
          </a:xfrm>
          <a:prstGeom prst="rect">
            <a:avLst/>
          </a:prstGeom>
        </p:spPr>
      </p:pic>
    </p:spTree>
    <p:extLst>
      <p:ext uri="{BB962C8B-B14F-4D97-AF65-F5344CB8AC3E}">
        <p14:creationId xmlns:p14="http://schemas.microsoft.com/office/powerpoint/2010/main" val="13617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6912FD-C026-AAC3-9679-1E0C6F2AC53F}"/>
              </a:ext>
            </a:extLst>
          </p:cNvPr>
          <p:cNvSpPr>
            <a:spLocks noGrp="1"/>
          </p:cNvSpPr>
          <p:nvPr>
            <p:ph type="sldNum" sz="quarter" idx="12"/>
          </p:nvPr>
        </p:nvSpPr>
        <p:spPr/>
        <p:txBody>
          <a:bodyPr/>
          <a:lstStyle/>
          <a:p>
            <a:fld id="{A47EDADE-C6AA-456D-892E-64415757A9A8}" type="slidenum">
              <a:rPr lang="en-US" smtClean="0"/>
              <a:pPr/>
              <a:t>8</a:t>
            </a:fld>
            <a:endParaRPr lang="en-US" dirty="0"/>
          </a:p>
        </p:txBody>
      </p:sp>
      <p:sp>
        <p:nvSpPr>
          <p:cNvPr id="4" name="Content Placeholder 3">
            <a:extLst>
              <a:ext uri="{FF2B5EF4-FFF2-40B4-BE49-F238E27FC236}">
                <a16:creationId xmlns:a16="http://schemas.microsoft.com/office/drawing/2014/main" id="{3463A8AD-0D21-BAF8-11FC-BA3502B41D5A}"/>
              </a:ext>
            </a:extLst>
          </p:cNvPr>
          <p:cNvSpPr>
            <a:spLocks noGrp="1"/>
          </p:cNvSpPr>
          <p:nvPr>
            <p:ph sz="quarter" idx="14"/>
          </p:nvPr>
        </p:nvSpPr>
        <p:spPr>
          <a:xfrm>
            <a:off x="224310" y="138277"/>
            <a:ext cx="11743380" cy="4937889"/>
          </a:xfrm>
        </p:spPr>
        <p:txBody>
          <a:bodyPr anchor="t" anchorCtr="0"/>
          <a:lstStyle/>
          <a:p>
            <a:pPr marL="0" indent="0" algn="ctr">
              <a:buNone/>
            </a:pPr>
            <a:r>
              <a:rPr lang="en-GB" sz="3600" dirty="0" err="1"/>
              <a:t>asWritable</a:t>
            </a:r>
            <a:endParaRPr lang="en-GB" sz="3600" dirty="0"/>
          </a:p>
          <a:p>
            <a:pPr marL="0" indent="0" algn="ctr">
              <a:buNone/>
            </a:pPr>
            <a:endParaRPr lang="en-GB" sz="3600" dirty="0"/>
          </a:p>
          <a:p>
            <a:pPr marL="0" indent="0" algn="ctr">
              <a:buNone/>
            </a:pPr>
            <a:endParaRPr lang="en-GB" sz="3600" dirty="0"/>
          </a:p>
        </p:txBody>
      </p:sp>
      <p:pic>
        <p:nvPicPr>
          <p:cNvPr id="7" name="Picture 6">
            <a:extLst>
              <a:ext uri="{FF2B5EF4-FFF2-40B4-BE49-F238E27FC236}">
                <a16:creationId xmlns:a16="http://schemas.microsoft.com/office/drawing/2014/main" id="{50DD2F80-8B75-5CBA-C509-ADA2CD90765D}"/>
              </a:ext>
            </a:extLst>
          </p:cNvPr>
          <p:cNvPicPr>
            <a:picLocks noChangeAspect="1"/>
          </p:cNvPicPr>
          <p:nvPr/>
        </p:nvPicPr>
        <p:blipFill>
          <a:blip r:embed="rId3"/>
          <a:stretch>
            <a:fillRect/>
          </a:stretch>
        </p:blipFill>
        <p:spPr>
          <a:xfrm>
            <a:off x="1395750" y="697016"/>
            <a:ext cx="9400500" cy="6139474"/>
          </a:xfrm>
          <a:prstGeom prst="rect">
            <a:avLst/>
          </a:prstGeom>
        </p:spPr>
      </p:pic>
      <p:sp>
        <p:nvSpPr>
          <p:cNvPr id="8" name="Rectangle 7">
            <a:extLst>
              <a:ext uri="{FF2B5EF4-FFF2-40B4-BE49-F238E27FC236}">
                <a16:creationId xmlns:a16="http://schemas.microsoft.com/office/drawing/2014/main" id="{BC6E4C72-61A1-CC1A-8140-1AC854B8C81E}"/>
              </a:ext>
            </a:extLst>
          </p:cNvPr>
          <p:cNvSpPr/>
          <p:nvPr/>
        </p:nvSpPr>
        <p:spPr>
          <a:xfrm>
            <a:off x="1992085" y="1763486"/>
            <a:ext cx="6520543" cy="413657"/>
          </a:xfrm>
          <a:prstGeom prst="rect">
            <a:avLst/>
          </a:prstGeom>
          <a:noFill/>
          <a:ln w="38100">
            <a:solidFill>
              <a:srgbClr val="FF514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702328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6912FD-C026-AAC3-9679-1E0C6F2AC53F}"/>
              </a:ext>
            </a:extLst>
          </p:cNvPr>
          <p:cNvSpPr>
            <a:spLocks noGrp="1"/>
          </p:cNvSpPr>
          <p:nvPr>
            <p:ph type="sldNum" sz="quarter" idx="12"/>
          </p:nvPr>
        </p:nvSpPr>
        <p:spPr/>
        <p:txBody>
          <a:bodyPr/>
          <a:lstStyle/>
          <a:p>
            <a:fld id="{A47EDADE-C6AA-456D-892E-64415757A9A8}" type="slidenum">
              <a:rPr lang="en-US" smtClean="0"/>
              <a:pPr/>
              <a:t>9</a:t>
            </a:fld>
            <a:endParaRPr lang="en-US" dirty="0"/>
          </a:p>
        </p:txBody>
      </p:sp>
      <p:sp>
        <p:nvSpPr>
          <p:cNvPr id="4" name="Content Placeholder 3">
            <a:extLst>
              <a:ext uri="{FF2B5EF4-FFF2-40B4-BE49-F238E27FC236}">
                <a16:creationId xmlns:a16="http://schemas.microsoft.com/office/drawing/2014/main" id="{3463A8AD-0D21-BAF8-11FC-BA3502B41D5A}"/>
              </a:ext>
            </a:extLst>
          </p:cNvPr>
          <p:cNvSpPr>
            <a:spLocks noGrp="1"/>
          </p:cNvSpPr>
          <p:nvPr>
            <p:ph sz="quarter" idx="14"/>
          </p:nvPr>
        </p:nvSpPr>
        <p:spPr>
          <a:xfrm>
            <a:off x="224310" y="1412110"/>
            <a:ext cx="11743380" cy="4937889"/>
          </a:xfrm>
        </p:spPr>
        <p:txBody>
          <a:bodyPr anchor="t" anchorCtr="0"/>
          <a:lstStyle/>
          <a:p>
            <a:pPr marL="0" indent="0" algn="ctr">
              <a:buNone/>
            </a:pPr>
            <a:r>
              <a:rPr lang="en-GB" sz="3600" dirty="0"/>
              <a:t>readable</a:t>
            </a:r>
          </a:p>
          <a:p>
            <a:pPr marL="0" indent="0" algn="ctr">
              <a:buNone/>
            </a:pPr>
            <a:endParaRPr lang="en-GB" sz="3600" dirty="0"/>
          </a:p>
          <a:p>
            <a:pPr marL="0" indent="0" algn="ctr">
              <a:buNone/>
            </a:pPr>
            <a:endParaRPr lang="en-GB" sz="3600" dirty="0"/>
          </a:p>
        </p:txBody>
      </p:sp>
      <p:pic>
        <p:nvPicPr>
          <p:cNvPr id="12" name="Picture 11">
            <a:extLst>
              <a:ext uri="{FF2B5EF4-FFF2-40B4-BE49-F238E27FC236}">
                <a16:creationId xmlns:a16="http://schemas.microsoft.com/office/drawing/2014/main" id="{816399E4-64C4-C2C7-7A7A-9446DFEA9C44}"/>
              </a:ext>
            </a:extLst>
          </p:cNvPr>
          <p:cNvPicPr>
            <a:picLocks noChangeAspect="1"/>
          </p:cNvPicPr>
          <p:nvPr/>
        </p:nvPicPr>
        <p:blipFill>
          <a:blip r:embed="rId2"/>
          <a:stretch>
            <a:fillRect/>
          </a:stretch>
        </p:blipFill>
        <p:spPr>
          <a:xfrm>
            <a:off x="1569662" y="2314408"/>
            <a:ext cx="9052676" cy="2703905"/>
          </a:xfrm>
          <a:prstGeom prst="rect">
            <a:avLst/>
          </a:prstGeom>
        </p:spPr>
      </p:pic>
    </p:spTree>
    <p:extLst>
      <p:ext uri="{BB962C8B-B14F-4D97-AF65-F5344CB8AC3E}">
        <p14:creationId xmlns:p14="http://schemas.microsoft.com/office/powerpoint/2010/main" val="1441485269"/>
      </p:ext>
    </p:extLst>
  </p:cSld>
  <p:clrMapOvr>
    <a:masterClrMapping/>
  </p:clrMapOvr>
</p:sld>
</file>

<file path=ppt/theme/theme1.xml><?xml version="1.0" encoding="utf-8"?>
<a:theme xmlns:a="http://schemas.openxmlformats.org/drawingml/2006/main" name="Amadeus Standard Slides">
  <a:themeElements>
    <a:clrScheme name="Office">
      <a:dk1>
        <a:srgbClr val="000000"/>
      </a:dk1>
      <a:lt1>
        <a:srgbClr val="FFFFFF"/>
      </a:lt1>
      <a:dk2>
        <a:srgbClr val="000835"/>
      </a:dk2>
      <a:lt2>
        <a:srgbClr val="C5D5F9"/>
      </a:lt2>
      <a:accent1>
        <a:srgbClr val="003B8F"/>
      </a:accent1>
      <a:accent2>
        <a:srgbClr val="3A8BFF"/>
      </a:accent2>
      <a:accent3>
        <a:srgbClr val="C5D5F9"/>
      </a:accent3>
      <a:accent4>
        <a:srgbClr val="59008F"/>
      </a:accent4>
      <a:accent5>
        <a:srgbClr val="B650FF"/>
      </a:accent5>
      <a:accent6>
        <a:srgbClr val="BE8DFF"/>
      </a:accent6>
      <a:hlink>
        <a:srgbClr val="3A8BFF"/>
      </a:hlink>
      <a:folHlink>
        <a:srgbClr val="3A8BFF"/>
      </a:folHlink>
    </a:clrScheme>
    <a:fontScheme name="Custom 13">
      <a:majorFont>
        <a:latin typeface="Amadeus Neue"/>
        <a:ea typeface=""/>
        <a:cs typeface=""/>
      </a:majorFont>
      <a:minorFont>
        <a:latin typeface="Amadeus Neu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Sky">
      <a:srgbClr val="000835"/>
    </a:custClr>
    <a:custClr name="Vivid Sky">
      <a:srgbClr val="3A8BFF"/>
    </a:custClr>
    <a:custClr name="Light Sky">
      <a:srgbClr val="C5D5F9"/>
    </a:custClr>
    <a:custClr name="Cloud White">
      <a:srgbClr val="FFFFFF"/>
    </a:custClr>
    <a:custClr name="Dark Violet">
      <a:srgbClr val="26005A"/>
    </a:custClr>
    <a:custClr name="Vivid Violet">
      <a:srgbClr val="B650FF"/>
    </a:custClr>
    <a:custClr name="Light Violet">
      <a:srgbClr val="E4C7FF"/>
    </a:custClr>
    <a:custClr name="Dark Fuchsia">
      <a:srgbClr val="4F0230"/>
    </a:custClr>
    <a:custClr name="Vivid Fuchsia">
      <a:srgbClr val="FF58AC"/>
    </a:custClr>
    <a:custClr name="Light Fuchsia">
      <a:srgbClr val="FFC5F9"/>
    </a:custClr>
    <a:custClr name="Dark Crimson">
      <a:srgbClr val="560900"/>
    </a:custClr>
    <a:custClr name="Vivid Crimson">
      <a:srgbClr val="FF514D"/>
    </a:custClr>
    <a:custClr name="Light Crimson">
      <a:srgbClr val="FFD7D7"/>
    </a:custClr>
    <a:custClr name="Dark Canary">
      <a:srgbClr val="564A00"/>
    </a:custClr>
    <a:custClr name="Vivid Canary">
      <a:srgbClr val="FCE649"/>
    </a:custClr>
    <a:custClr name="Light Canary">
      <a:srgbClr val="FFFEB0"/>
    </a:custClr>
    <a:custClr name="Dark Forest">
      <a:srgbClr val="023A00"/>
    </a:custClr>
    <a:custClr name="Vivid Forest">
      <a:srgbClr val="92FF73"/>
    </a:custClr>
    <a:custClr name="Light Forest">
      <a:srgbClr val="C8FFC0"/>
    </a:custClr>
  </a:custClrLst>
  <a:extLst>
    <a:ext uri="{05A4C25C-085E-4340-85A3-A5531E510DB2}">
      <thm15:themeFamily xmlns:thm15="http://schemas.microsoft.com/office/thememl/2012/main" name="2023 Amadeus Standard PowerPoint Template" id="{912BCA1C-608A-4928-991A-2B2928F04E5E}" vid="{E07B3699-32A5-421D-905C-CA0FDBEEEF20}"/>
    </a:ext>
  </a:extLst>
</a:theme>
</file>

<file path=ppt/theme/theme2.xml><?xml version="1.0" encoding="utf-8"?>
<a:theme xmlns:a="http://schemas.openxmlformats.org/drawingml/2006/main" name="1_Amadeus Standard Slides">
  <a:themeElements>
    <a:clrScheme name="Office">
      <a:dk1>
        <a:srgbClr val="000000"/>
      </a:dk1>
      <a:lt1>
        <a:srgbClr val="FFFFFF"/>
      </a:lt1>
      <a:dk2>
        <a:srgbClr val="000835"/>
      </a:dk2>
      <a:lt2>
        <a:srgbClr val="C5D5F9"/>
      </a:lt2>
      <a:accent1>
        <a:srgbClr val="003B8F"/>
      </a:accent1>
      <a:accent2>
        <a:srgbClr val="3A8BFF"/>
      </a:accent2>
      <a:accent3>
        <a:srgbClr val="C5D5F9"/>
      </a:accent3>
      <a:accent4>
        <a:srgbClr val="59008F"/>
      </a:accent4>
      <a:accent5>
        <a:srgbClr val="B650FF"/>
      </a:accent5>
      <a:accent6>
        <a:srgbClr val="BE8DFF"/>
      </a:accent6>
      <a:hlink>
        <a:srgbClr val="3A8BFF"/>
      </a:hlink>
      <a:folHlink>
        <a:srgbClr val="3A8BFF"/>
      </a:folHlink>
    </a:clrScheme>
    <a:fontScheme name="Custom 13">
      <a:majorFont>
        <a:latin typeface="Amadeus Neue"/>
        <a:ea typeface=""/>
        <a:cs typeface=""/>
      </a:majorFont>
      <a:minorFont>
        <a:latin typeface="Amadeus Neu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Dark Sky">
      <a:srgbClr val="000835"/>
    </a:custClr>
    <a:custClr name="Vivid Sky">
      <a:srgbClr val="3A8BFF"/>
    </a:custClr>
    <a:custClr name="Light Sky">
      <a:srgbClr val="C5D5F9"/>
    </a:custClr>
    <a:custClr name="Cloud White">
      <a:srgbClr val="FFFFFF"/>
    </a:custClr>
    <a:custClr name="Dark Violet">
      <a:srgbClr val="26005A"/>
    </a:custClr>
    <a:custClr name="Vivid Violet">
      <a:srgbClr val="B650FF"/>
    </a:custClr>
    <a:custClr name="Light Violet">
      <a:srgbClr val="E4C7FF"/>
    </a:custClr>
    <a:custClr name="Dark Fuchsia">
      <a:srgbClr val="4F0230"/>
    </a:custClr>
    <a:custClr name="Vivid Fuchsia">
      <a:srgbClr val="FF58AC"/>
    </a:custClr>
    <a:custClr name="Light Fuchsia">
      <a:srgbClr val="FFC5F9"/>
    </a:custClr>
    <a:custClr name="Dark Crimson">
      <a:srgbClr val="560900"/>
    </a:custClr>
    <a:custClr name="Vivid Crimson">
      <a:srgbClr val="FF514D"/>
    </a:custClr>
    <a:custClr name="Light Crimson">
      <a:srgbClr val="FFD7D7"/>
    </a:custClr>
    <a:custClr name="Dark Canary">
      <a:srgbClr val="564A00"/>
    </a:custClr>
    <a:custClr name="Vivid Canary">
      <a:srgbClr val="FCE649"/>
    </a:custClr>
    <a:custClr name="Light Canary">
      <a:srgbClr val="FFFEB0"/>
    </a:custClr>
    <a:custClr name="Dark Forest">
      <a:srgbClr val="023A00"/>
    </a:custClr>
    <a:custClr name="Vivid Forest">
      <a:srgbClr val="92FF73"/>
    </a:custClr>
    <a:custClr name="Light Forest">
      <a:srgbClr val="C8FFC0"/>
    </a:custClr>
  </a:custClrLst>
  <a:extLst>
    <a:ext uri="{05A4C25C-085E-4340-85A3-A5531E510DB2}">
      <thm15:themeFamily xmlns:thm15="http://schemas.microsoft.com/office/thememl/2012/main" name="2023 Amadeus Standard PowerPoint Template" id="{912BCA1C-608A-4928-991A-2B2928F04E5E}" vid="{E07B3699-32A5-421D-905C-CA0FDBEEEF2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3212D8B9F2A084F85A0C4B39973AD61" ma:contentTypeVersion="14" ma:contentTypeDescription="Create a new document." ma:contentTypeScope="" ma:versionID="801c1ecbb77a97f974e298fa61386593">
  <xsd:schema xmlns:xsd="http://www.w3.org/2001/XMLSchema" xmlns:xs="http://www.w3.org/2001/XMLSchema" xmlns:p="http://schemas.microsoft.com/office/2006/metadata/properties" xmlns:ns3="47a6c9ea-8ca1-4148-a51c-674433223c5e" xmlns:ns4="c1aa9305-1f6d-4921-a20c-6f8071a3d59e" targetNamespace="http://schemas.microsoft.com/office/2006/metadata/properties" ma:root="true" ma:fieldsID="974851403b90563a48ed8e02c8d88e1c" ns3:_="" ns4:_="">
    <xsd:import namespace="47a6c9ea-8ca1-4148-a51c-674433223c5e"/>
    <xsd:import namespace="c1aa9305-1f6d-4921-a20c-6f8071a3d59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GenerationTime" minOccurs="0"/>
                <xsd:element ref="ns4:MediaServiceEventHashCode" minOccurs="0"/>
                <xsd:element ref="ns4:MediaLengthInSeconds" minOccurs="0"/>
                <xsd:element ref="ns4:MediaServiceLocation" minOccurs="0"/>
                <xsd:element ref="ns4:_activity"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a6c9ea-8ca1-4148-a51c-674433223c5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aa9305-1f6d-4921-a20c-6f8071a3d59e"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ternalName="MediaServiceLocation" ma:readOnly="true">
      <xsd:simpleType>
        <xsd:restriction base="dms:Text"/>
      </xsd:simpleType>
    </xsd:element>
    <xsd:element name="_activity" ma:index="20" nillable="true" ma:displayName="_activity" ma:hidden="true" ma:internalName="_activity">
      <xsd:simpleType>
        <xsd:restriction base="dms:Note"/>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47a6c9ea-8ca1-4148-a51c-674433223c5e">
      <UserInfo>
        <DisplayName>Yolanda LOPEZ</DisplayName>
        <AccountId>1191</AccountId>
        <AccountType/>
      </UserInfo>
      <UserInfo>
        <DisplayName>Panpong VARAVARN</DisplayName>
        <AccountId>75</AccountId>
        <AccountType/>
      </UserInfo>
    </SharedWithUsers>
    <_activity xmlns="c1aa9305-1f6d-4921-a20c-6f8071a3d59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F6FA668-BFD3-49F3-A2BF-CB24CEB653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a6c9ea-8ca1-4148-a51c-674433223c5e"/>
    <ds:schemaRef ds:uri="c1aa9305-1f6d-4921-a20c-6f8071a3d59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AD1D489-6D78-4B27-9151-7E6F203D431E}">
  <ds:schemaRefs>
    <ds:schemaRef ds:uri="http://www.w3.org/XML/1998/namespace"/>
    <ds:schemaRef ds:uri="http://schemas.microsoft.com/office/2006/documentManagement/types"/>
    <ds:schemaRef ds:uri="http://purl.org/dc/elements/1.1/"/>
    <ds:schemaRef ds:uri="c1aa9305-1f6d-4921-a20c-6f8071a3d59e"/>
    <ds:schemaRef ds:uri="http://purl.org/dc/terms/"/>
    <ds:schemaRef ds:uri="http://schemas.microsoft.com/office/2006/metadata/properties"/>
    <ds:schemaRef ds:uri="47a6c9ea-8ca1-4148-a51c-674433223c5e"/>
    <ds:schemaRef ds:uri="http://schemas.microsoft.com/office/infopath/2007/PartnerControl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141CC111-3437-46BF-B433-3CF689DD0D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2023 Amadeus Standard PowerPoint Template</Template>
  <TotalTime>41030</TotalTime>
  <Words>778</Words>
  <Application>Microsoft Office PowerPoint</Application>
  <PresentationFormat>Widescreen</PresentationFormat>
  <Paragraphs>151</Paragraphs>
  <Slides>33</Slides>
  <Notes>19</Notes>
  <HiddenSlides>0</HiddenSlides>
  <MMClips>1</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33</vt:i4>
      </vt:variant>
    </vt:vector>
  </HeadingPairs>
  <TitlesOfParts>
    <vt:vector size="44" baseType="lpstr">
      <vt:lpstr>Amadeus Neue</vt:lpstr>
      <vt:lpstr>Amadeus Neue Light</vt:lpstr>
      <vt:lpstr>Amadeus Neue Medium</vt:lpstr>
      <vt:lpstr>Arial</vt:lpstr>
      <vt:lpstr>Calibri</vt:lpstr>
      <vt:lpstr>Consolas</vt:lpstr>
      <vt:lpstr>Google Sans</vt:lpstr>
      <vt:lpstr>source-serif-pro</vt:lpstr>
      <vt:lpstr>Wingdings</vt:lpstr>
      <vt:lpstr>Amadeus Standard Slides</vt:lpstr>
      <vt:lpstr>1_Amadeus Standard Slides</vt:lpstr>
      <vt:lpstr>Tansu, a reactive library for all</vt:lpstr>
      <vt:lpstr>PowerPoint Presentation</vt:lpstr>
      <vt:lpstr>PowerPoint Presentation</vt:lpstr>
      <vt:lpstr>Tansu a signal library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Tansu’s features</vt:lpstr>
      <vt:lpstr>PowerPoint Presentation</vt:lpstr>
      <vt:lpstr>PowerPoint Presentation</vt:lpstr>
      <vt:lpstr>PowerPoint Presentation</vt:lpstr>
      <vt:lpstr>PowerPoint Presentation</vt:lpstr>
      <vt:lpstr>PowerPoint Presentation</vt:lpstr>
      <vt:lpstr>AgnosUI</vt:lpstr>
      <vt:lpstr>AgnosUI provides widgets</vt:lpstr>
      <vt:lpstr>AgnosUI goals</vt:lpstr>
      <vt:lpstr>Tansu in AgnosUI</vt:lpstr>
      <vt:lpstr>PowerPoint Presentation</vt:lpstr>
      <vt:lpstr>PowerPoint Presentation</vt:lpstr>
      <vt:lpstr>PowerPoint Presentation</vt:lpstr>
      <vt:lpstr>PowerPoint Presentation</vt:lpstr>
      <vt:lpstr>Future</vt:lpstr>
      <vt:lpstr>The one with the links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Instructions</dc:title>
  <dc:creator>Florent EXBRAYAT</dc:creator>
  <cp:lastModifiedBy>Florent EXBRAYAT</cp:lastModifiedBy>
  <cp:revision>5</cp:revision>
  <dcterms:created xsi:type="dcterms:W3CDTF">2023-10-26T07:30:59Z</dcterms:created>
  <dcterms:modified xsi:type="dcterms:W3CDTF">2024-02-02T12:21:17Z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0x010100D3212D8B9F2A084F85A0C4B39973AD61</vt:lpwstr>
  </property>
  <property fmtid="{D5CDD505-2E9C-101B-9397-08002B2CF9AE}" pid="3" name="MediaServiceImageTags">
    <vt:lpwstr/>
  </property>
  <property fmtid="{D5CDD505-2E9C-101B-9397-08002B2CF9AE}" pid="4" name="MSIP_Label_7f0ea3bf-098d-497f-9948-5e528bb54b39_Enabled">
    <vt:lpwstr>true</vt:lpwstr>
  </property>
  <property fmtid="{D5CDD505-2E9C-101B-9397-08002B2CF9AE}" pid="5" name="MSIP_Label_7f0ea3bf-098d-497f-9948-5e528bb54b39_SetDate">
    <vt:lpwstr>2023-11-09T15:40:28Z</vt:lpwstr>
  </property>
  <property fmtid="{D5CDD505-2E9C-101B-9397-08002B2CF9AE}" pid="6" name="MSIP_Label_7f0ea3bf-098d-497f-9948-5e528bb54b39_Method">
    <vt:lpwstr>Privileged</vt:lpwstr>
  </property>
  <property fmtid="{D5CDD505-2E9C-101B-9397-08002B2CF9AE}" pid="7" name="MSIP_Label_7f0ea3bf-098d-497f-9948-5e528bb54b39_Name">
    <vt:lpwstr>7f0ea3bf-098d-497f-9948-5e528bb54b39</vt:lpwstr>
  </property>
  <property fmtid="{D5CDD505-2E9C-101B-9397-08002B2CF9AE}" pid="8" name="MSIP_Label_7f0ea3bf-098d-497f-9948-5e528bb54b39_SiteId">
    <vt:lpwstr>b3f4f7c2-72ce-4192-aba4-d6c7719b5766</vt:lpwstr>
  </property>
  <property fmtid="{D5CDD505-2E9C-101B-9397-08002B2CF9AE}" pid="9" name="MSIP_Label_7f0ea3bf-098d-497f-9948-5e528bb54b39_ActionId">
    <vt:lpwstr>9d1739b9-12c3-4901-9cdd-06b923e0667c</vt:lpwstr>
  </property>
  <property fmtid="{D5CDD505-2E9C-101B-9397-08002B2CF9AE}" pid="10" name="MSIP_Label_7f0ea3bf-098d-497f-9948-5e528bb54b39_ContentBits">
    <vt:lpwstr>0</vt:lpwstr>
  </property>
</Properties>
</file>