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40" r:id="rId5"/>
    <p:sldMasterId id="214748374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embeddedFontLst>
    <p:embeddedFont>
      <p:font typeface="Red Hat Text Medium"/>
      <p:regular r:id="rId28"/>
      <p:bold r:id="rId29"/>
      <p:italic r:id="rId30"/>
      <p:boldItalic r:id="rId31"/>
    </p:embeddedFont>
    <p:embeddedFont>
      <p:font typeface="Red Hat Display Medium"/>
      <p:regular r:id="rId32"/>
      <p:bold r:id="rId33"/>
      <p:italic r:id="rId34"/>
      <p:boldItalic r:id="rId35"/>
    </p:embeddedFont>
    <p:embeddedFont>
      <p:font typeface="Red Hat Display"/>
      <p:regular r:id="rId36"/>
      <p:bold r:id="rId37"/>
      <p:italic r:id="rId38"/>
      <p:boldItalic r:id="rId39"/>
    </p:embeddedFont>
    <p:embeddedFont>
      <p:font typeface="Red Hat Tex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Pratik Pand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edHatText-regular.fntdata"/><Relationship Id="rId20" Type="http://schemas.openxmlformats.org/officeDocument/2006/relationships/slide" Target="slides/slide13.xml"/><Relationship Id="rId42" Type="http://schemas.openxmlformats.org/officeDocument/2006/relationships/font" Target="fonts/RedHatText-italic.fntdata"/><Relationship Id="rId41" Type="http://schemas.openxmlformats.org/officeDocument/2006/relationships/font" Target="fonts/RedHatText-bold.fntdata"/><Relationship Id="rId22" Type="http://schemas.openxmlformats.org/officeDocument/2006/relationships/slide" Target="slides/slide15.xml"/><Relationship Id="rId21" Type="http://schemas.openxmlformats.org/officeDocument/2006/relationships/slide" Target="slides/slide14.xml"/><Relationship Id="rId43" Type="http://schemas.openxmlformats.org/officeDocument/2006/relationships/font" Target="fonts/RedHatText-bold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edHatTextMedium-regular.fnt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edHatTextMedium-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edHatTextMedium-boldItalic.fntdata"/><Relationship Id="rId30" Type="http://schemas.openxmlformats.org/officeDocument/2006/relationships/font" Target="fonts/RedHatTextMedium-italic.fntdata"/><Relationship Id="rId11" Type="http://schemas.openxmlformats.org/officeDocument/2006/relationships/slide" Target="slides/slide4.xml"/><Relationship Id="rId33" Type="http://schemas.openxmlformats.org/officeDocument/2006/relationships/font" Target="fonts/RedHatDisplayMedium-bold.fntdata"/><Relationship Id="rId10" Type="http://schemas.openxmlformats.org/officeDocument/2006/relationships/slide" Target="slides/slide3.xml"/><Relationship Id="rId32" Type="http://schemas.openxmlformats.org/officeDocument/2006/relationships/font" Target="fonts/RedHatDisplayMedium-regular.fntdata"/><Relationship Id="rId13" Type="http://schemas.openxmlformats.org/officeDocument/2006/relationships/slide" Target="slides/slide6.xml"/><Relationship Id="rId35" Type="http://schemas.openxmlformats.org/officeDocument/2006/relationships/font" Target="fonts/RedHatDisplayMedium-boldItalic.fntdata"/><Relationship Id="rId12" Type="http://schemas.openxmlformats.org/officeDocument/2006/relationships/slide" Target="slides/slide5.xml"/><Relationship Id="rId34" Type="http://schemas.openxmlformats.org/officeDocument/2006/relationships/font" Target="fonts/RedHatDisplayMedium-italic.fntdata"/><Relationship Id="rId15" Type="http://schemas.openxmlformats.org/officeDocument/2006/relationships/slide" Target="slides/slide8.xml"/><Relationship Id="rId37" Type="http://schemas.openxmlformats.org/officeDocument/2006/relationships/font" Target="fonts/RedHatDisplay-bold.fntdata"/><Relationship Id="rId14" Type="http://schemas.openxmlformats.org/officeDocument/2006/relationships/slide" Target="slides/slide7.xml"/><Relationship Id="rId36" Type="http://schemas.openxmlformats.org/officeDocument/2006/relationships/font" Target="fonts/RedHatDisplay-regular.fntdata"/><Relationship Id="rId17" Type="http://schemas.openxmlformats.org/officeDocument/2006/relationships/slide" Target="slides/slide10.xml"/><Relationship Id="rId39" Type="http://schemas.openxmlformats.org/officeDocument/2006/relationships/font" Target="fonts/RedHatDisplay-boldItalic.fntdata"/><Relationship Id="rId16" Type="http://schemas.openxmlformats.org/officeDocument/2006/relationships/slide" Target="slides/slide9.xml"/><Relationship Id="rId38" Type="http://schemas.openxmlformats.org/officeDocument/2006/relationships/font" Target="fonts/RedHatDisplay-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2-02T07:38:57.583">
    <p:pos x="418" y="519"/>
    <p:text>Revist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32750701e74_0_8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2" name="Google Shape;1502;g32750701e74_0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Coming</a:t>
            </a:r>
            <a:r>
              <a:rPr lang="en"/>
              <a:t> from our experiences of working on a large fleet of K8s clusters as a managed service, this talk will provide insights into scaling and managing fleet wide observability effectively.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3299046f72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4" name="Google Shape;1584;g3299046f72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Clear Context</a:t>
            </a:r>
            <a:r>
              <a:rPr lang="en">
                <a:solidFill>
                  <a:schemeClr val="dk1"/>
                </a:solidFill>
              </a:rPr>
              <a:t>: Provide detailed information about the issue (logs, traces, affected services).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Relevant</a:t>
            </a:r>
            <a:r>
              <a:rPr lang="en">
                <a:solidFill>
                  <a:schemeClr val="dk1"/>
                </a:solidFill>
              </a:rPr>
              <a:t>: Only alert for issues that impact SLOs or key business goals.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Timely</a:t>
            </a:r>
            <a:r>
              <a:rPr lang="en">
                <a:solidFill>
                  <a:schemeClr val="dk1"/>
                </a:solidFill>
              </a:rPr>
              <a:t>: Alerts should be actionable in real time, without unnecessary delays.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Prioritized</a:t>
            </a:r>
            <a:r>
              <a:rPr lang="en">
                <a:solidFill>
                  <a:schemeClr val="dk1"/>
                </a:solidFill>
              </a:rPr>
              <a:t>: Alerts should be categorized by severity and impact (e.g., Critical, Warning, Info).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Automated Remediation</a:t>
            </a:r>
            <a:r>
              <a:rPr lang="en">
                <a:solidFill>
                  <a:schemeClr val="dk1"/>
                </a:solidFill>
              </a:rPr>
              <a:t>: Where possible, automate responses to common issues (e.g., scaling pods).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g329e729b741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3" name="Google Shape;1593;g329e729b741_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Early Detection: Identifying potential failures before they escalate.</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Intelligent Alerting: Using AI/ML-based anomaly detection to reduce noise and focus on real threats.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Custom Thresholds: Setting dynamic rather than static thresholds to minimize false positives.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Context-Rich Alerts: Enriching alerts with logs, traces, and remediation steps such as SOPs to speed up resolution.</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Self-Healing Mechanisms: Automating recovery actions, such as restarting failed services.</a:t>
            </a:r>
            <a:br>
              <a:rPr lang="en">
                <a:solidFill>
                  <a:schemeClr val="dk1"/>
                </a:solidFill>
              </a:rPr>
            </a:br>
            <a:br>
              <a:rPr lang="en">
                <a:solidFill>
                  <a:schemeClr val="dk1"/>
                </a:solidFill>
              </a:rPr>
            </a:b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Trend Analysis :  Identifying performance degradation over time.</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Capacity Planning: Using historical data to forecast resource needs.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User Behavior Analytics: Detecting unusual patterns that might indicate upcoming failures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MTTR Reduction: Insights help engineers fix issues faster by correlating alerts and logs.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Incident Postmortems: Learning from past incidents to prevent future occurrences.</a:t>
            </a:r>
            <a:endParaRPr>
              <a:solidFill>
                <a:schemeClr val="dk1"/>
              </a:solidFill>
            </a:endParaRPr>
          </a:p>
          <a:p>
            <a:pPr indent="0" lvl="0" marL="91440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g32750701e74_0_9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9" name="Google Shape;1599;g32750701e74_0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g2d805822fd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5" name="Google Shape;1605;g2d805822fd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Logs: The Context</a:t>
            </a:r>
            <a:endParaRPr b="1">
              <a:solidFill>
                <a:schemeClr val="dk1"/>
              </a:solidFill>
            </a:endParaRPr>
          </a:p>
          <a:p>
            <a:pPr indent="-298450" lvl="0" marL="457200" rtl="0" algn="l">
              <a:lnSpc>
                <a:spcPct val="115000"/>
              </a:lnSpc>
              <a:spcBef>
                <a:spcPts val="1400"/>
              </a:spcBef>
              <a:spcAft>
                <a:spcPts val="0"/>
              </a:spcAft>
              <a:buClr>
                <a:schemeClr val="dk1"/>
              </a:buClr>
              <a:buSzPts val="1100"/>
              <a:buChar char="●"/>
            </a:pPr>
            <a:r>
              <a:rPr b="1" lang="en">
                <a:solidFill>
                  <a:schemeClr val="dk1"/>
                </a:solidFill>
              </a:rPr>
              <a:t>Purpose</a:t>
            </a:r>
            <a:r>
              <a:rPr lang="en">
                <a:solidFill>
                  <a:schemeClr val="dk1"/>
                </a:solidFill>
              </a:rPr>
              <a:t>: Provide detailed event-level information for root cause analysis.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Use Cases</a:t>
            </a:r>
            <a:r>
              <a:rPr lang="en">
                <a:solidFill>
                  <a:schemeClr val="dk1"/>
                </a:solidFill>
              </a:rPr>
              <a: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Debugging: Trace code execution and error details.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Audit Trails: Track changes and user actions.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Example: A log entry showing a database connection failure.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Key Benefit</a:t>
            </a:r>
            <a:r>
              <a:rPr lang="en">
                <a:solidFill>
                  <a:schemeClr val="dk1"/>
                </a:solidFill>
              </a:rPr>
              <a:t>: Explains the </a:t>
            </a:r>
            <a:r>
              <a:rPr b="1" lang="en">
                <a:solidFill>
                  <a:schemeClr val="dk1"/>
                </a:solidFill>
              </a:rPr>
              <a:t>"why"</a:t>
            </a:r>
            <a:r>
              <a:rPr lang="en">
                <a:solidFill>
                  <a:schemeClr val="dk1"/>
                </a:solidFill>
              </a:rPr>
              <a:t> behind an issue.</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a:solidFill>
                  <a:schemeClr val="dk1"/>
                </a:solidFill>
              </a:rPr>
              <a:t>Traces: The Journey</a:t>
            </a:r>
            <a:endParaRPr b="1">
              <a:solidFill>
                <a:schemeClr val="dk1"/>
              </a:solidFill>
            </a:endParaRPr>
          </a:p>
          <a:p>
            <a:pPr indent="-298450" lvl="0" marL="457200" rtl="0" algn="l">
              <a:lnSpc>
                <a:spcPct val="115000"/>
              </a:lnSpc>
              <a:spcBef>
                <a:spcPts val="1400"/>
              </a:spcBef>
              <a:spcAft>
                <a:spcPts val="0"/>
              </a:spcAft>
              <a:buClr>
                <a:schemeClr val="dk1"/>
              </a:buClr>
              <a:buSzPts val="1100"/>
              <a:buChar char="●"/>
            </a:pPr>
            <a:r>
              <a:rPr b="1" lang="en">
                <a:solidFill>
                  <a:schemeClr val="dk1"/>
                </a:solidFill>
              </a:rPr>
              <a:t>Purpose</a:t>
            </a:r>
            <a:r>
              <a:rPr lang="en">
                <a:solidFill>
                  <a:schemeClr val="dk1"/>
                </a:solidFill>
              </a:rPr>
              <a:t>: Map the lifecycle of a request across services.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Use Cases</a:t>
            </a:r>
            <a:r>
              <a:rPr lang="en">
                <a:solidFill>
                  <a:schemeClr val="dk1"/>
                </a:solidFill>
              </a:rPr>
              <a: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Identify Bottlenecks: Pinpoint latency in a service.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Dependency Mapping: Visualize service interactions.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Example: A trace showing a slow API call caused by a delayed database query.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Key Benefit</a:t>
            </a:r>
            <a:r>
              <a:rPr lang="en">
                <a:solidFill>
                  <a:schemeClr val="dk1"/>
                </a:solidFill>
              </a:rPr>
              <a:t>: Shows the </a:t>
            </a:r>
            <a:r>
              <a:rPr b="1" lang="en">
                <a:solidFill>
                  <a:schemeClr val="dk1"/>
                </a:solidFill>
              </a:rPr>
              <a:t>"how"</a:t>
            </a:r>
            <a:r>
              <a:rPr lang="en">
                <a:solidFill>
                  <a:schemeClr val="dk1"/>
                </a:solidFill>
              </a:rPr>
              <a:t> a request flows through the system.</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a:solidFill>
                  <a:schemeClr val="dk1"/>
                </a:solidFill>
              </a:rPr>
              <a:t>Logs + Traces Together</a:t>
            </a:r>
            <a:endParaRPr b="1">
              <a:solidFill>
                <a:schemeClr val="dk1"/>
              </a:solidFill>
            </a:endParaRPr>
          </a:p>
          <a:p>
            <a:pPr indent="-298450" lvl="0" marL="457200" rtl="0" algn="l">
              <a:lnSpc>
                <a:spcPct val="115000"/>
              </a:lnSpc>
              <a:spcBef>
                <a:spcPts val="1400"/>
              </a:spcBef>
              <a:spcAft>
                <a:spcPts val="0"/>
              </a:spcAft>
              <a:buClr>
                <a:schemeClr val="dk1"/>
              </a:buClr>
              <a:buSzPts val="1100"/>
              <a:buChar char="●"/>
            </a:pPr>
            <a:r>
              <a:rPr lang="en">
                <a:solidFill>
                  <a:schemeClr val="dk1"/>
                </a:solidFill>
              </a:rPr>
              <a:t>Combine </a:t>
            </a:r>
            <a:r>
              <a:rPr b="1" lang="en">
                <a:solidFill>
                  <a:schemeClr val="dk1"/>
                </a:solidFill>
              </a:rPr>
              <a:t>logs</a:t>
            </a:r>
            <a:r>
              <a:rPr lang="en">
                <a:solidFill>
                  <a:schemeClr val="dk1"/>
                </a:solidFill>
              </a:rPr>
              <a:t> (details) and </a:t>
            </a:r>
            <a:r>
              <a:rPr b="1" lang="en">
                <a:solidFill>
                  <a:schemeClr val="dk1"/>
                </a:solidFill>
              </a:rPr>
              <a:t>traces</a:t>
            </a:r>
            <a:r>
              <a:rPr lang="en">
                <a:solidFill>
                  <a:schemeClr val="dk1"/>
                </a:solidFill>
              </a:rPr>
              <a:t> (flows) for complete visibility into system behavior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0" name="Shape 1610"/>
        <p:cNvGrpSpPr/>
        <p:nvPr/>
      </p:nvGrpSpPr>
      <p:grpSpPr>
        <a:xfrm>
          <a:off x="0" y="0"/>
          <a:ext cx="0" cy="0"/>
          <a:chOff x="0" y="0"/>
          <a:chExt cx="0" cy="0"/>
        </a:xfrm>
      </p:grpSpPr>
      <p:sp>
        <p:nvSpPr>
          <p:cNvPr id="1611" name="Google Shape;1611;g32978b29db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2" name="Google Shape;1612;g32978b29db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Observability isn’t just about individual metrics, alerts, or logs—it’s about connecting these signals to understand the bigger picture and resolve issues faster."</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Triad of Observability</a:t>
            </a:r>
            <a:r>
              <a:rPr lang="en">
                <a:solidFill>
                  <a:schemeClr val="dk1"/>
                </a:solidFill>
              </a:rPr>
              <a:t>:</a:t>
            </a:r>
            <a:endParaRPr>
              <a:solidFill>
                <a:schemeClr val="dk1"/>
              </a:solidFill>
            </a:endParaRPr>
          </a:p>
          <a:p>
            <a:pPr indent="-298450" lvl="0" marL="457200" rtl="0" algn="l">
              <a:lnSpc>
                <a:spcPct val="115000"/>
              </a:lnSpc>
              <a:spcBef>
                <a:spcPts val="1400"/>
              </a:spcBef>
              <a:spcAft>
                <a:spcPts val="0"/>
              </a:spcAft>
              <a:buClr>
                <a:schemeClr val="dk1"/>
              </a:buClr>
              <a:buSzPts val="1100"/>
              <a:buChar char="●"/>
            </a:pPr>
            <a:r>
              <a:rPr b="1" lang="en">
                <a:solidFill>
                  <a:schemeClr val="dk1"/>
                </a:solidFill>
              </a:rPr>
              <a:t>Metrics</a:t>
            </a:r>
            <a:r>
              <a:rPr lang="en">
                <a:solidFill>
                  <a:schemeClr val="dk1"/>
                </a:solidFill>
              </a:rPr>
              <a:t>: Quantitative data to monitor system performance.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Example: CPU utilization spikes.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Alerts</a:t>
            </a:r>
            <a:r>
              <a:rPr lang="en">
                <a:solidFill>
                  <a:schemeClr val="dk1"/>
                </a:solidFill>
              </a:rPr>
              <a:t>: Triggers for attention when thresholds are breached.</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Example: High response times generating a critical alert.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Logs</a:t>
            </a:r>
            <a:r>
              <a:rPr lang="en">
                <a:solidFill>
                  <a:schemeClr val="dk1"/>
                </a:solidFill>
              </a:rPr>
              <a:t>: Contextual information to debug the root cause.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Example: Logs reveal a configuration error causing response time issues.</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a:solidFill>
                  <a:schemeClr val="dk1"/>
                </a:solidFill>
              </a:rPr>
              <a:t>Correlating Across Data Sources</a:t>
            </a:r>
            <a:r>
              <a:rPr lang="en">
                <a:solidFill>
                  <a:schemeClr val="dk1"/>
                </a:solidFill>
              </a:rPr>
              <a:t>:</a:t>
            </a:r>
            <a:endParaRPr>
              <a:solidFill>
                <a:schemeClr val="dk1"/>
              </a:solidFill>
            </a:endParaRPr>
          </a:p>
          <a:p>
            <a:pPr indent="-298450" lvl="0" marL="457200" rtl="0" algn="l">
              <a:lnSpc>
                <a:spcPct val="115000"/>
              </a:lnSpc>
              <a:spcBef>
                <a:spcPts val="1400"/>
              </a:spcBef>
              <a:spcAft>
                <a:spcPts val="0"/>
              </a:spcAft>
              <a:buClr>
                <a:schemeClr val="dk1"/>
              </a:buClr>
              <a:buSzPts val="1100"/>
              <a:buChar char="●"/>
            </a:pPr>
            <a:r>
              <a:rPr lang="en">
                <a:solidFill>
                  <a:schemeClr val="dk1"/>
                </a:solidFill>
              </a:rPr>
              <a:t>Combine metrics, alerts, and logs to:</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Identify the </a:t>
            </a:r>
            <a:r>
              <a:rPr b="1" lang="en">
                <a:solidFill>
                  <a:schemeClr val="dk1"/>
                </a:solidFill>
              </a:rPr>
              <a:t>what</a:t>
            </a:r>
            <a:r>
              <a:rPr lang="en">
                <a:solidFill>
                  <a:schemeClr val="dk1"/>
                </a:solidFill>
              </a:rPr>
              <a:t> (metrics).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Prioritize the </a:t>
            </a:r>
            <a:r>
              <a:rPr b="1" lang="en">
                <a:solidFill>
                  <a:schemeClr val="dk1"/>
                </a:solidFill>
              </a:rPr>
              <a:t>when</a:t>
            </a:r>
            <a:r>
              <a:rPr lang="en">
                <a:solidFill>
                  <a:schemeClr val="dk1"/>
                </a:solidFill>
              </a:rPr>
              <a:t> (alerts).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Investigate the </a:t>
            </a:r>
            <a:r>
              <a:rPr b="1" lang="en">
                <a:solidFill>
                  <a:schemeClr val="dk1"/>
                </a:solidFill>
              </a:rPr>
              <a:t>why</a:t>
            </a:r>
            <a:r>
              <a:rPr lang="en">
                <a:solidFill>
                  <a:schemeClr val="dk1"/>
                </a:solidFill>
              </a:rPr>
              <a:t> (logs).</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a:solidFill>
                  <a:schemeClr val="dk1"/>
                </a:solidFill>
              </a:rPr>
              <a:t>Practical Example</a:t>
            </a:r>
            <a:r>
              <a:rPr lang="en">
                <a:solidFill>
                  <a:schemeClr val="dk1"/>
                </a:solidFill>
              </a:rPr>
              <a:t>:</a:t>
            </a:r>
            <a:endParaRPr>
              <a:solidFill>
                <a:schemeClr val="dk1"/>
              </a:solidFill>
            </a:endParaRPr>
          </a:p>
          <a:p>
            <a:pPr indent="-298450" lvl="0" marL="457200" rtl="0" algn="l">
              <a:lnSpc>
                <a:spcPct val="115000"/>
              </a:lnSpc>
              <a:spcBef>
                <a:spcPts val="1400"/>
              </a:spcBef>
              <a:spcAft>
                <a:spcPts val="0"/>
              </a:spcAft>
              <a:buClr>
                <a:schemeClr val="dk1"/>
              </a:buClr>
              <a:buSzPts val="1100"/>
              <a:buChar char="●"/>
            </a:pPr>
            <a:r>
              <a:rPr b="1" lang="en">
                <a:solidFill>
                  <a:schemeClr val="dk1"/>
                </a:solidFill>
              </a:rPr>
              <a:t>Scenario</a:t>
            </a:r>
            <a:r>
              <a:rPr lang="en">
                <a:solidFill>
                  <a:schemeClr val="dk1"/>
                </a:solidFill>
              </a:rPr>
              <a: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Metric: Application latency increases.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Alert: Response time breaches the SLO.</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Log: Database connection timeout is causing latency.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Resolution</a:t>
            </a:r>
            <a:r>
              <a:rPr lang="en">
                <a:solidFill>
                  <a:schemeClr val="dk1"/>
                </a:solidFill>
              </a:rPr>
              <a:t>: Pinpoint the issue faster by correlating these signals.</a:t>
            </a:r>
            <a:endParaRPr>
              <a:solidFill>
                <a:schemeClr val="dk1"/>
              </a:solidFill>
            </a:endParaRPr>
          </a:p>
          <a:p>
            <a:pPr indent="0" lvl="0" marL="0" rtl="0" algn="l">
              <a:spcBef>
                <a:spcPts val="14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7" name="Shape 1617"/>
        <p:cNvGrpSpPr/>
        <p:nvPr/>
      </p:nvGrpSpPr>
      <p:grpSpPr>
        <a:xfrm>
          <a:off x="0" y="0"/>
          <a:ext cx="0" cy="0"/>
          <a:chOff x="0" y="0"/>
          <a:chExt cx="0" cy="0"/>
        </a:xfrm>
      </p:grpSpPr>
      <p:sp>
        <p:nvSpPr>
          <p:cNvPr id="1618" name="Google Shape;1618;g32978b29db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9" name="Google Shape;1619;g32978b29db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principles of SLOs are essential for providing a structured framework for assessing, managing, and maintaining reliability while balancing user expectations with operational effectiveness.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g329e729b74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7" name="Google Shape;1627;g329e729b74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1" name="Shape 1631"/>
        <p:cNvGrpSpPr/>
        <p:nvPr/>
      </p:nvGrpSpPr>
      <p:grpSpPr>
        <a:xfrm>
          <a:off x="0" y="0"/>
          <a:ext cx="0" cy="0"/>
          <a:chOff x="0" y="0"/>
          <a:chExt cx="0" cy="0"/>
        </a:xfrm>
      </p:grpSpPr>
      <p:sp>
        <p:nvSpPr>
          <p:cNvPr id="1632" name="Google Shape;1632;g32a041aac8c_6_2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3" name="Google Shape;1633;g32a041aac8c_6_2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None/>
            </a:pPr>
            <a:r>
              <a:rPr lang="en">
                <a:solidFill>
                  <a:schemeClr val="dk1"/>
                </a:solidFill>
                <a:latin typeface="Red Hat Display"/>
                <a:ea typeface="Red Hat Display"/>
                <a:cs typeface="Red Hat Display"/>
                <a:sym typeface="Red Hat Display"/>
              </a:rPr>
              <a:t>Consistency across services : Providing an </a:t>
            </a:r>
            <a:r>
              <a:rPr lang="en">
                <a:solidFill>
                  <a:schemeClr val="dk1"/>
                </a:solidFill>
                <a:latin typeface="Red Hat Display"/>
                <a:ea typeface="Red Hat Display"/>
                <a:cs typeface="Red Hat Display"/>
                <a:sym typeface="Red Hat Display"/>
              </a:rPr>
              <a:t>environment</a:t>
            </a:r>
            <a:r>
              <a:rPr lang="en">
                <a:solidFill>
                  <a:schemeClr val="dk1"/>
                </a:solidFill>
                <a:latin typeface="Red Hat Display"/>
                <a:ea typeface="Red Hat Display"/>
                <a:cs typeface="Red Hat Display"/>
                <a:sym typeface="Red Hat Display"/>
              </a:rPr>
              <a:t> of uniform monitoring and troubleshooting, which further limits service dependencies and enhances performance.</a:t>
            </a:r>
            <a:endParaRPr>
              <a:solidFill>
                <a:schemeClr val="dk1"/>
              </a:solidFill>
              <a:latin typeface="Red Hat Display"/>
              <a:ea typeface="Red Hat Display"/>
              <a:cs typeface="Red Hat Display"/>
              <a:sym typeface="Red Hat Display"/>
            </a:endParaRPr>
          </a:p>
          <a:p>
            <a:pPr indent="0" lvl="0" marL="0" rtl="0" algn="l">
              <a:lnSpc>
                <a:spcPct val="140000"/>
              </a:lnSpc>
              <a:spcBef>
                <a:spcPts val="400"/>
              </a:spcBef>
              <a:spcAft>
                <a:spcPts val="400"/>
              </a:spcAft>
              <a:buNone/>
            </a:pPr>
            <a:r>
              <a:rPr lang="en">
                <a:solidFill>
                  <a:schemeClr val="dk1"/>
                </a:solidFill>
                <a:latin typeface="Red Hat Display"/>
                <a:ea typeface="Red Hat Display"/>
                <a:cs typeface="Red Hat Display"/>
                <a:sym typeface="Red Hat Display"/>
              </a:rPr>
              <a:t>Business-Driven Observability - Helping to align business and technical needs, also providing end to end visibility which enables a better customer experience.</a:t>
            </a:r>
            <a:endParaRPr>
              <a:solidFill>
                <a:schemeClr val="dk1"/>
              </a:solidFill>
              <a:latin typeface="Red Hat Display"/>
              <a:ea typeface="Red Hat Display"/>
              <a:cs typeface="Red Hat Display"/>
              <a:sym typeface="Red Hat Display"/>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6" name="Shape 1656"/>
        <p:cNvGrpSpPr/>
        <p:nvPr/>
      </p:nvGrpSpPr>
      <p:grpSpPr>
        <a:xfrm>
          <a:off x="0" y="0"/>
          <a:ext cx="0" cy="0"/>
          <a:chOff x="0" y="0"/>
          <a:chExt cx="0" cy="0"/>
        </a:xfrm>
      </p:grpSpPr>
      <p:sp>
        <p:nvSpPr>
          <p:cNvPr id="1657" name="Google Shape;1657;g32a041aac8c_7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8" name="Google Shape;1658;g32a041aac8c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AI-Driven Insights</a:t>
            </a:r>
            <a:r>
              <a:rPr lang="en">
                <a:solidFill>
                  <a:schemeClr val="dk1"/>
                </a:solidFill>
              </a:rPr>
              <a:t> – Machine learning and AI will play a bigger role in detecting anomalies, predicting failures, and automating responses. </a:t>
            </a:r>
            <a:br>
              <a:rPr lang="en">
                <a:solidFill>
                  <a:schemeClr val="dk1"/>
                </a:solidFill>
              </a:rPr>
            </a:br>
            <a:r>
              <a:rPr b="1" lang="en">
                <a:solidFill>
                  <a:schemeClr val="dk1"/>
                </a:solidFill>
              </a:rPr>
              <a:t>Automated Remediation</a:t>
            </a:r>
            <a:r>
              <a:rPr lang="en">
                <a:solidFill>
                  <a:schemeClr val="dk1"/>
                </a:solidFill>
              </a:rPr>
              <a:t> – Systems will move from passive monitoring to proactive, self-healing capabilities that resolve issues without human intervention.</a:t>
            </a:r>
            <a:br>
              <a:rPr lang="en">
                <a:solidFill>
                  <a:schemeClr val="dk1"/>
                </a:solidFill>
              </a:rPr>
            </a:br>
            <a:r>
              <a:rPr b="1" lang="en">
                <a:solidFill>
                  <a:schemeClr val="dk1"/>
                </a:solidFill>
              </a:rPr>
              <a:t>Open Standards &amp; Interoperability</a:t>
            </a:r>
            <a:r>
              <a:rPr lang="en">
                <a:solidFill>
                  <a:schemeClr val="dk1"/>
                </a:solidFill>
              </a:rPr>
              <a:t> – Open-source initiatives will become the backbone of observability, ensuring vendor-neutral and flexible integrations.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Cloud-Native &amp; Serverless Monitoring</a:t>
            </a:r>
            <a:r>
              <a:rPr lang="en">
                <a:solidFill>
                  <a:schemeClr val="dk1"/>
                </a:solidFill>
              </a:rPr>
              <a:t> – Observability will evolve to better handle ephemeral and serverless workloads, providing deeper insights without adding performance overhead.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6" name="Shape 1676"/>
        <p:cNvGrpSpPr/>
        <p:nvPr/>
      </p:nvGrpSpPr>
      <p:grpSpPr>
        <a:xfrm>
          <a:off x="0" y="0"/>
          <a:ext cx="0" cy="0"/>
          <a:chOff x="0" y="0"/>
          <a:chExt cx="0" cy="0"/>
        </a:xfrm>
      </p:grpSpPr>
      <p:sp>
        <p:nvSpPr>
          <p:cNvPr id="1677" name="Google Shape;1677;g32750701e74_0_9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8" name="Google Shape;1678;g32750701e74_0_9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g32a041aac8c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0" name="Google Shape;1510;g32a041aac8c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g32750701e74_0_9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4" name="Google Shape;1684;g32750701e74_0_9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6" name="Shape 1516"/>
        <p:cNvGrpSpPr/>
        <p:nvPr/>
      </p:nvGrpSpPr>
      <p:grpSpPr>
        <a:xfrm>
          <a:off x="0" y="0"/>
          <a:ext cx="0" cy="0"/>
          <a:chOff x="0" y="0"/>
          <a:chExt cx="0" cy="0"/>
        </a:xfrm>
      </p:grpSpPr>
      <p:sp>
        <p:nvSpPr>
          <p:cNvPr id="1517" name="Google Shape;1517;g32750701e74_0_9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8" name="Google Shape;1518;g32750701e74_0_9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"Fleet-wide observability is the ability to monitor, analyze, and derive insights across a distributed fleet of Kubernetes clusters, applications, and infrastructure in a unified and scalable manner."</a:t>
            </a:r>
            <a:br>
              <a:rPr lang="en"/>
            </a:br>
            <a:r>
              <a:rPr b="1" lang="en">
                <a:solidFill>
                  <a:schemeClr val="dk1"/>
                </a:solidFill>
              </a:rPr>
              <a:t>Centralized Monitoring</a:t>
            </a:r>
            <a:r>
              <a:rPr lang="en">
                <a:solidFill>
                  <a:schemeClr val="dk1"/>
                </a:solidFill>
              </a:rPr>
              <a:t>:</a:t>
            </a:r>
            <a:endParaRPr>
              <a:solidFill>
                <a:schemeClr val="dk1"/>
              </a:solidFill>
            </a:endParaRPr>
          </a:p>
          <a:p>
            <a:pPr indent="-298450" lvl="0" marL="457200" rtl="0" algn="l">
              <a:lnSpc>
                <a:spcPct val="115000"/>
              </a:lnSpc>
              <a:spcBef>
                <a:spcPts val="1400"/>
              </a:spcBef>
              <a:spcAft>
                <a:spcPts val="0"/>
              </a:spcAft>
              <a:buClr>
                <a:schemeClr val="dk1"/>
              </a:buClr>
              <a:buSzPts val="1100"/>
              <a:buChar char="●"/>
            </a:pPr>
            <a:r>
              <a:rPr lang="en">
                <a:solidFill>
                  <a:schemeClr val="dk1"/>
                </a:solidFill>
              </a:rPr>
              <a:t>Single-pane-of-glass visibility into all clusters and workloads.</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a:solidFill>
                  <a:schemeClr val="dk1"/>
                </a:solidFill>
              </a:rPr>
              <a:t>Cross-Cluster</a:t>
            </a:r>
            <a:r>
              <a:rPr b="1" lang="en">
                <a:solidFill>
                  <a:schemeClr val="dk1"/>
                </a:solidFill>
              </a:rPr>
              <a:t> Correlation</a:t>
            </a:r>
            <a:r>
              <a:rPr lang="en">
                <a:solidFill>
                  <a:schemeClr val="dk1"/>
                </a:solidFill>
              </a:rPr>
              <a:t>:</a:t>
            </a:r>
            <a:endParaRPr>
              <a:solidFill>
                <a:schemeClr val="dk1"/>
              </a:solidFill>
            </a:endParaRPr>
          </a:p>
          <a:p>
            <a:pPr indent="-298450" lvl="0" marL="457200" rtl="0" algn="l">
              <a:lnSpc>
                <a:spcPct val="115000"/>
              </a:lnSpc>
              <a:spcBef>
                <a:spcPts val="1400"/>
              </a:spcBef>
              <a:spcAft>
                <a:spcPts val="0"/>
              </a:spcAft>
              <a:buClr>
                <a:schemeClr val="dk1"/>
              </a:buClr>
              <a:buSzPts val="1100"/>
              <a:buChar char="●"/>
            </a:pPr>
            <a:r>
              <a:rPr lang="en">
                <a:solidFill>
                  <a:schemeClr val="dk1"/>
                </a:solidFill>
              </a:rPr>
              <a:t>Identify patterns and anomalies across multiple clusters.</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a:solidFill>
                  <a:schemeClr val="dk1"/>
                </a:solidFill>
              </a:rPr>
              <a:t>Scalability</a:t>
            </a:r>
            <a:r>
              <a:rPr lang="en">
                <a:solidFill>
                  <a:schemeClr val="dk1"/>
                </a:solidFill>
              </a:rPr>
              <a:t>:</a:t>
            </a:r>
            <a:endParaRPr>
              <a:solidFill>
                <a:schemeClr val="dk1"/>
              </a:solidFill>
            </a:endParaRPr>
          </a:p>
          <a:p>
            <a:pPr indent="-298450" lvl="0" marL="457200" rtl="0" algn="l">
              <a:lnSpc>
                <a:spcPct val="115000"/>
              </a:lnSpc>
              <a:spcBef>
                <a:spcPts val="1400"/>
              </a:spcBef>
              <a:spcAft>
                <a:spcPts val="0"/>
              </a:spcAft>
              <a:buClr>
                <a:schemeClr val="dk1"/>
              </a:buClr>
              <a:buSzPts val="1100"/>
              <a:buChar char="●"/>
            </a:pPr>
            <a:r>
              <a:rPr lang="en">
                <a:solidFill>
                  <a:schemeClr val="dk1"/>
                </a:solidFill>
              </a:rPr>
              <a:t>Handle metrics, logs, and traces from thousands of nodes and applications.</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a:solidFill>
                  <a:schemeClr val="dk1"/>
                </a:solidFill>
              </a:rPr>
              <a:t>Proactive Insights</a:t>
            </a:r>
            <a:r>
              <a:rPr lang="en">
                <a:solidFill>
                  <a:schemeClr val="dk1"/>
                </a:solidFill>
              </a:rPr>
              <a:t>:</a:t>
            </a:r>
            <a:endParaRPr>
              <a:solidFill>
                <a:schemeClr val="dk1"/>
              </a:solidFill>
            </a:endParaRPr>
          </a:p>
          <a:p>
            <a:pPr indent="-298450" lvl="0" marL="457200" rtl="0" algn="l">
              <a:lnSpc>
                <a:spcPct val="115000"/>
              </a:lnSpc>
              <a:spcBef>
                <a:spcPts val="1400"/>
              </a:spcBef>
              <a:spcAft>
                <a:spcPts val="0"/>
              </a:spcAft>
              <a:buClr>
                <a:schemeClr val="dk1"/>
              </a:buClr>
              <a:buSzPts val="1100"/>
              <a:buChar char="●"/>
            </a:pPr>
            <a:r>
              <a:rPr lang="en">
                <a:solidFill>
                  <a:schemeClr val="dk1"/>
                </a:solidFill>
              </a:rPr>
              <a:t>Detect, predict, and resolve issues before they impact the system.</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a:solidFill>
                  <a:schemeClr val="dk1"/>
                </a:solidFill>
              </a:rPr>
              <a:t>Standardization</a:t>
            </a:r>
            <a:r>
              <a:rPr lang="en">
                <a:solidFill>
                  <a:schemeClr val="dk1"/>
                </a:solidFill>
              </a:rPr>
              <a:t>:</a:t>
            </a:r>
            <a:endParaRPr>
              <a:solidFill>
                <a:schemeClr val="dk1"/>
              </a:solidFill>
            </a:endParaRPr>
          </a:p>
          <a:p>
            <a:pPr indent="-298450" lvl="0" marL="457200" rtl="0" algn="l">
              <a:lnSpc>
                <a:spcPct val="115000"/>
              </a:lnSpc>
              <a:spcBef>
                <a:spcPts val="1400"/>
              </a:spcBef>
              <a:spcAft>
                <a:spcPts val="0"/>
              </a:spcAft>
              <a:buClr>
                <a:schemeClr val="dk1"/>
              </a:buClr>
              <a:buSzPts val="1100"/>
              <a:buChar char="●"/>
            </a:pPr>
            <a:r>
              <a:rPr lang="en">
                <a:solidFill>
                  <a:schemeClr val="dk1"/>
                </a:solidFill>
              </a:rPr>
              <a:t>Use consistent frameworks for metrics, logging, and tracing across the fleet.</a:t>
            </a:r>
            <a:endParaRPr>
              <a:solidFill>
                <a:schemeClr val="dk1"/>
              </a:solidFill>
            </a:endParaRPr>
          </a:p>
          <a:p>
            <a:pPr indent="0" lvl="0" marL="0" rtl="0" algn="l">
              <a:spcBef>
                <a:spcPts val="1400"/>
              </a:spcBef>
              <a:spcAft>
                <a:spcPts val="0"/>
              </a:spcAft>
              <a:buNone/>
            </a:pPr>
            <a:br>
              <a:rPr lang="en"/>
            </a:b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32750701e74_0_8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7" name="Google Shape;1527;g32750701e74_0_8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High Metric Volume</a:t>
            </a:r>
            <a:endParaRPr b="1">
              <a:solidFill>
                <a:schemeClr val="dk1"/>
              </a:solidFill>
            </a:endParaRPr>
          </a:p>
          <a:p>
            <a:pPr indent="-298450" lvl="0" marL="457200" rtl="0" algn="l">
              <a:lnSpc>
                <a:spcPct val="115000"/>
              </a:lnSpc>
              <a:spcBef>
                <a:spcPts val="1400"/>
              </a:spcBef>
              <a:spcAft>
                <a:spcPts val="0"/>
              </a:spcAft>
              <a:buClr>
                <a:schemeClr val="dk1"/>
              </a:buClr>
              <a:buSzPts val="1100"/>
              <a:buChar char="●"/>
            </a:pPr>
            <a:r>
              <a:rPr lang="en">
                <a:solidFill>
                  <a:schemeClr val="dk1"/>
                </a:solidFill>
              </a:rPr>
              <a:t>"Millions of data points generated across clusters every second."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Impact</a:t>
            </a:r>
            <a:r>
              <a:rPr lang="en">
                <a:solidFill>
                  <a:schemeClr val="dk1"/>
                </a:solidFill>
              </a:rPr>
              <a:t>: Hard to differentiate between meaningful signals and noise.</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a:solidFill>
                  <a:schemeClr val="dk1"/>
                </a:solidFill>
              </a:rPr>
              <a:t>Data Silos</a:t>
            </a:r>
            <a:endParaRPr b="1">
              <a:solidFill>
                <a:schemeClr val="dk1"/>
              </a:solidFill>
            </a:endParaRPr>
          </a:p>
          <a:p>
            <a:pPr indent="-298450" lvl="0" marL="457200" rtl="0" algn="l">
              <a:lnSpc>
                <a:spcPct val="115000"/>
              </a:lnSpc>
              <a:spcBef>
                <a:spcPts val="1400"/>
              </a:spcBef>
              <a:spcAft>
                <a:spcPts val="0"/>
              </a:spcAft>
              <a:buClr>
                <a:schemeClr val="dk1"/>
              </a:buClr>
              <a:buSzPts val="1100"/>
              <a:buChar char="●"/>
            </a:pPr>
            <a:r>
              <a:rPr lang="en">
                <a:solidFill>
                  <a:schemeClr val="dk1"/>
                </a:solidFill>
              </a:rPr>
              <a:t>"Metrics, logs, and traces stored in fragmented systems."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Impact</a:t>
            </a:r>
            <a:r>
              <a:rPr lang="en">
                <a:solidFill>
                  <a:schemeClr val="dk1"/>
                </a:solidFill>
              </a:rPr>
              <a:t>: Cross-system troubleshooting becomes slow and inefficient.</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a:solidFill>
                  <a:schemeClr val="dk1"/>
                </a:solidFill>
              </a:rPr>
              <a:t>Performance Trade-offs</a:t>
            </a:r>
            <a:endParaRPr b="1">
              <a:solidFill>
                <a:schemeClr val="dk1"/>
              </a:solidFill>
            </a:endParaRPr>
          </a:p>
          <a:p>
            <a:pPr indent="-298450" lvl="0" marL="457200" rtl="0" algn="l">
              <a:lnSpc>
                <a:spcPct val="115000"/>
              </a:lnSpc>
              <a:spcBef>
                <a:spcPts val="1400"/>
              </a:spcBef>
              <a:spcAft>
                <a:spcPts val="0"/>
              </a:spcAft>
              <a:buClr>
                <a:schemeClr val="dk1"/>
              </a:buClr>
              <a:buSzPts val="1100"/>
              <a:buChar char="●"/>
            </a:pPr>
            <a:r>
              <a:rPr lang="en">
                <a:solidFill>
                  <a:schemeClr val="dk1"/>
                </a:solidFill>
              </a:rPr>
              <a:t>"High cardinality metrics strain storage and processing."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Impact</a:t>
            </a:r>
            <a:r>
              <a:rPr lang="en">
                <a:solidFill>
                  <a:schemeClr val="dk1"/>
                </a:solidFill>
              </a:rPr>
              <a:t>: Increased costs and delayed analysis.</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a:solidFill>
                  <a:schemeClr val="dk1"/>
                </a:solidFill>
              </a:rPr>
              <a:t>Operational Overhead</a:t>
            </a:r>
            <a:endParaRPr b="1">
              <a:solidFill>
                <a:schemeClr val="dk1"/>
              </a:solidFill>
            </a:endParaRPr>
          </a:p>
          <a:p>
            <a:pPr indent="-298450" lvl="0" marL="457200" rtl="0" algn="l">
              <a:lnSpc>
                <a:spcPct val="115000"/>
              </a:lnSpc>
              <a:spcBef>
                <a:spcPts val="1400"/>
              </a:spcBef>
              <a:spcAft>
                <a:spcPts val="0"/>
              </a:spcAft>
              <a:buClr>
                <a:schemeClr val="dk1"/>
              </a:buClr>
              <a:buSzPts val="1100"/>
              <a:buChar char="●"/>
            </a:pPr>
            <a:r>
              <a:rPr lang="en">
                <a:solidFill>
                  <a:schemeClr val="dk1"/>
                </a:solidFill>
              </a:rPr>
              <a:t>"Maintaining consistency across diverse environments is complex."</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Impact</a:t>
            </a:r>
            <a:r>
              <a:rPr lang="en">
                <a:solidFill>
                  <a:schemeClr val="dk1"/>
                </a:solidFill>
              </a:rPr>
              <a:t>: Manual efforts reduce reliability and scalability.</a:t>
            </a:r>
            <a:br>
              <a:rPr lang="en"/>
            </a:br>
            <a:endParaRPr/>
          </a:p>
          <a:p>
            <a:pPr indent="-298450" lvl="0" marL="457200" rtl="0" algn="l">
              <a:lnSpc>
                <a:spcPct val="115000"/>
              </a:lnSpc>
              <a:spcBef>
                <a:spcPts val="0"/>
              </a:spcBef>
              <a:spcAft>
                <a:spcPts val="0"/>
              </a:spcAft>
              <a:buClr>
                <a:schemeClr val="dk1"/>
              </a:buClr>
              <a:buSzPts val="1100"/>
              <a:buChar char="●"/>
            </a:pPr>
            <a:r>
              <a:t/>
            </a:r>
            <a:endParaRPr/>
          </a:p>
          <a:p>
            <a:pPr indent="0" lvl="0" marL="0" rtl="0" algn="l">
              <a:lnSpc>
                <a:spcPct val="115000"/>
              </a:lnSpc>
              <a:spcBef>
                <a:spcPts val="1400"/>
              </a:spcBef>
              <a:spcAft>
                <a:spcPts val="1400"/>
              </a:spcAft>
              <a:buNone/>
            </a:pPr>
            <a:r>
              <a:rPr lang="en"/>
              <a:t>Scaling observability isn’t just about collecting more metrics—it’s about managing complexity, ensuring consistency, and driving actionable insights from data without overwhelming teams or systems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g32750701e74_0_9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6" name="Google Shape;1536;g32750701e74_0_9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0" name="Shape 1540"/>
        <p:cNvGrpSpPr/>
        <p:nvPr/>
      </p:nvGrpSpPr>
      <p:grpSpPr>
        <a:xfrm>
          <a:off x="0" y="0"/>
          <a:ext cx="0" cy="0"/>
          <a:chOff x="0" y="0"/>
          <a:chExt cx="0" cy="0"/>
        </a:xfrm>
      </p:grpSpPr>
      <p:sp>
        <p:nvSpPr>
          <p:cNvPr id="1541" name="Google Shape;1541;g32750701e74_0_9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2" name="Google Shape;1542;g32750701e74_0_9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g32750701e74_0_9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1" name="Google Shape;1551;g32750701e74_0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metric is actionable if it directly informs an operational decision. It should tell you when and where to act. For example, if you notice a pod crash-looping frequently, it’s a clear signal to investigate the pod’s logs, check probes, or adjust resource configurations."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"Metrics shouldn’t exist in isolation. They need to provide insights within the broader operational context. For example, a spike in CPU usage only makes sense when you compare it to the workload demand. Is this spike expected due to increased traffic, or is it an anomaly?"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best metrics don’t just tell you what’s happening now; they help you predict what might happen. For instance, monitoring trends in node memory utilization can indicate a potential OOM (Out of Memory) issue. This allows you to proactively scale resources or optimize memory usage before the issue impacts workloads."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"Observability requires both live monitoring and trend analysis. Real-time metrics help you respond to immediate incidents, like a failing service. Historical metrics help you analyze trends, identify recurring patterns, and make data-driven decisions."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g32750701e74_0_9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0" name="Google Shape;1560;g32750701e74_0_9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6" name="Shape 1576"/>
        <p:cNvGrpSpPr/>
        <p:nvPr/>
      </p:nvGrpSpPr>
      <p:grpSpPr>
        <a:xfrm>
          <a:off x="0" y="0"/>
          <a:ext cx="0" cy="0"/>
          <a:chOff x="0" y="0"/>
          <a:chExt cx="0" cy="0"/>
        </a:xfrm>
      </p:grpSpPr>
      <p:sp>
        <p:nvSpPr>
          <p:cNvPr id="1577" name="Google Shape;1577;g32750701e74_0_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8" name="Google Shape;1578;g32750701e74_0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Transforming noise into actionable signals</a:t>
            </a:r>
            <a:r>
              <a:rPr b="1" lang="en">
                <a:solidFill>
                  <a:schemeClr val="dk1"/>
                </a:solidFill>
              </a:rPr>
              <a:t> </a:t>
            </a:r>
            <a:r>
              <a:rPr lang="en">
                <a:solidFill>
                  <a:schemeClr val="dk1"/>
                </a:solidFill>
              </a:rPr>
              <a:t>is</a:t>
            </a:r>
            <a:r>
              <a:rPr b="1" lang="en">
                <a:solidFill>
                  <a:schemeClr val="dk1"/>
                </a:solidFill>
              </a:rPr>
              <a:t> </a:t>
            </a:r>
            <a:r>
              <a:rPr lang="en">
                <a:solidFill>
                  <a:schemeClr val="dk1"/>
                </a:solidFill>
              </a:rPr>
              <a:t>crucial for maintaining reliability, reducing alert fatigue and improving incident response. It involves refining and organizing raw system data to identify meaningful insights that can help in decision making and remediation actions.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Alert Fatigue</a:t>
            </a:r>
            <a:r>
              <a:rPr lang="en">
                <a:solidFill>
                  <a:schemeClr val="dk1"/>
                </a:solidFill>
              </a:rPr>
              <a:t>: Too many alerts lead to inaction or ignored issues.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False Positives</a:t>
            </a:r>
            <a:r>
              <a:rPr lang="en">
                <a:solidFill>
                  <a:schemeClr val="dk1"/>
                </a:solidFill>
              </a:rPr>
              <a:t>: Alerts triggered by insignificant issues waste time and resources.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No Context</a:t>
            </a:r>
            <a:r>
              <a:rPr lang="en">
                <a:solidFill>
                  <a:schemeClr val="dk1"/>
                </a:solidFill>
              </a:rPr>
              <a:t>: Alerts without enough detail don’t help teams resolve issues quickly.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Ineffective Thresholds</a:t>
            </a:r>
            <a:r>
              <a:rPr lang="en">
                <a:solidFill>
                  <a:schemeClr val="dk1"/>
                </a:solidFill>
              </a:rPr>
              <a:t>: Alerts set too high or too low miss critical incidents.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8.pn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8.pn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 Id="rId3"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png"/><Relationship Id="rId3"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2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4.png"/><Relationship Id="rId3"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4.png"/><Relationship Id="rId3" Type="http://schemas.openxmlformats.org/officeDocument/2006/relationships/image" Target="../media/image1.png"/><Relationship Id="rId4" Type="http://schemas.openxmlformats.org/officeDocument/2006/relationships/image" Target="../media/image34.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 Id="rId3"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png"/><Relationship Id="rId3"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png"/><Relationship Id="rId3"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6.png"/><Relationship Id="rId3"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6.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png"/><Relationship Id="rId3"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 Id="rId3"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0.png"/><Relationship Id="rId3"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5.png"/><Relationship Id="rId3"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8.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1 titl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p:nvPr/>
        </p:nvSpPr>
        <p:spPr>
          <a:xfrm>
            <a:off x="6657919" y="4409156"/>
            <a:ext cx="2486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 name="Google Shape;10;p2"/>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2100"/>
              <a:buFont typeface="Red Hat Display"/>
              <a:buNone/>
              <a:defRPr sz="2100">
                <a:solidFill>
                  <a:schemeClr val="lt1"/>
                </a:solidFill>
                <a:latin typeface="Red Hat Display"/>
                <a:ea typeface="Red Hat Display"/>
                <a:cs typeface="Red Hat Display"/>
                <a:sym typeface="Red Hat Display"/>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1" name="Google Shape;11;p2"/>
          <p:cNvSpPr txBox="1"/>
          <p:nvPr>
            <p:ph type="title"/>
          </p:nvPr>
        </p:nvSpPr>
        <p:spPr>
          <a:xfrm>
            <a:off x="1562906" y="1307719"/>
            <a:ext cx="5649900" cy="12003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3600">
                <a:solidFill>
                  <a:schemeClr val="lt1"/>
                </a:solidFill>
                <a:latin typeface="Red Hat Display Medium"/>
                <a:ea typeface="Red Hat Display Medium"/>
                <a:cs typeface="Red Hat Display Medium"/>
                <a:sym typeface="Red Hat Display Medium"/>
              </a:defRPr>
            </a:lvl1pPr>
            <a:lvl2pPr lvl="1" rtl="0">
              <a:lnSpc>
                <a:spcPct val="105000"/>
              </a:lnSpc>
              <a:spcBef>
                <a:spcPts val="0"/>
              </a:spcBef>
              <a:spcAft>
                <a:spcPts val="0"/>
              </a:spcAft>
              <a:buNone/>
              <a:defRPr sz="3500">
                <a:solidFill>
                  <a:schemeClr val="lt1"/>
                </a:solidFill>
              </a:defRPr>
            </a:lvl2pPr>
            <a:lvl3pPr lvl="2" rtl="0">
              <a:lnSpc>
                <a:spcPct val="105000"/>
              </a:lnSpc>
              <a:spcBef>
                <a:spcPts val="0"/>
              </a:spcBef>
              <a:spcAft>
                <a:spcPts val="0"/>
              </a:spcAft>
              <a:buNone/>
              <a:defRPr sz="3500">
                <a:solidFill>
                  <a:schemeClr val="lt1"/>
                </a:solidFill>
              </a:defRPr>
            </a:lvl3pPr>
            <a:lvl4pPr lvl="3" rtl="0">
              <a:lnSpc>
                <a:spcPct val="105000"/>
              </a:lnSpc>
              <a:spcBef>
                <a:spcPts val="0"/>
              </a:spcBef>
              <a:spcAft>
                <a:spcPts val="0"/>
              </a:spcAft>
              <a:buNone/>
              <a:defRPr sz="3500">
                <a:solidFill>
                  <a:schemeClr val="lt1"/>
                </a:solidFill>
              </a:defRPr>
            </a:lvl4pPr>
            <a:lvl5pPr lvl="4" rtl="0">
              <a:lnSpc>
                <a:spcPct val="105000"/>
              </a:lnSpc>
              <a:spcBef>
                <a:spcPts val="0"/>
              </a:spcBef>
              <a:spcAft>
                <a:spcPts val="0"/>
              </a:spcAft>
              <a:buNone/>
              <a:defRPr sz="3500">
                <a:solidFill>
                  <a:schemeClr val="lt1"/>
                </a:solidFill>
              </a:defRPr>
            </a:lvl5pPr>
            <a:lvl6pPr lvl="5" rtl="0">
              <a:lnSpc>
                <a:spcPct val="105000"/>
              </a:lnSpc>
              <a:spcBef>
                <a:spcPts val="0"/>
              </a:spcBef>
              <a:spcAft>
                <a:spcPts val="0"/>
              </a:spcAft>
              <a:buNone/>
              <a:defRPr sz="3500">
                <a:solidFill>
                  <a:schemeClr val="lt1"/>
                </a:solidFill>
              </a:defRPr>
            </a:lvl6pPr>
            <a:lvl7pPr lvl="6" rtl="0">
              <a:lnSpc>
                <a:spcPct val="105000"/>
              </a:lnSpc>
              <a:spcBef>
                <a:spcPts val="0"/>
              </a:spcBef>
              <a:spcAft>
                <a:spcPts val="0"/>
              </a:spcAft>
              <a:buNone/>
              <a:defRPr sz="3500">
                <a:solidFill>
                  <a:schemeClr val="lt1"/>
                </a:solidFill>
              </a:defRPr>
            </a:lvl7pPr>
            <a:lvl8pPr lvl="7" rtl="0">
              <a:lnSpc>
                <a:spcPct val="105000"/>
              </a:lnSpc>
              <a:spcBef>
                <a:spcPts val="0"/>
              </a:spcBef>
              <a:spcAft>
                <a:spcPts val="0"/>
              </a:spcAft>
              <a:buNone/>
              <a:defRPr sz="3500">
                <a:solidFill>
                  <a:schemeClr val="lt1"/>
                </a:solidFill>
              </a:defRPr>
            </a:lvl8pPr>
            <a:lvl9pPr lvl="8" rtl="0">
              <a:lnSpc>
                <a:spcPct val="105000"/>
              </a:lnSpc>
              <a:spcBef>
                <a:spcPts val="0"/>
              </a:spcBef>
              <a:spcAft>
                <a:spcPts val="0"/>
              </a:spcAft>
              <a:buNone/>
              <a:defRPr sz="3500">
                <a:solidFill>
                  <a:schemeClr val="lt1"/>
                </a:solidFill>
              </a:defRPr>
            </a:lvl9pPr>
          </a:lstStyle>
          <a:p/>
        </p:txBody>
      </p:sp>
      <p:sp>
        <p:nvSpPr>
          <p:cNvPr id="12" name="Google Shape;12;p2"/>
          <p:cNvSpPr txBox="1"/>
          <p:nvPr>
            <p:ph idx="2" type="subTitle"/>
          </p:nvPr>
        </p:nvSpPr>
        <p:spPr>
          <a:xfrm>
            <a:off x="1562794" y="345412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100"/>
              <a:buFont typeface="Red Hat Display Medium"/>
              <a:buNone/>
              <a:defRPr sz="1100">
                <a:solidFill>
                  <a:schemeClr val="lt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2pPr>
            <a:lvl3pPr lvl="2"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3pPr>
            <a:lvl4pPr lvl="3"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4pPr>
            <a:lvl5pPr lvl="4"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5pPr>
            <a:lvl6pPr lvl="5"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6pPr>
            <a:lvl7pPr lvl="6"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7pPr>
            <a:lvl8pPr lvl="7"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8pPr>
            <a:lvl9pPr lvl="8"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9pPr>
          </a:lstStyle>
          <a:p/>
        </p:txBody>
      </p:sp>
      <p:sp>
        <p:nvSpPr>
          <p:cNvPr id="13" name="Google Shape;13;p2"/>
          <p:cNvSpPr txBox="1"/>
          <p:nvPr>
            <p:ph idx="3" type="subTitle"/>
          </p:nvPr>
        </p:nvSpPr>
        <p:spPr>
          <a:xfrm>
            <a:off x="3353888" y="345412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100"/>
              <a:buFont typeface="Red Hat Display Medium"/>
              <a:buNone/>
              <a:defRPr sz="1100">
                <a:solidFill>
                  <a:schemeClr val="lt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2pPr>
            <a:lvl3pPr lvl="2"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3pPr>
            <a:lvl4pPr lvl="3"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4pPr>
            <a:lvl5pPr lvl="4"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5pPr>
            <a:lvl6pPr lvl="5"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6pPr>
            <a:lvl7pPr lvl="6"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7pPr>
            <a:lvl8pPr lvl="7"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8pPr>
            <a:lvl9pPr lvl="8"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9pPr>
          </a:lstStyle>
          <a:p/>
        </p:txBody>
      </p:sp>
      <p:pic>
        <p:nvPicPr>
          <p:cNvPr id="14" name="Google Shape;14;p2"/>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15" name="Google Shape;15;p2"/>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16" name="Google Shape;16;p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C">
  <p:cSld name="CUSTOM_2_1_1">
    <p:bg>
      <p:bgPr>
        <a:blipFill>
          <a:blip r:embed="rId2">
            <a:alphaModFix/>
          </a:blip>
          <a:stretch>
            <a:fillRect/>
          </a:stretch>
        </a:blipFill>
      </p:bgPr>
    </p:bg>
    <p:spTree>
      <p:nvGrpSpPr>
        <p:cNvPr id="97" name="Shape 97"/>
        <p:cNvGrpSpPr/>
        <p:nvPr/>
      </p:nvGrpSpPr>
      <p:grpSpPr>
        <a:xfrm>
          <a:off x="0" y="0"/>
          <a:ext cx="0" cy="0"/>
          <a:chOff x="0" y="0"/>
          <a:chExt cx="0" cy="0"/>
        </a:xfrm>
      </p:grpSpPr>
      <p:sp>
        <p:nvSpPr>
          <p:cNvPr id="98" name="Google Shape;98;p11"/>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sz="3600">
                <a:solidFill>
                  <a:schemeClr val="accent1"/>
                </a:solidFill>
              </a:defRPr>
            </a:lvl1pPr>
            <a:lvl2pPr lvl="1"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2pPr>
            <a:lvl3pPr lvl="2"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3pPr>
            <a:lvl4pPr lvl="3"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4pPr>
            <a:lvl5pPr lvl="4"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5pPr>
            <a:lvl6pPr lvl="5"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6pPr>
            <a:lvl7pPr lvl="6"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7pPr>
            <a:lvl8pPr lvl="7"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8pPr>
            <a:lvl9pPr lvl="8"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9pPr>
          </a:lstStyle>
          <a:p/>
        </p:txBody>
      </p:sp>
      <p:cxnSp>
        <p:nvCxnSpPr>
          <p:cNvPr id="99" name="Google Shape;99;p11"/>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100" name="Google Shape;100;p11"/>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01" name="Google Shape;101;p11"/>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9pPr>
          </a:lstStyle>
          <a:p/>
        </p:txBody>
      </p:sp>
      <p:sp>
        <p:nvSpPr>
          <p:cNvPr id="102" name="Google Shape;102;p11"/>
          <p:cNvSpPr txBox="1"/>
          <p:nvPr>
            <p:ph idx="2" type="subTitle"/>
          </p:nvPr>
        </p:nvSpPr>
        <p:spPr>
          <a:xfrm>
            <a:off x="711003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solidFill>
                  <a:srgbClr val="EBEBEB"/>
                </a:solidFill>
              </a:defRPr>
            </a:lvl1pPr>
            <a:lvl2pPr lvl="1" rtl="0">
              <a:lnSpc>
                <a:spcPct val="174000"/>
              </a:lnSpc>
              <a:spcBef>
                <a:spcPts val="0"/>
              </a:spcBef>
              <a:spcAft>
                <a:spcPts val="0"/>
              </a:spcAft>
              <a:buNone/>
              <a:defRPr sz="1100">
                <a:solidFill>
                  <a:srgbClr val="EBEBEB"/>
                </a:solidFill>
              </a:defRPr>
            </a:lvl2pPr>
            <a:lvl3pPr lvl="2" rtl="0">
              <a:lnSpc>
                <a:spcPct val="174000"/>
              </a:lnSpc>
              <a:spcBef>
                <a:spcPts val="0"/>
              </a:spcBef>
              <a:spcAft>
                <a:spcPts val="0"/>
              </a:spcAft>
              <a:buNone/>
              <a:defRPr sz="1100">
                <a:solidFill>
                  <a:srgbClr val="EBEBEB"/>
                </a:solidFill>
              </a:defRPr>
            </a:lvl3pPr>
            <a:lvl4pPr lvl="3" rtl="0">
              <a:lnSpc>
                <a:spcPct val="174000"/>
              </a:lnSpc>
              <a:spcBef>
                <a:spcPts val="0"/>
              </a:spcBef>
              <a:spcAft>
                <a:spcPts val="0"/>
              </a:spcAft>
              <a:buNone/>
              <a:defRPr sz="1100">
                <a:solidFill>
                  <a:srgbClr val="EBEBEB"/>
                </a:solidFill>
              </a:defRPr>
            </a:lvl4pPr>
            <a:lvl5pPr lvl="4" rtl="0">
              <a:lnSpc>
                <a:spcPct val="174000"/>
              </a:lnSpc>
              <a:spcBef>
                <a:spcPts val="0"/>
              </a:spcBef>
              <a:spcAft>
                <a:spcPts val="0"/>
              </a:spcAft>
              <a:buNone/>
              <a:defRPr sz="1100">
                <a:solidFill>
                  <a:srgbClr val="EBEBEB"/>
                </a:solidFill>
              </a:defRPr>
            </a:lvl5pPr>
            <a:lvl6pPr lvl="5" rtl="0">
              <a:lnSpc>
                <a:spcPct val="174000"/>
              </a:lnSpc>
              <a:spcBef>
                <a:spcPts val="0"/>
              </a:spcBef>
              <a:spcAft>
                <a:spcPts val="0"/>
              </a:spcAft>
              <a:buNone/>
              <a:defRPr sz="1100">
                <a:solidFill>
                  <a:srgbClr val="EBEBEB"/>
                </a:solidFill>
              </a:defRPr>
            </a:lvl6pPr>
            <a:lvl7pPr lvl="6" rtl="0">
              <a:lnSpc>
                <a:spcPct val="174000"/>
              </a:lnSpc>
              <a:spcBef>
                <a:spcPts val="0"/>
              </a:spcBef>
              <a:spcAft>
                <a:spcPts val="0"/>
              </a:spcAft>
              <a:buNone/>
              <a:defRPr sz="1100">
                <a:solidFill>
                  <a:srgbClr val="EBEBEB"/>
                </a:solidFill>
              </a:defRPr>
            </a:lvl7pPr>
            <a:lvl8pPr lvl="7" rtl="0">
              <a:lnSpc>
                <a:spcPct val="174000"/>
              </a:lnSpc>
              <a:spcBef>
                <a:spcPts val="0"/>
              </a:spcBef>
              <a:spcAft>
                <a:spcPts val="0"/>
              </a:spcAft>
              <a:buNone/>
              <a:defRPr sz="1100">
                <a:solidFill>
                  <a:srgbClr val="EBEBEB"/>
                </a:solidFill>
              </a:defRPr>
            </a:lvl8pPr>
            <a:lvl9pPr lvl="8" rtl="0">
              <a:lnSpc>
                <a:spcPct val="174000"/>
              </a:lnSpc>
              <a:spcBef>
                <a:spcPts val="0"/>
              </a:spcBef>
              <a:spcAft>
                <a:spcPts val="0"/>
              </a:spcAft>
              <a:buNone/>
              <a:defRPr sz="1100">
                <a:solidFill>
                  <a:srgbClr val="EBEBEB"/>
                </a:solidFill>
              </a:defRPr>
            </a:lvl9pPr>
          </a:lstStyle>
          <a:p/>
        </p:txBody>
      </p:sp>
      <p:pic>
        <p:nvPicPr>
          <p:cNvPr id="103" name="Google Shape;103;p11"/>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104" name="Google Shape;104;p11"/>
          <p:cNvSpPr txBox="1"/>
          <p:nvPr>
            <p:ph idx="3" type="subTitle"/>
          </p:nvPr>
        </p:nvSpPr>
        <p:spPr>
          <a:xfrm>
            <a:off x="7110038" y="1307790"/>
            <a:ext cx="1593300" cy="24819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sz="1100">
                <a:solidFill>
                  <a:schemeClr val="dk1"/>
                </a:solidFill>
                <a:latin typeface="Red Hat Display"/>
                <a:ea typeface="Red Hat Display"/>
                <a:cs typeface="Red Hat Display"/>
                <a:sym typeface="Red Hat Display"/>
              </a:defRPr>
            </a:lvl1pPr>
            <a:lvl2pPr lvl="1" rtl="0">
              <a:lnSpc>
                <a:spcPct val="174000"/>
              </a:lnSpc>
              <a:spcBef>
                <a:spcPts val="0"/>
              </a:spcBef>
              <a:spcAft>
                <a:spcPts val="0"/>
              </a:spcAft>
              <a:buNone/>
              <a:defRPr sz="1100">
                <a:solidFill>
                  <a:schemeClr val="dk1"/>
                </a:solidFill>
              </a:defRPr>
            </a:lvl2pPr>
            <a:lvl3pPr lvl="2" rtl="0">
              <a:lnSpc>
                <a:spcPct val="174000"/>
              </a:lnSpc>
              <a:spcBef>
                <a:spcPts val="0"/>
              </a:spcBef>
              <a:spcAft>
                <a:spcPts val="0"/>
              </a:spcAft>
              <a:buNone/>
              <a:defRPr sz="1100">
                <a:solidFill>
                  <a:schemeClr val="dk1"/>
                </a:solidFill>
              </a:defRPr>
            </a:lvl3pPr>
            <a:lvl4pPr lvl="3" rtl="0">
              <a:lnSpc>
                <a:spcPct val="174000"/>
              </a:lnSpc>
              <a:spcBef>
                <a:spcPts val="0"/>
              </a:spcBef>
              <a:spcAft>
                <a:spcPts val="0"/>
              </a:spcAft>
              <a:buNone/>
              <a:defRPr sz="1100">
                <a:solidFill>
                  <a:schemeClr val="dk1"/>
                </a:solidFill>
              </a:defRPr>
            </a:lvl4pPr>
            <a:lvl5pPr lvl="4" rtl="0">
              <a:lnSpc>
                <a:spcPct val="174000"/>
              </a:lnSpc>
              <a:spcBef>
                <a:spcPts val="0"/>
              </a:spcBef>
              <a:spcAft>
                <a:spcPts val="0"/>
              </a:spcAft>
              <a:buNone/>
              <a:defRPr sz="1100">
                <a:solidFill>
                  <a:schemeClr val="dk1"/>
                </a:solidFill>
              </a:defRPr>
            </a:lvl5pPr>
            <a:lvl6pPr lvl="5" rtl="0">
              <a:lnSpc>
                <a:spcPct val="174000"/>
              </a:lnSpc>
              <a:spcBef>
                <a:spcPts val="0"/>
              </a:spcBef>
              <a:spcAft>
                <a:spcPts val="0"/>
              </a:spcAft>
              <a:buNone/>
              <a:defRPr sz="1100">
                <a:solidFill>
                  <a:schemeClr val="dk1"/>
                </a:solidFill>
              </a:defRPr>
            </a:lvl6pPr>
            <a:lvl7pPr lvl="6" rtl="0">
              <a:lnSpc>
                <a:spcPct val="174000"/>
              </a:lnSpc>
              <a:spcBef>
                <a:spcPts val="0"/>
              </a:spcBef>
              <a:spcAft>
                <a:spcPts val="0"/>
              </a:spcAft>
              <a:buNone/>
              <a:defRPr sz="1100">
                <a:solidFill>
                  <a:schemeClr val="dk1"/>
                </a:solidFill>
              </a:defRPr>
            </a:lvl7pPr>
            <a:lvl8pPr lvl="7" rtl="0">
              <a:lnSpc>
                <a:spcPct val="174000"/>
              </a:lnSpc>
              <a:spcBef>
                <a:spcPts val="0"/>
              </a:spcBef>
              <a:spcAft>
                <a:spcPts val="0"/>
              </a:spcAft>
              <a:buNone/>
              <a:defRPr sz="1100">
                <a:solidFill>
                  <a:schemeClr val="dk1"/>
                </a:solidFill>
              </a:defRPr>
            </a:lvl8pPr>
            <a:lvl9pPr lvl="8" rtl="0">
              <a:lnSpc>
                <a:spcPct val="174000"/>
              </a:lnSpc>
              <a:spcBef>
                <a:spcPts val="0"/>
              </a:spcBef>
              <a:spcAft>
                <a:spcPts val="0"/>
              </a:spcAft>
              <a:buNone/>
              <a:defRPr sz="1100">
                <a:solidFill>
                  <a:schemeClr val="dk1"/>
                </a:solidFill>
              </a:defRPr>
            </a:lvl9pPr>
          </a:lstStyle>
          <a:p/>
        </p:txBody>
      </p:sp>
      <p:sp>
        <p:nvSpPr>
          <p:cNvPr id="105" name="Google Shape;105;p1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call out B">
  <p:cSld name="CUSTOM_2_1_1_1">
    <p:bg>
      <p:bgPr>
        <a:blipFill>
          <a:blip r:embed="rId2">
            <a:alphaModFix/>
          </a:blip>
          <a:stretch>
            <a:fillRect/>
          </a:stretch>
        </a:blipFill>
      </p:bgPr>
    </p:bg>
    <p:spTree>
      <p:nvGrpSpPr>
        <p:cNvPr id="106" name="Shape 106"/>
        <p:cNvGrpSpPr/>
        <p:nvPr/>
      </p:nvGrpSpPr>
      <p:grpSpPr>
        <a:xfrm>
          <a:off x="0" y="0"/>
          <a:ext cx="0" cy="0"/>
          <a:chOff x="0" y="0"/>
          <a:chExt cx="0" cy="0"/>
        </a:xfrm>
      </p:grpSpPr>
      <p:sp>
        <p:nvSpPr>
          <p:cNvPr id="107" name="Google Shape;107;p12"/>
          <p:cNvSpPr txBox="1"/>
          <p:nvPr>
            <p:ph idx="1" type="subTitle"/>
          </p:nvPr>
        </p:nvSpPr>
        <p:spPr>
          <a:xfrm>
            <a:off x="7110038" y="995403"/>
            <a:ext cx="1593300" cy="3152700"/>
          </a:xfrm>
          <a:prstGeom prst="rect">
            <a:avLst/>
          </a:prstGeom>
        </p:spPr>
        <p:txBody>
          <a:bodyPr anchorCtr="0" anchor="ctr" bIns="0" lIns="0" spcFirstLastPara="1" rIns="0" wrap="square" tIns="0">
            <a:noAutofit/>
          </a:bodyPr>
          <a:lstStyle>
            <a:lvl1pPr lvl="0" rtl="0">
              <a:lnSpc>
                <a:spcPct val="135000"/>
              </a:lnSpc>
              <a:spcBef>
                <a:spcPts val="0"/>
              </a:spcBef>
              <a:spcAft>
                <a:spcPts val="0"/>
              </a:spcAft>
              <a:buNone/>
              <a:defRPr sz="1100">
                <a:solidFill>
                  <a:schemeClr val="dk1"/>
                </a:solidFill>
                <a:latin typeface="Red Hat Display"/>
                <a:ea typeface="Red Hat Display"/>
                <a:cs typeface="Red Hat Display"/>
                <a:sym typeface="Red Hat Display"/>
              </a:defRPr>
            </a:lvl1pPr>
            <a:lvl2pPr lvl="1" rtl="0">
              <a:lnSpc>
                <a:spcPct val="174000"/>
              </a:lnSpc>
              <a:spcBef>
                <a:spcPts val="0"/>
              </a:spcBef>
              <a:spcAft>
                <a:spcPts val="0"/>
              </a:spcAft>
              <a:buNone/>
              <a:defRPr sz="1100">
                <a:solidFill>
                  <a:schemeClr val="dk1"/>
                </a:solidFill>
              </a:defRPr>
            </a:lvl2pPr>
            <a:lvl3pPr lvl="2" rtl="0">
              <a:lnSpc>
                <a:spcPct val="174000"/>
              </a:lnSpc>
              <a:spcBef>
                <a:spcPts val="0"/>
              </a:spcBef>
              <a:spcAft>
                <a:spcPts val="0"/>
              </a:spcAft>
              <a:buNone/>
              <a:defRPr sz="1100">
                <a:solidFill>
                  <a:schemeClr val="dk1"/>
                </a:solidFill>
              </a:defRPr>
            </a:lvl3pPr>
            <a:lvl4pPr lvl="3" rtl="0">
              <a:lnSpc>
                <a:spcPct val="174000"/>
              </a:lnSpc>
              <a:spcBef>
                <a:spcPts val="0"/>
              </a:spcBef>
              <a:spcAft>
                <a:spcPts val="0"/>
              </a:spcAft>
              <a:buNone/>
              <a:defRPr sz="1100">
                <a:solidFill>
                  <a:schemeClr val="dk1"/>
                </a:solidFill>
              </a:defRPr>
            </a:lvl4pPr>
            <a:lvl5pPr lvl="4" rtl="0">
              <a:lnSpc>
                <a:spcPct val="174000"/>
              </a:lnSpc>
              <a:spcBef>
                <a:spcPts val="0"/>
              </a:spcBef>
              <a:spcAft>
                <a:spcPts val="0"/>
              </a:spcAft>
              <a:buNone/>
              <a:defRPr sz="1100">
                <a:solidFill>
                  <a:schemeClr val="dk1"/>
                </a:solidFill>
              </a:defRPr>
            </a:lvl5pPr>
            <a:lvl6pPr lvl="5" rtl="0">
              <a:lnSpc>
                <a:spcPct val="174000"/>
              </a:lnSpc>
              <a:spcBef>
                <a:spcPts val="0"/>
              </a:spcBef>
              <a:spcAft>
                <a:spcPts val="0"/>
              </a:spcAft>
              <a:buNone/>
              <a:defRPr sz="1100">
                <a:solidFill>
                  <a:schemeClr val="dk1"/>
                </a:solidFill>
              </a:defRPr>
            </a:lvl6pPr>
            <a:lvl7pPr lvl="6" rtl="0">
              <a:lnSpc>
                <a:spcPct val="174000"/>
              </a:lnSpc>
              <a:spcBef>
                <a:spcPts val="0"/>
              </a:spcBef>
              <a:spcAft>
                <a:spcPts val="0"/>
              </a:spcAft>
              <a:buNone/>
              <a:defRPr sz="1100">
                <a:solidFill>
                  <a:schemeClr val="dk1"/>
                </a:solidFill>
              </a:defRPr>
            </a:lvl7pPr>
            <a:lvl8pPr lvl="7" rtl="0">
              <a:lnSpc>
                <a:spcPct val="174000"/>
              </a:lnSpc>
              <a:spcBef>
                <a:spcPts val="0"/>
              </a:spcBef>
              <a:spcAft>
                <a:spcPts val="0"/>
              </a:spcAft>
              <a:buNone/>
              <a:defRPr sz="1100">
                <a:solidFill>
                  <a:schemeClr val="dk1"/>
                </a:solidFill>
              </a:defRPr>
            </a:lvl8pPr>
            <a:lvl9pPr lvl="8" rtl="0">
              <a:lnSpc>
                <a:spcPct val="174000"/>
              </a:lnSpc>
              <a:spcBef>
                <a:spcPts val="0"/>
              </a:spcBef>
              <a:spcAft>
                <a:spcPts val="0"/>
              </a:spcAft>
              <a:buNone/>
              <a:defRPr sz="1100">
                <a:solidFill>
                  <a:schemeClr val="dk1"/>
                </a:solidFill>
              </a:defRPr>
            </a:lvl9pPr>
          </a:lstStyle>
          <a:p/>
        </p:txBody>
      </p:sp>
      <p:cxnSp>
        <p:nvCxnSpPr>
          <p:cNvPr id="108" name="Google Shape;108;p12"/>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109" name="Google Shape;109;p12"/>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10" name="Google Shape;110;p12"/>
          <p:cNvSpPr txBox="1"/>
          <p:nvPr>
            <p:ph idx="2"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9pPr>
          </a:lstStyle>
          <a:p/>
        </p:txBody>
      </p:sp>
      <p:pic>
        <p:nvPicPr>
          <p:cNvPr id="111" name="Google Shape;111;p12"/>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112" name="Google Shape;112;p1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D">
  <p:cSld name="CUSTOM_3">
    <p:bg>
      <p:bgPr>
        <a:solidFill>
          <a:schemeClr val="lt1"/>
        </a:solidFill>
      </p:bgPr>
    </p:bg>
    <p:spTree>
      <p:nvGrpSpPr>
        <p:cNvPr id="113" name="Shape 113"/>
        <p:cNvGrpSpPr/>
        <p:nvPr/>
      </p:nvGrpSpPr>
      <p:grpSpPr>
        <a:xfrm>
          <a:off x="0" y="0"/>
          <a:ext cx="0" cy="0"/>
          <a:chOff x="0" y="0"/>
          <a:chExt cx="0" cy="0"/>
        </a:xfrm>
      </p:grpSpPr>
      <p:sp>
        <p:nvSpPr>
          <p:cNvPr id="114" name="Google Shape;114;p13"/>
          <p:cNvSpPr/>
          <p:nvPr/>
        </p:nvSpPr>
        <p:spPr>
          <a:xfrm>
            <a:off x="-37" y="0"/>
            <a:ext cx="661500" cy="5143500"/>
          </a:xfrm>
          <a:prstGeom prst="rect">
            <a:avLst/>
          </a:prstGeom>
          <a:solidFill>
            <a:srgbClr val="29292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ed Hat Display"/>
              <a:ea typeface="Red Hat Display"/>
              <a:cs typeface="Red Hat Display"/>
              <a:sym typeface="Red Hat Display"/>
            </a:endParaRPr>
          </a:p>
        </p:txBody>
      </p:sp>
      <p:sp>
        <p:nvSpPr>
          <p:cNvPr id="115" name="Google Shape;115;p13"/>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4100">
                <a:solidFill>
                  <a:schemeClr val="accent1"/>
                </a:solidFill>
              </a:defRPr>
            </a:lvl1pPr>
            <a:lvl2pPr lvl="1" rtl="0">
              <a:lnSpc>
                <a:spcPct val="100000"/>
              </a:lnSpc>
              <a:spcBef>
                <a:spcPts val="0"/>
              </a:spcBef>
              <a:spcAft>
                <a:spcPts val="0"/>
              </a:spcAft>
              <a:buNone/>
              <a:defRPr sz="4100">
                <a:solidFill>
                  <a:schemeClr val="accent1"/>
                </a:solidFill>
              </a:defRPr>
            </a:lvl2pPr>
            <a:lvl3pPr lvl="2" rtl="0">
              <a:lnSpc>
                <a:spcPct val="100000"/>
              </a:lnSpc>
              <a:spcBef>
                <a:spcPts val="0"/>
              </a:spcBef>
              <a:spcAft>
                <a:spcPts val="0"/>
              </a:spcAft>
              <a:buNone/>
              <a:defRPr sz="4100">
                <a:solidFill>
                  <a:schemeClr val="accent1"/>
                </a:solidFill>
              </a:defRPr>
            </a:lvl3pPr>
            <a:lvl4pPr lvl="3" rtl="0">
              <a:lnSpc>
                <a:spcPct val="100000"/>
              </a:lnSpc>
              <a:spcBef>
                <a:spcPts val="0"/>
              </a:spcBef>
              <a:spcAft>
                <a:spcPts val="0"/>
              </a:spcAft>
              <a:buNone/>
              <a:defRPr sz="4100">
                <a:solidFill>
                  <a:schemeClr val="accent1"/>
                </a:solidFill>
              </a:defRPr>
            </a:lvl4pPr>
            <a:lvl5pPr lvl="4" rtl="0">
              <a:lnSpc>
                <a:spcPct val="100000"/>
              </a:lnSpc>
              <a:spcBef>
                <a:spcPts val="0"/>
              </a:spcBef>
              <a:spcAft>
                <a:spcPts val="0"/>
              </a:spcAft>
              <a:buNone/>
              <a:defRPr sz="4100">
                <a:solidFill>
                  <a:schemeClr val="accent1"/>
                </a:solidFill>
              </a:defRPr>
            </a:lvl5pPr>
            <a:lvl6pPr lvl="5" rtl="0">
              <a:lnSpc>
                <a:spcPct val="100000"/>
              </a:lnSpc>
              <a:spcBef>
                <a:spcPts val="0"/>
              </a:spcBef>
              <a:spcAft>
                <a:spcPts val="0"/>
              </a:spcAft>
              <a:buNone/>
              <a:defRPr sz="4100">
                <a:solidFill>
                  <a:schemeClr val="accent1"/>
                </a:solidFill>
              </a:defRPr>
            </a:lvl6pPr>
            <a:lvl7pPr lvl="6" rtl="0">
              <a:lnSpc>
                <a:spcPct val="100000"/>
              </a:lnSpc>
              <a:spcBef>
                <a:spcPts val="0"/>
              </a:spcBef>
              <a:spcAft>
                <a:spcPts val="0"/>
              </a:spcAft>
              <a:buNone/>
              <a:defRPr sz="4100">
                <a:solidFill>
                  <a:schemeClr val="accent1"/>
                </a:solidFill>
              </a:defRPr>
            </a:lvl7pPr>
            <a:lvl8pPr lvl="7" rtl="0">
              <a:lnSpc>
                <a:spcPct val="100000"/>
              </a:lnSpc>
              <a:spcBef>
                <a:spcPts val="0"/>
              </a:spcBef>
              <a:spcAft>
                <a:spcPts val="0"/>
              </a:spcAft>
              <a:buNone/>
              <a:defRPr sz="4100">
                <a:solidFill>
                  <a:schemeClr val="accent1"/>
                </a:solidFill>
              </a:defRPr>
            </a:lvl8pPr>
            <a:lvl9pPr lvl="8" rtl="0">
              <a:lnSpc>
                <a:spcPct val="100000"/>
              </a:lnSpc>
              <a:spcBef>
                <a:spcPts val="0"/>
              </a:spcBef>
              <a:spcAft>
                <a:spcPts val="0"/>
              </a:spcAft>
              <a:buNone/>
              <a:defRPr sz="4100">
                <a:solidFill>
                  <a:schemeClr val="accent1"/>
                </a:solidFill>
              </a:defRPr>
            </a:lvl9pPr>
          </a:lstStyle>
          <a:p/>
        </p:txBody>
      </p:sp>
      <p:cxnSp>
        <p:nvCxnSpPr>
          <p:cNvPr id="116" name="Google Shape;116;p13"/>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117" name="Google Shape;117;p13"/>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pic>
        <p:nvPicPr>
          <p:cNvPr id="118" name="Google Shape;118;p13"/>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cxnSp>
        <p:nvCxnSpPr>
          <p:cNvPr id="119" name="Google Shape;119;p13"/>
          <p:cNvCxnSpPr/>
          <p:nvPr/>
        </p:nvCxnSpPr>
        <p:spPr>
          <a:xfrm>
            <a:off x="1557019" y="1240275"/>
            <a:ext cx="1043100" cy="0"/>
          </a:xfrm>
          <a:prstGeom prst="straightConnector1">
            <a:avLst/>
          </a:prstGeom>
          <a:noFill/>
          <a:ln cap="flat" cmpd="sng" w="9525">
            <a:solidFill>
              <a:srgbClr val="EE0000"/>
            </a:solidFill>
            <a:prstDash val="solid"/>
            <a:round/>
            <a:headEnd len="med" w="med" type="none"/>
            <a:tailEnd len="med" w="med" type="none"/>
          </a:ln>
        </p:spPr>
      </p:cxnSp>
      <p:sp>
        <p:nvSpPr>
          <p:cNvPr id="120" name="Google Shape;120;p1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rgbClr val="FFFFFF"/>
                </a:solidFill>
                <a:latin typeface="Red Hat Text Medium"/>
                <a:ea typeface="Red Hat Text Medium"/>
                <a:cs typeface="Red Hat Text Medium"/>
                <a:sym typeface="Red Hat Text Medium"/>
              </a:defRPr>
            </a:lvl1pPr>
            <a:lvl2pPr lvl="1" rtl="0" algn="ctr">
              <a:buNone/>
              <a:defRPr sz="600">
                <a:solidFill>
                  <a:srgbClr val="FFFFFF"/>
                </a:solidFill>
                <a:latin typeface="Red Hat Text Medium"/>
                <a:ea typeface="Red Hat Text Medium"/>
                <a:cs typeface="Red Hat Text Medium"/>
                <a:sym typeface="Red Hat Text Medium"/>
              </a:defRPr>
            </a:lvl2pPr>
            <a:lvl3pPr lvl="2" rtl="0" algn="ctr">
              <a:buNone/>
              <a:defRPr sz="600">
                <a:solidFill>
                  <a:srgbClr val="FFFFFF"/>
                </a:solidFill>
                <a:latin typeface="Red Hat Text Medium"/>
                <a:ea typeface="Red Hat Text Medium"/>
                <a:cs typeface="Red Hat Text Medium"/>
                <a:sym typeface="Red Hat Text Medium"/>
              </a:defRPr>
            </a:lvl3pPr>
            <a:lvl4pPr lvl="3" rtl="0" algn="ctr">
              <a:buNone/>
              <a:defRPr sz="600">
                <a:solidFill>
                  <a:srgbClr val="FFFFFF"/>
                </a:solidFill>
                <a:latin typeface="Red Hat Text Medium"/>
                <a:ea typeface="Red Hat Text Medium"/>
                <a:cs typeface="Red Hat Text Medium"/>
                <a:sym typeface="Red Hat Text Medium"/>
              </a:defRPr>
            </a:lvl4pPr>
            <a:lvl5pPr lvl="4" rtl="0" algn="ctr">
              <a:buNone/>
              <a:defRPr sz="600">
                <a:solidFill>
                  <a:srgbClr val="FFFFFF"/>
                </a:solidFill>
                <a:latin typeface="Red Hat Text Medium"/>
                <a:ea typeface="Red Hat Text Medium"/>
                <a:cs typeface="Red Hat Text Medium"/>
                <a:sym typeface="Red Hat Text Medium"/>
              </a:defRPr>
            </a:lvl5pPr>
            <a:lvl6pPr lvl="5" rtl="0" algn="ctr">
              <a:buNone/>
              <a:defRPr sz="600">
                <a:solidFill>
                  <a:srgbClr val="FFFFFF"/>
                </a:solidFill>
                <a:latin typeface="Red Hat Text Medium"/>
                <a:ea typeface="Red Hat Text Medium"/>
                <a:cs typeface="Red Hat Text Medium"/>
                <a:sym typeface="Red Hat Text Medium"/>
              </a:defRPr>
            </a:lvl6pPr>
            <a:lvl7pPr lvl="6" rtl="0" algn="ctr">
              <a:buNone/>
              <a:defRPr sz="600">
                <a:solidFill>
                  <a:srgbClr val="FFFFFF"/>
                </a:solidFill>
                <a:latin typeface="Red Hat Text Medium"/>
                <a:ea typeface="Red Hat Text Medium"/>
                <a:cs typeface="Red Hat Text Medium"/>
                <a:sym typeface="Red Hat Text Medium"/>
              </a:defRPr>
            </a:lvl7pPr>
            <a:lvl8pPr lvl="7" rtl="0" algn="ctr">
              <a:buNone/>
              <a:defRPr sz="600">
                <a:solidFill>
                  <a:srgbClr val="FFFFFF"/>
                </a:solidFill>
                <a:latin typeface="Red Hat Text Medium"/>
                <a:ea typeface="Red Hat Text Medium"/>
                <a:cs typeface="Red Hat Text Medium"/>
                <a:sym typeface="Red Hat Text Medium"/>
              </a:defRPr>
            </a:lvl8pPr>
            <a:lvl9pPr lvl="8" rtl="0" algn="ctr">
              <a:buNone/>
              <a:defRPr sz="6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with Image">
  <p:cSld name="CUSTOM_3_2">
    <p:bg>
      <p:bgPr>
        <a:solidFill>
          <a:schemeClr val="lt1"/>
        </a:solidFill>
      </p:bgPr>
    </p:bg>
    <p:spTree>
      <p:nvGrpSpPr>
        <p:cNvPr id="121" name="Shape 121"/>
        <p:cNvGrpSpPr/>
        <p:nvPr/>
      </p:nvGrpSpPr>
      <p:grpSpPr>
        <a:xfrm>
          <a:off x="0" y="0"/>
          <a:ext cx="0" cy="0"/>
          <a:chOff x="0" y="0"/>
          <a:chExt cx="0" cy="0"/>
        </a:xfrm>
      </p:grpSpPr>
      <p:sp>
        <p:nvSpPr>
          <p:cNvPr id="122" name="Google Shape;122;p14"/>
          <p:cNvSpPr/>
          <p:nvPr/>
        </p:nvSpPr>
        <p:spPr>
          <a:xfrm>
            <a:off x="-37" y="0"/>
            <a:ext cx="661500" cy="5143500"/>
          </a:xfrm>
          <a:prstGeom prst="rect">
            <a:avLst/>
          </a:prstGeom>
          <a:solidFill>
            <a:srgbClr val="29292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ed Hat Display"/>
              <a:ea typeface="Red Hat Display"/>
              <a:cs typeface="Red Hat Display"/>
              <a:sym typeface="Red Hat Display"/>
            </a:endParaRPr>
          </a:p>
        </p:txBody>
      </p:sp>
      <p:cxnSp>
        <p:nvCxnSpPr>
          <p:cNvPr id="123" name="Google Shape;123;p14"/>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124" name="Google Shape;124;p14"/>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pic>
        <p:nvPicPr>
          <p:cNvPr id="125" name="Google Shape;125;p1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26" name="Google Shape;126;p1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rgbClr val="FFFFFF"/>
                </a:solidFill>
                <a:latin typeface="Red Hat Text Medium"/>
                <a:ea typeface="Red Hat Text Medium"/>
                <a:cs typeface="Red Hat Text Medium"/>
                <a:sym typeface="Red Hat Text Medium"/>
              </a:defRPr>
            </a:lvl1pPr>
            <a:lvl2pPr lvl="1" rtl="0" algn="ctr">
              <a:buNone/>
              <a:defRPr sz="600">
                <a:solidFill>
                  <a:srgbClr val="FFFFFF"/>
                </a:solidFill>
                <a:latin typeface="Red Hat Text Medium"/>
                <a:ea typeface="Red Hat Text Medium"/>
                <a:cs typeface="Red Hat Text Medium"/>
                <a:sym typeface="Red Hat Text Medium"/>
              </a:defRPr>
            </a:lvl2pPr>
            <a:lvl3pPr lvl="2" rtl="0" algn="ctr">
              <a:buNone/>
              <a:defRPr sz="600">
                <a:solidFill>
                  <a:srgbClr val="FFFFFF"/>
                </a:solidFill>
                <a:latin typeface="Red Hat Text Medium"/>
                <a:ea typeface="Red Hat Text Medium"/>
                <a:cs typeface="Red Hat Text Medium"/>
                <a:sym typeface="Red Hat Text Medium"/>
              </a:defRPr>
            </a:lvl3pPr>
            <a:lvl4pPr lvl="3" rtl="0" algn="ctr">
              <a:buNone/>
              <a:defRPr sz="600">
                <a:solidFill>
                  <a:srgbClr val="FFFFFF"/>
                </a:solidFill>
                <a:latin typeface="Red Hat Text Medium"/>
                <a:ea typeface="Red Hat Text Medium"/>
                <a:cs typeface="Red Hat Text Medium"/>
                <a:sym typeface="Red Hat Text Medium"/>
              </a:defRPr>
            </a:lvl4pPr>
            <a:lvl5pPr lvl="4" rtl="0" algn="ctr">
              <a:buNone/>
              <a:defRPr sz="600">
                <a:solidFill>
                  <a:srgbClr val="FFFFFF"/>
                </a:solidFill>
                <a:latin typeface="Red Hat Text Medium"/>
                <a:ea typeface="Red Hat Text Medium"/>
                <a:cs typeface="Red Hat Text Medium"/>
                <a:sym typeface="Red Hat Text Medium"/>
              </a:defRPr>
            </a:lvl5pPr>
            <a:lvl6pPr lvl="5" rtl="0" algn="ctr">
              <a:buNone/>
              <a:defRPr sz="600">
                <a:solidFill>
                  <a:srgbClr val="FFFFFF"/>
                </a:solidFill>
                <a:latin typeface="Red Hat Text Medium"/>
                <a:ea typeface="Red Hat Text Medium"/>
                <a:cs typeface="Red Hat Text Medium"/>
                <a:sym typeface="Red Hat Text Medium"/>
              </a:defRPr>
            </a:lvl6pPr>
            <a:lvl7pPr lvl="6" rtl="0" algn="ctr">
              <a:buNone/>
              <a:defRPr sz="600">
                <a:solidFill>
                  <a:srgbClr val="FFFFFF"/>
                </a:solidFill>
                <a:latin typeface="Red Hat Text Medium"/>
                <a:ea typeface="Red Hat Text Medium"/>
                <a:cs typeface="Red Hat Text Medium"/>
                <a:sym typeface="Red Hat Text Medium"/>
              </a:defRPr>
            </a:lvl7pPr>
            <a:lvl8pPr lvl="7" rtl="0" algn="ctr">
              <a:buNone/>
              <a:defRPr sz="600">
                <a:solidFill>
                  <a:srgbClr val="FFFFFF"/>
                </a:solidFill>
                <a:latin typeface="Red Hat Text Medium"/>
                <a:ea typeface="Red Hat Text Medium"/>
                <a:cs typeface="Red Hat Text Medium"/>
                <a:sym typeface="Red Hat Text Medium"/>
              </a:defRPr>
            </a:lvl8pPr>
            <a:lvl9pPr lvl="8" rtl="0" algn="ctr">
              <a:buNone/>
              <a:defRPr sz="6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
        <p:nvSpPr>
          <p:cNvPr id="127" name="Google Shape;127;p14"/>
          <p:cNvSpPr txBox="1"/>
          <p:nvPr>
            <p:ph idx="2" type="subTitle"/>
          </p:nvPr>
        </p:nvSpPr>
        <p:spPr>
          <a:xfrm>
            <a:off x="4245394" y="2978738"/>
            <a:ext cx="3334800" cy="6858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dk1"/>
              </a:buClr>
              <a:buSzPts val="1400"/>
              <a:buFont typeface="Red Hat Display"/>
              <a:buNone/>
              <a:defRPr sz="1400">
                <a:solidFill>
                  <a:schemeClr val="dk1"/>
                </a:solidFill>
                <a:latin typeface="Red Hat Display"/>
                <a:ea typeface="Red Hat Display"/>
                <a:cs typeface="Red Hat Display"/>
                <a:sym typeface="Red Hat Display"/>
              </a:defRPr>
            </a:lvl1pPr>
            <a:lvl2pPr lvl="1" rtl="0">
              <a:lnSpc>
                <a:spcPct val="140000"/>
              </a:lnSpc>
              <a:spcBef>
                <a:spcPts val="0"/>
              </a:spcBef>
              <a:spcAft>
                <a:spcPts val="0"/>
              </a:spcAft>
              <a:buClr>
                <a:schemeClr val="dk1"/>
              </a:buClr>
              <a:buSzPts val="1400"/>
              <a:buNone/>
              <a:defRPr sz="1400">
                <a:solidFill>
                  <a:schemeClr val="dk1"/>
                </a:solidFill>
              </a:defRPr>
            </a:lvl2pPr>
            <a:lvl3pPr lvl="2" rtl="0">
              <a:lnSpc>
                <a:spcPct val="140000"/>
              </a:lnSpc>
              <a:spcBef>
                <a:spcPts val="0"/>
              </a:spcBef>
              <a:spcAft>
                <a:spcPts val="0"/>
              </a:spcAft>
              <a:buClr>
                <a:schemeClr val="dk1"/>
              </a:buClr>
              <a:buSzPts val="1400"/>
              <a:buNone/>
              <a:defRPr sz="1400">
                <a:solidFill>
                  <a:schemeClr val="dk1"/>
                </a:solidFill>
              </a:defRPr>
            </a:lvl3pPr>
            <a:lvl4pPr lvl="3" rtl="0">
              <a:lnSpc>
                <a:spcPct val="140000"/>
              </a:lnSpc>
              <a:spcBef>
                <a:spcPts val="0"/>
              </a:spcBef>
              <a:spcAft>
                <a:spcPts val="0"/>
              </a:spcAft>
              <a:buClr>
                <a:schemeClr val="dk1"/>
              </a:buClr>
              <a:buSzPts val="1400"/>
              <a:buNone/>
              <a:defRPr sz="1400">
                <a:solidFill>
                  <a:schemeClr val="dk1"/>
                </a:solidFill>
              </a:defRPr>
            </a:lvl4pPr>
            <a:lvl5pPr lvl="4" rtl="0">
              <a:lnSpc>
                <a:spcPct val="140000"/>
              </a:lnSpc>
              <a:spcBef>
                <a:spcPts val="0"/>
              </a:spcBef>
              <a:spcAft>
                <a:spcPts val="0"/>
              </a:spcAft>
              <a:buClr>
                <a:schemeClr val="dk1"/>
              </a:buClr>
              <a:buSzPts val="1400"/>
              <a:buNone/>
              <a:defRPr sz="1400">
                <a:solidFill>
                  <a:schemeClr val="dk1"/>
                </a:solidFill>
              </a:defRPr>
            </a:lvl5pPr>
            <a:lvl6pPr lvl="5" rtl="0">
              <a:lnSpc>
                <a:spcPct val="140000"/>
              </a:lnSpc>
              <a:spcBef>
                <a:spcPts val="0"/>
              </a:spcBef>
              <a:spcAft>
                <a:spcPts val="0"/>
              </a:spcAft>
              <a:buClr>
                <a:schemeClr val="dk1"/>
              </a:buClr>
              <a:buSzPts val="1400"/>
              <a:buNone/>
              <a:defRPr sz="1400">
                <a:solidFill>
                  <a:schemeClr val="dk1"/>
                </a:solidFill>
              </a:defRPr>
            </a:lvl6pPr>
            <a:lvl7pPr lvl="6" rtl="0">
              <a:lnSpc>
                <a:spcPct val="140000"/>
              </a:lnSpc>
              <a:spcBef>
                <a:spcPts val="0"/>
              </a:spcBef>
              <a:spcAft>
                <a:spcPts val="0"/>
              </a:spcAft>
              <a:buClr>
                <a:schemeClr val="dk1"/>
              </a:buClr>
              <a:buSzPts val="1400"/>
              <a:buNone/>
              <a:defRPr sz="1400">
                <a:solidFill>
                  <a:schemeClr val="dk1"/>
                </a:solidFill>
              </a:defRPr>
            </a:lvl7pPr>
            <a:lvl8pPr lvl="7" rtl="0">
              <a:lnSpc>
                <a:spcPct val="140000"/>
              </a:lnSpc>
              <a:spcBef>
                <a:spcPts val="0"/>
              </a:spcBef>
              <a:spcAft>
                <a:spcPts val="0"/>
              </a:spcAft>
              <a:buClr>
                <a:schemeClr val="dk1"/>
              </a:buClr>
              <a:buSzPts val="1400"/>
              <a:buNone/>
              <a:defRPr sz="1400">
                <a:solidFill>
                  <a:schemeClr val="dk1"/>
                </a:solidFill>
              </a:defRPr>
            </a:lvl8pPr>
            <a:lvl9pPr lvl="8" rtl="0">
              <a:lnSpc>
                <a:spcPct val="140000"/>
              </a:lnSpc>
              <a:spcBef>
                <a:spcPts val="0"/>
              </a:spcBef>
              <a:spcAft>
                <a:spcPts val="0"/>
              </a:spcAft>
              <a:buClr>
                <a:schemeClr val="dk1"/>
              </a:buClr>
              <a:buSzPts val="1400"/>
              <a:buNone/>
              <a:defRPr sz="1400">
                <a:solidFill>
                  <a:schemeClr val="dk1"/>
                </a:solidFill>
              </a:defRPr>
            </a:lvl9pPr>
          </a:lstStyle>
          <a:p/>
        </p:txBody>
      </p:sp>
      <p:sp>
        <p:nvSpPr>
          <p:cNvPr id="128" name="Google Shape;128;p14"/>
          <p:cNvSpPr txBox="1"/>
          <p:nvPr>
            <p:ph type="title"/>
          </p:nvPr>
        </p:nvSpPr>
        <p:spPr>
          <a:xfrm>
            <a:off x="4245394" y="1281774"/>
            <a:ext cx="4302300" cy="15882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36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9pPr>
          </a:lstStyle>
          <a:p/>
        </p:txBody>
      </p:sp>
      <p:sp>
        <p:nvSpPr>
          <p:cNvPr id="129" name="Google Shape;129;p14"/>
          <p:cNvSpPr txBox="1"/>
          <p:nvPr>
            <p:ph idx="3" type="subTitle"/>
          </p:nvPr>
        </p:nvSpPr>
        <p:spPr>
          <a:xfrm>
            <a:off x="4245394" y="3988706"/>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dk1"/>
              </a:buClr>
              <a:buSzPts val="1100"/>
              <a:buFont typeface="Red Hat Display Medium"/>
              <a:buNone/>
              <a:defRPr sz="1100">
                <a:solidFill>
                  <a:schemeClr val="dk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dk1"/>
              </a:buClr>
              <a:buSzPts val="900"/>
              <a:buNone/>
              <a:defRPr sz="900">
                <a:solidFill>
                  <a:schemeClr val="dk1"/>
                </a:solidFill>
              </a:defRPr>
            </a:lvl2pPr>
            <a:lvl3pPr lvl="2" rtl="0">
              <a:lnSpc>
                <a:spcPct val="135000"/>
              </a:lnSpc>
              <a:spcBef>
                <a:spcPts val="0"/>
              </a:spcBef>
              <a:spcAft>
                <a:spcPts val="0"/>
              </a:spcAft>
              <a:buClr>
                <a:schemeClr val="dk1"/>
              </a:buClr>
              <a:buSzPts val="900"/>
              <a:buNone/>
              <a:defRPr sz="900">
                <a:solidFill>
                  <a:schemeClr val="dk1"/>
                </a:solidFill>
              </a:defRPr>
            </a:lvl3pPr>
            <a:lvl4pPr lvl="3" rtl="0">
              <a:lnSpc>
                <a:spcPct val="135000"/>
              </a:lnSpc>
              <a:spcBef>
                <a:spcPts val="0"/>
              </a:spcBef>
              <a:spcAft>
                <a:spcPts val="0"/>
              </a:spcAft>
              <a:buClr>
                <a:schemeClr val="dk1"/>
              </a:buClr>
              <a:buSzPts val="900"/>
              <a:buNone/>
              <a:defRPr sz="900">
                <a:solidFill>
                  <a:schemeClr val="dk1"/>
                </a:solidFill>
              </a:defRPr>
            </a:lvl4pPr>
            <a:lvl5pPr lvl="4" rtl="0">
              <a:lnSpc>
                <a:spcPct val="135000"/>
              </a:lnSpc>
              <a:spcBef>
                <a:spcPts val="0"/>
              </a:spcBef>
              <a:spcAft>
                <a:spcPts val="0"/>
              </a:spcAft>
              <a:buClr>
                <a:schemeClr val="dk1"/>
              </a:buClr>
              <a:buSzPts val="900"/>
              <a:buNone/>
              <a:defRPr sz="900">
                <a:solidFill>
                  <a:schemeClr val="dk1"/>
                </a:solidFill>
              </a:defRPr>
            </a:lvl5pPr>
            <a:lvl6pPr lvl="5" rtl="0">
              <a:lnSpc>
                <a:spcPct val="135000"/>
              </a:lnSpc>
              <a:spcBef>
                <a:spcPts val="0"/>
              </a:spcBef>
              <a:spcAft>
                <a:spcPts val="0"/>
              </a:spcAft>
              <a:buClr>
                <a:schemeClr val="dk1"/>
              </a:buClr>
              <a:buSzPts val="900"/>
              <a:buNone/>
              <a:defRPr sz="900">
                <a:solidFill>
                  <a:schemeClr val="dk1"/>
                </a:solidFill>
              </a:defRPr>
            </a:lvl6pPr>
            <a:lvl7pPr lvl="6" rtl="0">
              <a:lnSpc>
                <a:spcPct val="135000"/>
              </a:lnSpc>
              <a:spcBef>
                <a:spcPts val="0"/>
              </a:spcBef>
              <a:spcAft>
                <a:spcPts val="0"/>
              </a:spcAft>
              <a:buClr>
                <a:schemeClr val="dk1"/>
              </a:buClr>
              <a:buSzPts val="900"/>
              <a:buNone/>
              <a:defRPr sz="900">
                <a:solidFill>
                  <a:schemeClr val="dk1"/>
                </a:solidFill>
              </a:defRPr>
            </a:lvl7pPr>
            <a:lvl8pPr lvl="7" rtl="0">
              <a:lnSpc>
                <a:spcPct val="135000"/>
              </a:lnSpc>
              <a:spcBef>
                <a:spcPts val="0"/>
              </a:spcBef>
              <a:spcAft>
                <a:spcPts val="0"/>
              </a:spcAft>
              <a:buClr>
                <a:schemeClr val="dk1"/>
              </a:buClr>
              <a:buSzPts val="900"/>
              <a:buNone/>
              <a:defRPr sz="900">
                <a:solidFill>
                  <a:schemeClr val="dk1"/>
                </a:solidFill>
              </a:defRPr>
            </a:lvl8pPr>
            <a:lvl9pPr lvl="8" rtl="0">
              <a:lnSpc>
                <a:spcPct val="135000"/>
              </a:lnSpc>
              <a:spcBef>
                <a:spcPts val="0"/>
              </a:spcBef>
              <a:spcAft>
                <a:spcPts val="0"/>
              </a:spcAft>
              <a:buClr>
                <a:schemeClr val="dk1"/>
              </a:buClr>
              <a:buSzPts val="900"/>
              <a:buNone/>
              <a:defRPr sz="900">
                <a:solidFill>
                  <a:schemeClr val="dk1"/>
                </a:solidFill>
              </a:defRPr>
            </a:lvl9pPr>
          </a:lstStyle>
          <a:p/>
        </p:txBody>
      </p:sp>
      <p:sp>
        <p:nvSpPr>
          <p:cNvPr id="130" name="Google Shape;130;p14"/>
          <p:cNvSpPr/>
          <p:nvPr/>
        </p:nvSpPr>
        <p:spPr>
          <a:xfrm>
            <a:off x="6676388" y="4409156"/>
            <a:ext cx="24675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31" name="Google Shape;131;p14"/>
          <p:cNvPicPr preferRelativeResize="0"/>
          <p:nvPr/>
        </p:nvPicPr>
        <p:blipFill>
          <a:blip r:embed="rId3">
            <a:alphaModFix/>
          </a:blip>
          <a:stretch>
            <a:fillRect/>
          </a:stretch>
        </p:blipFill>
        <p:spPr>
          <a:xfrm>
            <a:off x="7580138" y="4652989"/>
            <a:ext cx="1185206" cy="2795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with Image">
  <p:cSld name="CUSTOM_3_2_1">
    <p:bg>
      <p:bgPr>
        <a:solidFill>
          <a:schemeClr val="lt1"/>
        </a:solidFill>
      </p:bgPr>
    </p:bg>
    <p:spTree>
      <p:nvGrpSpPr>
        <p:cNvPr id="132" name="Shape 132"/>
        <p:cNvGrpSpPr/>
        <p:nvPr/>
      </p:nvGrpSpPr>
      <p:grpSpPr>
        <a:xfrm>
          <a:off x="0" y="0"/>
          <a:ext cx="0" cy="0"/>
          <a:chOff x="0" y="0"/>
          <a:chExt cx="0" cy="0"/>
        </a:xfrm>
      </p:grpSpPr>
      <p:sp>
        <p:nvSpPr>
          <p:cNvPr id="133" name="Google Shape;133;p15"/>
          <p:cNvSpPr/>
          <p:nvPr/>
        </p:nvSpPr>
        <p:spPr>
          <a:xfrm>
            <a:off x="-37" y="0"/>
            <a:ext cx="661500" cy="5143500"/>
          </a:xfrm>
          <a:prstGeom prst="rect">
            <a:avLst/>
          </a:prstGeom>
          <a:solidFill>
            <a:srgbClr val="29292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ed Hat Display"/>
              <a:ea typeface="Red Hat Display"/>
              <a:cs typeface="Red Hat Display"/>
              <a:sym typeface="Red Hat Display"/>
            </a:endParaRPr>
          </a:p>
        </p:txBody>
      </p:sp>
      <p:cxnSp>
        <p:nvCxnSpPr>
          <p:cNvPr id="134" name="Google Shape;134;p15"/>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135" name="Google Shape;135;p15"/>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pic>
        <p:nvPicPr>
          <p:cNvPr id="136" name="Google Shape;136;p15"/>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37" name="Google Shape;137;p1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rgbClr val="FFFFFF"/>
                </a:solidFill>
                <a:latin typeface="Red Hat Text Medium"/>
                <a:ea typeface="Red Hat Text Medium"/>
                <a:cs typeface="Red Hat Text Medium"/>
                <a:sym typeface="Red Hat Text Medium"/>
              </a:defRPr>
            </a:lvl1pPr>
            <a:lvl2pPr lvl="1" rtl="0" algn="ctr">
              <a:buNone/>
              <a:defRPr sz="600">
                <a:solidFill>
                  <a:srgbClr val="FFFFFF"/>
                </a:solidFill>
                <a:latin typeface="Red Hat Text Medium"/>
                <a:ea typeface="Red Hat Text Medium"/>
                <a:cs typeface="Red Hat Text Medium"/>
                <a:sym typeface="Red Hat Text Medium"/>
              </a:defRPr>
            </a:lvl2pPr>
            <a:lvl3pPr lvl="2" rtl="0" algn="ctr">
              <a:buNone/>
              <a:defRPr sz="600">
                <a:solidFill>
                  <a:srgbClr val="FFFFFF"/>
                </a:solidFill>
                <a:latin typeface="Red Hat Text Medium"/>
                <a:ea typeface="Red Hat Text Medium"/>
                <a:cs typeface="Red Hat Text Medium"/>
                <a:sym typeface="Red Hat Text Medium"/>
              </a:defRPr>
            </a:lvl3pPr>
            <a:lvl4pPr lvl="3" rtl="0" algn="ctr">
              <a:buNone/>
              <a:defRPr sz="600">
                <a:solidFill>
                  <a:srgbClr val="FFFFFF"/>
                </a:solidFill>
                <a:latin typeface="Red Hat Text Medium"/>
                <a:ea typeface="Red Hat Text Medium"/>
                <a:cs typeface="Red Hat Text Medium"/>
                <a:sym typeface="Red Hat Text Medium"/>
              </a:defRPr>
            </a:lvl4pPr>
            <a:lvl5pPr lvl="4" rtl="0" algn="ctr">
              <a:buNone/>
              <a:defRPr sz="600">
                <a:solidFill>
                  <a:srgbClr val="FFFFFF"/>
                </a:solidFill>
                <a:latin typeface="Red Hat Text Medium"/>
                <a:ea typeface="Red Hat Text Medium"/>
                <a:cs typeface="Red Hat Text Medium"/>
                <a:sym typeface="Red Hat Text Medium"/>
              </a:defRPr>
            </a:lvl5pPr>
            <a:lvl6pPr lvl="5" rtl="0" algn="ctr">
              <a:buNone/>
              <a:defRPr sz="600">
                <a:solidFill>
                  <a:srgbClr val="FFFFFF"/>
                </a:solidFill>
                <a:latin typeface="Red Hat Text Medium"/>
                <a:ea typeface="Red Hat Text Medium"/>
                <a:cs typeface="Red Hat Text Medium"/>
                <a:sym typeface="Red Hat Text Medium"/>
              </a:defRPr>
            </a:lvl6pPr>
            <a:lvl7pPr lvl="6" rtl="0" algn="ctr">
              <a:buNone/>
              <a:defRPr sz="600">
                <a:solidFill>
                  <a:srgbClr val="FFFFFF"/>
                </a:solidFill>
                <a:latin typeface="Red Hat Text Medium"/>
                <a:ea typeface="Red Hat Text Medium"/>
                <a:cs typeface="Red Hat Text Medium"/>
                <a:sym typeface="Red Hat Text Medium"/>
              </a:defRPr>
            </a:lvl7pPr>
            <a:lvl8pPr lvl="7" rtl="0" algn="ctr">
              <a:buNone/>
              <a:defRPr sz="600">
                <a:solidFill>
                  <a:srgbClr val="FFFFFF"/>
                </a:solidFill>
                <a:latin typeface="Red Hat Text Medium"/>
                <a:ea typeface="Red Hat Text Medium"/>
                <a:cs typeface="Red Hat Text Medium"/>
                <a:sym typeface="Red Hat Text Medium"/>
              </a:defRPr>
            </a:lvl8pPr>
            <a:lvl9pPr lvl="8" rtl="0" algn="ctr">
              <a:buNone/>
              <a:defRPr sz="6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
        <p:nvSpPr>
          <p:cNvPr id="138" name="Google Shape;138;p15"/>
          <p:cNvSpPr/>
          <p:nvPr/>
        </p:nvSpPr>
        <p:spPr>
          <a:xfrm>
            <a:off x="6685631" y="4409156"/>
            <a:ext cx="24585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39" name="Google Shape;139;p15"/>
          <p:cNvPicPr preferRelativeResize="0"/>
          <p:nvPr/>
        </p:nvPicPr>
        <p:blipFill>
          <a:blip r:embed="rId3">
            <a:alphaModFix/>
          </a:blip>
          <a:stretch>
            <a:fillRect/>
          </a:stretch>
        </p:blipFill>
        <p:spPr>
          <a:xfrm>
            <a:off x="7580138" y="4652989"/>
            <a:ext cx="1185206" cy="279575"/>
          </a:xfrm>
          <a:prstGeom prst="rect">
            <a:avLst/>
          </a:prstGeom>
          <a:noFill/>
          <a:ln>
            <a:noFill/>
          </a:ln>
        </p:spPr>
      </p:pic>
      <p:sp>
        <p:nvSpPr>
          <p:cNvPr id="140" name="Google Shape;140;p15"/>
          <p:cNvSpPr txBox="1"/>
          <p:nvPr>
            <p:ph type="title"/>
          </p:nvPr>
        </p:nvSpPr>
        <p:spPr>
          <a:xfrm>
            <a:off x="4245394" y="426470"/>
            <a:ext cx="4302300" cy="14469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41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9pPr>
          </a:lstStyle>
          <a:p/>
        </p:txBody>
      </p:sp>
      <p:sp>
        <p:nvSpPr>
          <p:cNvPr id="141" name="Google Shape;141;p15"/>
          <p:cNvSpPr txBox="1"/>
          <p:nvPr>
            <p:ph idx="2" type="subTitle"/>
          </p:nvPr>
        </p:nvSpPr>
        <p:spPr>
          <a:xfrm>
            <a:off x="4245394" y="2064300"/>
            <a:ext cx="3334800" cy="11436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dk1"/>
              </a:buClr>
              <a:buSzPts val="1100"/>
              <a:buFont typeface="Red Hat Display"/>
              <a:buNone/>
              <a:defRPr sz="1100">
                <a:solidFill>
                  <a:schemeClr val="dk1"/>
                </a:solidFill>
                <a:latin typeface="Red Hat Display"/>
                <a:ea typeface="Red Hat Display"/>
                <a:cs typeface="Red Hat Display"/>
                <a:sym typeface="Red Hat Display"/>
              </a:defRPr>
            </a:lvl1pPr>
            <a:lvl2pPr lvl="1" rtl="0">
              <a:lnSpc>
                <a:spcPct val="180000"/>
              </a:lnSpc>
              <a:spcBef>
                <a:spcPts val="0"/>
              </a:spcBef>
              <a:spcAft>
                <a:spcPts val="0"/>
              </a:spcAft>
              <a:buClr>
                <a:schemeClr val="dk1"/>
              </a:buClr>
              <a:buSzPts val="1100"/>
              <a:buNone/>
              <a:defRPr sz="1100">
                <a:solidFill>
                  <a:schemeClr val="dk1"/>
                </a:solidFill>
              </a:defRPr>
            </a:lvl2pPr>
            <a:lvl3pPr lvl="2" rtl="0">
              <a:lnSpc>
                <a:spcPct val="180000"/>
              </a:lnSpc>
              <a:spcBef>
                <a:spcPts val="0"/>
              </a:spcBef>
              <a:spcAft>
                <a:spcPts val="0"/>
              </a:spcAft>
              <a:buClr>
                <a:schemeClr val="dk1"/>
              </a:buClr>
              <a:buSzPts val="1100"/>
              <a:buNone/>
              <a:defRPr sz="1100">
                <a:solidFill>
                  <a:schemeClr val="dk1"/>
                </a:solidFill>
              </a:defRPr>
            </a:lvl3pPr>
            <a:lvl4pPr lvl="3" rtl="0">
              <a:lnSpc>
                <a:spcPct val="180000"/>
              </a:lnSpc>
              <a:spcBef>
                <a:spcPts val="0"/>
              </a:spcBef>
              <a:spcAft>
                <a:spcPts val="0"/>
              </a:spcAft>
              <a:buClr>
                <a:schemeClr val="dk1"/>
              </a:buClr>
              <a:buSzPts val="1100"/>
              <a:buNone/>
              <a:defRPr sz="1100">
                <a:solidFill>
                  <a:schemeClr val="dk1"/>
                </a:solidFill>
              </a:defRPr>
            </a:lvl4pPr>
            <a:lvl5pPr lvl="4" rtl="0">
              <a:lnSpc>
                <a:spcPct val="180000"/>
              </a:lnSpc>
              <a:spcBef>
                <a:spcPts val="0"/>
              </a:spcBef>
              <a:spcAft>
                <a:spcPts val="0"/>
              </a:spcAft>
              <a:buClr>
                <a:schemeClr val="dk1"/>
              </a:buClr>
              <a:buSzPts val="1100"/>
              <a:buNone/>
              <a:defRPr sz="1100">
                <a:solidFill>
                  <a:schemeClr val="dk1"/>
                </a:solidFill>
              </a:defRPr>
            </a:lvl5pPr>
            <a:lvl6pPr lvl="5" rtl="0">
              <a:lnSpc>
                <a:spcPct val="180000"/>
              </a:lnSpc>
              <a:spcBef>
                <a:spcPts val="0"/>
              </a:spcBef>
              <a:spcAft>
                <a:spcPts val="0"/>
              </a:spcAft>
              <a:buClr>
                <a:schemeClr val="dk1"/>
              </a:buClr>
              <a:buSzPts val="1100"/>
              <a:buNone/>
              <a:defRPr sz="1100">
                <a:solidFill>
                  <a:schemeClr val="dk1"/>
                </a:solidFill>
              </a:defRPr>
            </a:lvl6pPr>
            <a:lvl7pPr lvl="6" rtl="0">
              <a:lnSpc>
                <a:spcPct val="180000"/>
              </a:lnSpc>
              <a:spcBef>
                <a:spcPts val="0"/>
              </a:spcBef>
              <a:spcAft>
                <a:spcPts val="0"/>
              </a:spcAft>
              <a:buClr>
                <a:schemeClr val="dk1"/>
              </a:buClr>
              <a:buSzPts val="1100"/>
              <a:buNone/>
              <a:defRPr sz="1100">
                <a:solidFill>
                  <a:schemeClr val="dk1"/>
                </a:solidFill>
              </a:defRPr>
            </a:lvl7pPr>
            <a:lvl8pPr lvl="7" rtl="0">
              <a:lnSpc>
                <a:spcPct val="180000"/>
              </a:lnSpc>
              <a:spcBef>
                <a:spcPts val="0"/>
              </a:spcBef>
              <a:spcAft>
                <a:spcPts val="0"/>
              </a:spcAft>
              <a:buClr>
                <a:schemeClr val="dk1"/>
              </a:buClr>
              <a:buSzPts val="1100"/>
              <a:buNone/>
              <a:defRPr sz="1100">
                <a:solidFill>
                  <a:schemeClr val="dk1"/>
                </a:solidFill>
              </a:defRPr>
            </a:lvl8pPr>
            <a:lvl9pPr lvl="8" rtl="0">
              <a:lnSpc>
                <a:spcPct val="180000"/>
              </a:lnSpc>
              <a:spcBef>
                <a:spcPts val="0"/>
              </a:spcBef>
              <a:spcAft>
                <a:spcPts val="0"/>
              </a:spcAft>
              <a:buClr>
                <a:schemeClr val="dk1"/>
              </a:buClr>
              <a:buSzPts val="1100"/>
              <a:buNone/>
              <a:defRPr sz="1100">
                <a:solidFill>
                  <a:schemeClr val="dk1"/>
                </a:solidFill>
              </a:defRPr>
            </a:lvl9pPr>
          </a:lstStyle>
          <a:p/>
        </p:txBody>
      </p:sp>
      <p:sp>
        <p:nvSpPr>
          <p:cNvPr id="142" name="Google Shape;142;p15"/>
          <p:cNvSpPr txBox="1"/>
          <p:nvPr/>
        </p:nvSpPr>
        <p:spPr>
          <a:xfrm>
            <a:off x="4427587" y="3501900"/>
            <a:ext cx="19203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900">
                <a:solidFill>
                  <a:schemeClr val="dk1"/>
                </a:solidFill>
                <a:latin typeface="Red Hat Display"/>
                <a:ea typeface="Red Hat Display"/>
                <a:cs typeface="Red Hat Display"/>
                <a:sym typeface="Red Hat Display"/>
              </a:rPr>
              <a:t>linkedin.com/company/red-hat</a:t>
            </a:r>
            <a:endParaRPr sz="900">
              <a:solidFill>
                <a:schemeClr val="dk1"/>
              </a:solidFill>
              <a:latin typeface="Red Hat Display"/>
              <a:ea typeface="Red Hat Display"/>
              <a:cs typeface="Red Hat Display"/>
              <a:sym typeface="Red Hat Display"/>
            </a:endParaRPr>
          </a:p>
        </p:txBody>
      </p:sp>
      <p:sp>
        <p:nvSpPr>
          <p:cNvPr id="143" name="Google Shape;143;p15"/>
          <p:cNvSpPr txBox="1"/>
          <p:nvPr/>
        </p:nvSpPr>
        <p:spPr>
          <a:xfrm>
            <a:off x="4427588" y="3880725"/>
            <a:ext cx="19203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900">
                <a:solidFill>
                  <a:schemeClr val="dk1"/>
                </a:solidFill>
                <a:latin typeface="Red Hat Display"/>
                <a:ea typeface="Red Hat Display"/>
                <a:cs typeface="Red Hat Display"/>
                <a:sym typeface="Red Hat Display"/>
              </a:rPr>
              <a:t>youtube.com/user/RedHatVideos</a:t>
            </a:r>
            <a:endParaRPr sz="900">
              <a:solidFill>
                <a:schemeClr val="dk1"/>
              </a:solidFill>
              <a:latin typeface="Red Hat Display"/>
              <a:ea typeface="Red Hat Display"/>
              <a:cs typeface="Red Hat Display"/>
              <a:sym typeface="Red Hat Display"/>
            </a:endParaRPr>
          </a:p>
        </p:txBody>
      </p:sp>
      <p:sp>
        <p:nvSpPr>
          <p:cNvPr id="144" name="Google Shape;144;p15"/>
          <p:cNvSpPr txBox="1"/>
          <p:nvPr/>
        </p:nvSpPr>
        <p:spPr>
          <a:xfrm>
            <a:off x="6611644" y="3501900"/>
            <a:ext cx="19203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900">
                <a:solidFill>
                  <a:schemeClr val="dk1"/>
                </a:solidFill>
                <a:latin typeface="Red Hat Text"/>
                <a:ea typeface="Red Hat Text"/>
                <a:cs typeface="Red Hat Text"/>
                <a:sym typeface="Red Hat Text"/>
              </a:rPr>
              <a:t>facebook.com/redhatinc</a:t>
            </a:r>
            <a:endParaRPr sz="900">
              <a:solidFill>
                <a:schemeClr val="dk1"/>
              </a:solidFill>
              <a:latin typeface="Red Hat Text"/>
              <a:ea typeface="Red Hat Text"/>
              <a:cs typeface="Red Hat Text"/>
              <a:sym typeface="Red Hat Text"/>
            </a:endParaRPr>
          </a:p>
        </p:txBody>
      </p:sp>
      <p:sp>
        <p:nvSpPr>
          <p:cNvPr id="145" name="Google Shape;145;p15"/>
          <p:cNvSpPr txBox="1"/>
          <p:nvPr/>
        </p:nvSpPr>
        <p:spPr>
          <a:xfrm>
            <a:off x="6611644" y="3880725"/>
            <a:ext cx="19203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900">
                <a:solidFill>
                  <a:schemeClr val="dk1"/>
                </a:solidFill>
                <a:latin typeface="Red Hat Display"/>
                <a:ea typeface="Red Hat Display"/>
                <a:cs typeface="Red Hat Display"/>
                <a:sym typeface="Red Hat Display"/>
              </a:rPr>
              <a:t>twitter.com/RedHat</a:t>
            </a:r>
            <a:endParaRPr sz="900">
              <a:solidFill>
                <a:schemeClr val="dk1"/>
              </a:solidFill>
              <a:latin typeface="Red Hat Display"/>
              <a:ea typeface="Red Hat Display"/>
              <a:cs typeface="Red Hat Display"/>
              <a:sym typeface="Red Hat Display"/>
            </a:endParaRPr>
          </a:p>
        </p:txBody>
      </p:sp>
      <p:pic>
        <p:nvPicPr>
          <p:cNvPr id="146" name="Google Shape;146;p15"/>
          <p:cNvPicPr preferRelativeResize="0"/>
          <p:nvPr/>
        </p:nvPicPr>
        <p:blipFill>
          <a:blip r:embed="rId4">
            <a:alphaModFix/>
          </a:blip>
          <a:stretch>
            <a:fillRect/>
          </a:stretch>
        </p:blipFill>
        <p:spPr>
          <a:xfrm>
            <a:off x="6439844" y="3885257"/>
            <a:ext cx="171806" cy="171806"/>
          </a:xfrm>
          <a:prstGeom prst="rect">
            <a:avLst/>
          </a:prstGeom>
          <a:noFill/>
          <a:ln>
            <a:noFill/>
          </a:ln>
        </p:spPr>
      </p:pic>
      <p:pic>
        <p:nvPicPr>
          <p:cNvPr id="147" name="Google Shape;147;p15"/>
          <p:cNvPicPr preferRelativeResize="0"/>
          <p:nvPr/>
        </p:nvPicPr>
        <p:blipFill>
          <a:blip r:embed="rId5">
            <a:alphaModFix/>
          </a:blip>
          <a:stretch>
            <a:fillRect/>
          </a:stretch>
        </p:blipFill>
        <p:spPr>
          <a:xfrm>
            <a:off x="6439844" y="3506432"/>
            <a:ext cx="171806" cy="171806"/>
          </a:xfrm>
          <a:prstGeom prst="rect">
            <a:avLst/>
          </a:prstGeom>
          <a:noFill/>
          <a:ln>
            <a:noFill/>
          </a:ln>
        </p:spPr>
      </p:pic>
      <p:pic>
        <p:nvPicPr>
          <p:cNvPr id="148" name="Google Shape;148;p15"/>
          <p:cNvPicPr preferRelativeResize="0"/>
          <p:nvPr/>
        </p:nvPicPr>
        <p:blipFill>
          <a:blip r:embed="rId6">
            <a:alphaModFix/>
          </a:blip>
          <a:stretch>
            <a:fillRect/>
          </a:stretch>
        </p:blipFill>
        <p:spPr>
          <a:xfrm>
            <a:off x="4245400" y="3885257"/>
            <a:ext cx="171806" cy="171806"/>
          </a:xfrm>
          <a:prstGeom prst="rect">
            <a:avLst/>
          </a:prstGeom>
          <a:noFill/>
          <a:ln>
            <a:noFill/>
          </a:ln>
        </p:spPr>
      </p:pic>
      <p:pic>
        <p:nvPicPr>
          <p:cNvPr id="149" name="Google Shape;149;p15"/>
          <p:cNvPicPr preferRelativeResize="0"/>
          <p:nvPr/>
        </p:nvPicPr>
        <p:blipFill>
          <a:blip r:embed="rId7">
            <a:alphaModFix/>
          </a:blip>
          <a:stretch>
            <a:fillRect/>
          </a:stretch>
        </p:blipFill>
        <p:spPr>
          <a:xfrm>
            <a:off x="4245400" y="3506432"/>
            <a:ext cx="171806" cy="17180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D2">
  <p:cSld name="CUSTOM_8">
    <p:bg>
      <p:bgPr>
        <a:solidFill>
          <a:schemeClr val="lt1"/>
        </a:solidFill>
      </p:bgPr>
    </p:bg>
    <p:spTree>
      <p:nvGrpSpPr>
        <p:cNvPr id="150" name="Shape 150"/>
        <p:cNvGrpSpPr/>
        <p:nvPr/>
      </p:nvGrpSpPr>
      <p:grpSpPr>
        <a:xfrm>
          <a:off x="0" y="0"/>
          <a:ext cx="0" cy="0"/>
          <a:chOff x="0" y="0"/>
          <a:chExt cx="0" cy="0"/>
        </a:xfrm>
      </p:grpSpPr>
      <p:sp>
        <p:nvSpPr>
          <p:cNvPr id="151" name="Google Shape;151;p16"/>
          <p:cNvSpPr/>
          <p:nvPr/>
        </p:nvSpPr>
        <p:spPr>
          <a:xfrm>
            <a:off x="-37" y="0"/>
            <a:ext cx="699900" cy="5143500"/>
          </a:xfrm>
          <a:prstGeom prst="rect">
            <a:avLst/>
          </a:prstGeom>
          <a:solidFill>
            <a:srgbClr val="E0E0E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ed Hat Display"/>
              <a:ea typeface="Red Hat Display"/>
              <a:cs typeface="Red Hat Display"/>
              <a:sym typeface="Red Hat Display"/>
            </a:endParaRPr>
          </a:p>
        </p:txBody>
      </p:sp>
      <p:pic>
        <p:nvPicPr>
          <p:cNvPr id="152" name="Google Shape;152;p16"/>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53" name="Google Shape;153;p16"/>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4100">
                <a:solidFill>
                  <a:schemeClr val="accent1"/>
                </a:solidFill>
              </a:defRPr>
            </a:lvl1pPr>
            <a:lvl2pPr lvl="1" rtl="0">
              <a:lnSpc>
                <a:spcPct val="100000"/>
              </a:lnSpc>
              <a:spcBef>
                <a:spcPts val="0"/>
              </a:spcBef>
              <a:spcAft>
                <a:spcPts val="0"/>
              </a:spcAft>
              <a:buNone/>
              <a:defRPr sz="4100">
                <a:solidFill>
                  <a:schemeClr val="accent1"/>
                </a:solidFill>
              </a:defRPr>
            </a:lvl2pPr>
            <a:lvl3pPr lvl="2" rtl="0">
              <a:lnSpc>
                <a:spcPct val="100000"/>
              </a:lnSpc>
              <a:spcBef>
                <a:spcPts val="0"/>
              </a:spcBef>
              <a:spcAft>
                <a:spcPts val="0"/>
              </a:spcAft>
              <a:buNone/>
              <a:defRPr sz="4100">
                <a:solidFill>
                  <a:schemeClr val="accent1"/>
                </a:solidFill>
              </a:defRPr>
            </a:lvl3pPr>
            <a:lvl4pPr lvl="3" rtl="0">
              <a:lnSpc>
                <a:spcPct val="100000"/>
              </a:lnSpc>
              <a:spcBef>
                <a:spcPts val="0"/>
              </a:spcBef>
              <a:spcAft>
                <a:spcPts val="0"/>
              </a:spcAft>
              <a:buNone/>
              <a:defRPr sz="4100">
                <a:solidFill>
                  <a:schemeClr val="accent1"/>
                </a:solidFill>
              </a:defRPr>
            </a:lvl4pPr>
            <a:lvl5pPr lvl="4" rtl="0">
              <a:lnSpc>
                <a:spcPct val="100000"/>
              </a:lnSpc>
              <a:spcBef>
                <a:spcPts val="0"/>
              </a:spcBef>
              <a:spcAft>
                <a:spcPts val="0"/>
              </a:spcAft>
              <a:buNone/>
              <a:defRPr sz="4100">
                <a:solidFill>
                  <a:schemeClr val="accent1"/>
                </a:solidFill>
              </a:defRPr>
            </a:lvl5pPr>
            <a:lvl6pPr lvl="5" rtl="0">
              <a:lnSpc>
                <a:spcPct val="100000"/>
              </a:lnSpc>
              <a:spcBef>
                <a:spcPts val="0"/>
              </a:spcBef>
              <a:spcAft>
                <a:spcPts val="0"/>
              </a:spcAft>
              <a:buNone/>
              <a:defRPr sz="4100">
                <a:solidFill>
                  <a:schemeClr val="accent1"/>
                </a:solidFill>
              </a:defRPr>
            </a:lvl6pPr>
            <a:lvl7pPr lvl="6" rtl="0">
              <a:lnSpc>
                <a:spcPct val="100000"/>
              </a:lnSpc>
              <a:spcBef>
                <a:spcPts val="0"/>
              </a:spcBef>
              <a:spcAft>
                <a:spcPts val="0"/>
              </a:spcAft>
              <a:buNone/>
              <a:defRPr sz="4100">
                <a:solidFill>
                  <a:schemeClr val="accent1"/>
                </a:solidFill>
              </a:defRPr>
            </a:lvl7pPr>
            <a:lvl8pPr lvl="7" rtl="0">
              <a:lnSpc>
                <a:spcPct val="100000"/>
              </a:lnSpc>
              <a:spcBef>
                <a:spcPts val="0"/>
              </a:spcBef>
              <a:spcAft>
                <a:spcPts val="0"/>
              </a:spcAft>
              <a:buNone/>
              <a:defRPr sz="4100">
                <a:solidFill>
                  <a:schemeClr val="accent1"/>
                </a:solidFill>
              </a:defRPr>
            </a:lvl8pPr>
            <a:lvl9pPr lvl="8" rtl="0">
              <a:lnSpc>
                <a:spcPct val="100000"/>
              </a:lnSpc>
              <a:spcBef>
                <a:spcPts val="0"/>
              </a:spcBef>
              <a:spcAft>
                <a:spcPts val="0"/>
              </a:spcAft>
              <a:buNone/>
              <a:defRPr sz="4100">
                <a:solidFill>
                  <a:schemeClr val="accent1"/>
                </a:solidFill>
              </a:defRPr>
            </a:lvl9pPr>
          </a:lstStyle>
          <a:p/>
        </p:txBody>
      </p:sp>
      <p:sp>
        <p:nvSpPr>
          <p:cNvPr id="154" name="Google Shape;154;p16"/>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dk1"/>
              </a:buClr>
              <a:buSzPts val="800"/>
              <a:buFont typeface="Red Hat Display Medium"/>
              <a:buNone/>
              <a:defRPr sz="800">
                <a:solidFill>
                  <a:schemeClr val="dk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cxnSp>
        <p:nvCxnSpPr>
          <p:cNvPr id="155" name="Google Shape;155;p16"/>
          <p:cNvCxnSpPr/>
          <p:nvPr/>
        </p:nvCxnSpPr>
        <p:spPr>
          <a:xfrm>
            <a:off x="1557019" y="1240275"/>
            <a:ext cx="1043100" cy="0"/>
          </a:xfrm>
          <a:prstGeom prst="straightConnector1">
            <a:avLst/>
          </a:prstGeom>
          <a:noFill/>
          <a:ln cap="flat" cmpd="sng" w="9525">
            <a:solidFill>
              <a:srgbClr val="EE0000"/>
            </a:solidFill>
            <a:prstDash val="solid"/>
            <a:round/>
            <a:headEnd len="med" w="med" type="none"/>
            <a:tailEnd len="med" w="med" type="none"/>
          </a:ln>
        </p:spPr>
      </p:cxnSp>
      <p:cxnSp>
        <p:nvCxnSpPr>
          <p:cNvPr id="156" name="Google Shape;156;p16"/>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157" name="Google Shape;157;p1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chemeClr val="dk1"/>
                </a:solidFill>
                <a:latin typeface="Red Hat Text Medium"/>
                <a:ea typeface="Red Hat Text Medium"/>
                <a:cs typeface="Red Hat Text Medium"/>
                <a:sym typeface="Red Hat Text Medium"/>
              </a:defRPr>
            </a:lvl1pPr>
            <a:lvl2pPr lvl="1" rtl="0" algn="ctr">
              <a:buNone/>
              <a:defRPr sz="600">
                <a:solidFill>
                  <a:schemeClr val="dk1"/>
                </a:solidFill>
                <a:latin typeface="Red Hat Text Medium"/>
                <a:ea typeface="Red Hat Text Medium"/>
                <a:cs typeface="Red Hat Text Medium"/>
                <a:sym typeface="Red Hat Text Medium"/>
              </a:defRPr>
            </a:lvl2pPr>
            <a:lvl3pPr lvl="2" rtl="0" algn="ctr">
              <a:buNone/>
              <a:defRPr sz="600">
                <a:solidFill>
                  <a:schemeClr val="dk1"/>
                </a:solidFill>
                <a:latin typeface="Red Hat Text Medium"/>
                <a:ea typeface="Red Hat Text Medium"/>
                <a:cs typeface="Red Hat Text Medium"/>
                <a:sym typeface="Red Hat Text Medium"/>
              </a:defRPr>
            </a:lvl3pPr>
            <a:lvl4pPr lvl="3" rtl="0" algn="ctr">
              <a:buNone/>
              <a:defRPr sz="600">
                <a:solidFill>
                  <a:schemeClr val="dk1"/>
                </a:solidFill>
                <a:latin typeface="Red Hat Text Medium"/>
                <a:ea typeface="Red Hat Text Medium"/>
                <a:cs typeface="Red Hat Text Medium"/>
                <a:sym typeface="Red Hat Text Medium"/>
              </a:defRPr>
            </a:lvl4pPr>
            <a:lvl5pPr lvl="4" rtl="0" algn="ctr">
              <a:buNone/>
              <a:defRPr sz="600">
                <a:solidFill>
                  <a:schemeClr val="dk1"/>
                </a:solidFill>
                <a:latin typeface="Red Hat Text Medium"/>
                <a:ea typeface="Red Hat Text Medium"/>
                <a:cs typeface="Red Hat Text Medium"/>
                <a:sym typeface="Red Hat Text Medium"/>
              </a:defRPr>
            </a:lvl5pPr>
            <a:lvl6pPr lvl="5" rtl="0" algn="ctr">
              <a:buNone/>
              <a:defRPr sz="600">
                <a:solidFill>
                  <a:schemeClr val="dk1"/>
                </a:solidFill>
                <a:latin typeface="Red Hat Text Medium"/>
                <a:ea typeface="Red Hat Text Medium"/>
                <a:cs typeface="Red Hat Text Medium"/>
                <a:sym typeface="Red Hat Text Medium"/>
              </a:defRPr>
            </a:lvl6pPr>
            <a:lvl7pPr lvl="6" rtl="0" algn="ctr">
              <a:buNone/>
              <a:defRPr sz="600">
                <a:solidFill>
                  <a:schemeClr val="dk1"/>
                </a:solidFill>
                <a:latin typeface="Red Hat Text Medium"/>
                <a:ea typeface="Red Hat Text Medium"/>
                <a:cs typeface="Red Hat Text Medium"/>
                <a:sym typeface="Red Hat Text Medium"/>
              </a:defRPr>
            </a:lvl7pPr>
            <a:lvl8pPr lvl="7" rtl="0" algn="ctr">
              <a:buNone/>
              <a:defRPr sz="600">
                <a:solidFill>
                  <a:schemeClr val="dk1"/>
                </a:solidFill>
                <a:latin typeface="Red Hat Text Medium"/>
                <a:ea typeface="Red Hat Text Medium"/>
                <a:cs typeface="Red Hat Text Medium"/>
                <a:sym typeface="Red Hat Text Medium"/>
              </a:defRPr>
            </a:lvl8pPr>
            <a:lvl9pPr lvl="8" rtl="0" algn="ctr">
              <a:buNone/>
              <a:defRPr sz="6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1 divider">
  <p:cSld name="CUSTOM_3_1">
    <p:bg>
      <p:bgPr>
        <a:blipFill>
          <a:blip r:embed="rId2">
            <a:alphaModFix/>
          </a:blip>
          <a:stretch>
            <a:fillRect/>
          </a:stretch>
        </a:blipFill>
      </p:bgPr>
    </p:bg>
    <p:spTree>
      <p:nvGrpSpPr>
        <p:cNvPr id="158" name="Shape 158"/>
        <p:cNvGrpSpPr/>
        <p:nvPr/>
      </p:nvGrpSpPr>
      <p:grpSpPr>
        <a:xfrm>
          <a:off x="0" y="0"/>
          <a:ext cx="0" cy="0"/>
          <a:chOff x="0" y="0"/>
          <a:chExt cx="0" cy="0"/>
        </a:xfrm>
      </p:grpSpPr>
      <p:sp>
        <p:nvSpPr>
          <p:cNvPr id="159" name="Google Shape;159;p17"/>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4100">
                <a:solidFill>
                  <a:schemeClr val="lt1"/>
                </a:solidFill>
              </a:defRPr>
            </a:lvl1pPr>
            <a:lvl2pPr lvl="1" rtl="0">
              <a:lnSpc>
                <a:spcPct val="100000"/>
              </a:lnSpc>
              <a:spcBef>
                <a:spcPts val="0"/>
              </a:spcBef>
              <a:spcAft>
                <a:spcPts val="0"/>
              </a:spcAft>
              <a:buNone/>
              <a:defRPr sz="4100">
                <a:solidFill>
                  <a:schemeClr val="lt1"/>
                </a:solidFill>
              </a:defRPr>
            </a:lvl2pPr>
            <a:lvl3pPr lvl="2" rtl="0">
              <a:lnSpc>
                <a:spcPct val="100000"/>
              </a:lnSpc>
              <a:spcBef>
                <a:spcPts val="0"/>
              </a:spcBef>
              <a:spcAft>
                <a:spcPts val="0"/>
              </a:spcAft>
              <a:buNone/>
              <a:defRPr sz="4100">
                <a:solidFill>
                  <a:schemeClr val="lt1"/>
                </a:solidFill>
              </a:defRPr>
            </a:lvl3pPr>
            <a:lvl4pPr lvl="3" rtl="0">
              <a:lnSpc>
                <a:spcPct val="100000"/>
              </a:lnSpc>
              <a:spcBef>
                <a:spcPts val="0"/>
              </a:spcBef>
              <a:spcAft>
                <a:spcPts val="0"/>
              </a:spcAft>
              <a:buNone/>
              <a:defRPr sz="4100">
                <a:solidFill>
                  <a:schemeClr val="lt1"/>
                </a:solidFill>
              </a:defRPr>
            </a:lvl4pPr>
            <a:lvl5pPr lvl="4" rtl="0">
              <a:lnSpc>
                <a:spcPct val="100000"/>
              </a:lnSpc>
              <a:spcBef>
                <a:spcPts val="0"/>
              </a:spcBef>
              <a:spcAft>
                <a:spcPts val="0"/>
              </a:spcAft>
              <a:buNone/>
              <a:defRPr sz="4100">
                <a:solidFill>
                  <a:schemeClr val="lt1"/>
                </a:solidFill>
              </a:defRPr>
            </a:lvl5pPr>
            <a:lvl6pPr lvl="5" rtl="0">
              <a:lnSpc>
                <a:spcPct val="100000"/>
              </a:lnSpc>
              <a:spcBef>
                <a:spcPts val="0"/>
              </a:spcBef>
              <a:spcAft>
                <a:spcPts val="0"/>
              </a:spcAft>
              <a:buNone/>
              <a:defRPr sz="4100">
                <a:solidFill>
                  <a:schemeClr val="lt1"/>
                </a:solidFill>
              </a:defRPr>
            </a:lvl6pPr>
            <a:lvl7pPr lvl="6" rtl="0">
              <a:lnSpc>
                <a:spcPct val="100000"/>
              </a:lnSpc>
              <a:spcBef>
                <a:spcPts val="0"/>
              </a:spcBef>
              <a:spcAft>
                <a:spcPts val="0"/>
              </a:spcAft>
              <a:buNone/>
              <a:defRPr sz="4100">
                <a:solidFill>
                  <a:schemeClr val="lt1"/>
                </a:solidFill>
              </a:defRPr>
            </a:lvl7pPr>
            <a:lvl8pPr lvl="7" rtl="0">
              <a:lnSpc>
                <a:spcPct val="100000"/>
              </a:lnSpc>
              <a:spcBef>
                <a:spcPts val="0"/>
              </a:spcBef>
              <a:spcAft>
                <a:spcPts val="0"/>
              </a:spcAft>
              <a:buNone/>
              <a:defRPr sz="4100">
                <a:solidFill>
                  <a:schemeClr val="lt1"/>
                </a:solidFill>
              </a:defRPr>
            </a:lvl8pPr>
            <a:lvl9pPr lvl="8" rtl="0">
              <a:lnSpc>
                <a:spcPct val="100000"/>
              </a:lnSpc>
              <a:spcBef>
                <a:spcPts val="0"/>
              </a:spcBef>
              <a:spcAft>
                <a:spcPts val="0"/>
              </a:spcAft>
              <a:buNone/>
              <a:defRPr sz="4100">
                <a:solidFill>
                  <a:schemeClr val="lt1"/>
                </a:solidFill>
              </a:defRPr>
            </a:lvl9pPr>
          </a:lstStyle>
          <a:p/>
        </p:txBody>
      </p:sp>
      <p:cxnSp>
        <p:nvCxnSpPr>
          <p:cNvPr id="160" name="Google Shape;160;p17"/>
          <p:cNvCxnSpPr/>
          <p:nvPr/>
        </p:nvCxnSpPr>
        <p:spPr>
          <a:xfrm rot="10800000">
            <a:off x="335825" y="4801200"/>
            <a:ext cx="0" cy="342300"/>
          </a:xfrm>
          <a:prstGeom prst="straightConnector1">
            <a:avLst/>
          </a:prstGeom>
          <a:noFill/>
          <a:ln cap="flat" cmpd="sng" w="9525">
            <a:solidFill>
              <a:srgbClr val="800000"/>
            </a:solidFill>
            <a:prstDash val="solid"/>
            <a:round/>
            <a:headEnd len="med" w="med" type="none"/>
            <a:tailEnd len="med" w="med" type="none"/>
          </a:ln>
        </p:spPr>
      </p:cxnSp>
      <p:pic>
        <p:nvPicPr>
          <p:cNvPr id="161" name="Google Shape;161;p17"/>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cxnSp>
        <p:nvCxnSpPr>
          <p:cNvPr id="162" name="Google Shape;162;p17"/>
          <p:cNvCxnSpPr/>
          <p:nvPr/>
        </p:nvCxnSpPr>
        <p:spPr>
          <a:xfrm>
            <a:off x="1557019" y="1240275"/>
            <a:ext cx="1043100" cy="0"/>
          </a:xfrm>
          <a:prstGeom prst="straightConnector1">
            <a:avLst/>
          </a:prstGeom>
          <a:noFill/>
          <a:ln cap="flat" cmpd="sng" w="9525">
            <a:solidFill>
              <a:srgbClr val="EE0000"/>
            </a:solidFill>
            <a:prstDash val="solid"/>
            <a:round/>
            <a:headEnd len="med" w="med" type="none"/>
            <a:tailEnd len="med" w="med" type="none"/>
          </a:ln>
        </p:spPr>
      </p:cxnSp>
      <p:cxnSp>
        <p:nvCxnSpPr>
          <p:cNvPr id="163" name="Google Shape;163;p17"/>
          <p:cNvCxnSpPr/>
          <p:nvPr/>
        </p:nvCxnSpPr>
        <p:spPr>
          <a:xfrm rot="10800000">
            <a:off x="335831" y="150"/>
            <a:ext cx="0" cy="664800"/>
          </a:xfrm>
          <a:prstGeom prst="straightConnector1">
            <a:avLst/>
          </a:prstGeom>
          <a:noFill/>
          <a:ln cap="flat" cmpd="sng" w="9525">
            <a:solidFill>
              <a:srgbClr val="800000"/>
            </a:solidFill>
            <a:prstDash val="solid"/>
            <a:round/>
            <a:headEnd len="med" w="med" type="none"/>
            <a:tailEnd len="med" w="med" type="none"/>
          </a:ln>
        </p:spPr>
      </p:cxnSp>
      <p:sp>
        <p:nvSpPr>
          <p:cNvPr id="164" name="Google Shape;164;p17"/>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165" name="Google Shape;165;p1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p:cSld name="CUSTOM_4">
    <p:spTree>
      <p:nvGrpSpPr>
        <p:cNvPr id="166" name="Shape 166"/>
        <p:cNvGrpSpPr/>
        <p:nvPr/>
      </p:nvGrpSpPr>
      <p:grpSpPr>
        <a:xfrm>
          <a:off x="0" y="0"/>
          <a:ext cx="0" cy="0"/>
          <a:chOff x="0" y="0"/>
          <a:chExt cx="0" cy="0"/>
        </a:xfrm>
      </p:grpSpPr>
      <p:sp>
        <p:nvSpPr>
          <p:cNvPr id="167" name="Google Shape;167;p1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168" name="Google Shape;168;p18"/>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69" name="Google Shape;169;p18"/>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70" name="Google Shape;170;p1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71" name="Google Shape;171;p18"/>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72" name="Google Shape;172;p18"/>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173" name="Google Shape;173;p18"/>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174" name="Google Shape;174;p18"/>
          <p:cNvSpPr txBox="1"/>
          <p:nvPr>
            <p:ph idx="3"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hree chevrons">
  <p:cSld name="CUSTOM_4_20">
    <p:spTree>
      <p:nvGrpSpPr>
        <p:cNvPr id="175" name="Shape 175"/>
        <p:cNvGrpSpPr/>
        <p:nvPr/>
      </p:nvGrpSpPr>
      <p:grpSpPr>
        <a:xfrm>
          <a:off x="0" y="0"/>
          <a:ext cx="0" cy="0"/>
          <a:chOff x="0" y="0"/>
          <a:chExt cx="0" cy="0"/>
        </a:xfrm>
      </p:grpSpPr>
      <p:sp>
        <p:nvSpPr>
          <p:cNvPr id="176" name="Google Shape;176;p19"/>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cxnSp>
        <p:nvCxnSpPr>
          <p:cNvPr id="177" name="Google Shape;177;p19"/>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78" name="Google Shape;178;p19"/>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79" name="Google Shape;179;p19"/>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80" name="Google Shape;180;p19"/>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81" name="Google Shape;181;p19"/>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182" name="Google Shape;182;p19"/>
          <p:cNvSpPr/>
          <p:nvPr/>
        </p:nvSpPr>
        <p:spPr>
          <a:xfrm>
            <a:off x="2926125" y="1855228"/>
            <a:ext cx="3291900" cy="2026800"/>
          </a:xfrm>
          <a:prstGeom prst="chevron">
            <a:avLst>
              <a:gd fmla="val 27319" name="adj"/>
            </a:avLst>
          </a:prstGeom>
          <a:solidFill>
            <a:srgbClr val="E0E0E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3" name="Google Shape;183;p19"/>
          <p:cNvSpPr/>
          <p:nvPr/>
        </p:nvSpPr>
        <p:spPr>
          <a:xfrm>
            <a:off x="5852250" y="1855238"/>
            <a:ext cx="3291900" cy="2026800"/>
          </a:xfrm>
          <a:prstGeom prst="chevron">
            <a:avLst>
              <a:gd fmla="val 27319" name="adj"/>
            </a:avLst>
          </a:prstGeom>
          <a:solidFill>
            <a:srgbClr val="E0E0E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84" name="Google Shape;184;p19"/>
          <p:cNvSpPr/>
          <p:nvPr/>
        </p:nvSpPr>
        <p:spPr>
          <a:xfrm>
            <a:off x="0" y="1855238"/>
            <a:ext cx="3291900" cy="2026800"/>
          </a:xfrm>
          <a:prstGeom prst="chevron">
            <a:avLst>
              <a:gd fmla="val 27319" name="adj"/>
            </a:avLst>
          </a:prstGeom>
          <a:solidFill>
            <a:srgbClr val="E0E0E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85" name="Google Shape;185;p19"/>
          <p:cNvSpPr/>
          <p:nvPr/>
        </p:nvSpPr>
        <p:spPr>
          <a:xfrm>
            <a:off x="0" y="1855228"/>
            <a:ext cx="840300" cy="2026800"/>
          </a:xfrm>
          <a:prstGeom prst="rect">
            <a:avLst/>
          </a:prstGeom>
          <a:solidFill>
            <a:srgbClr val="E0E0E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6" name="Google Shape;186;p19"/>
          <p:cNvSpPr/>
          <p:nvPr/>
        </p:nvSpPr>
        <p:spPr>
          <a:xfrm>
            <a:off x="8303625" y="1855228"/>
            <a:ext cx="840300" cy="2026800"/>
          </a:xfrm>
          <a:prstGeom prst="rect">
            <a:avLst/>
          </a:prstGeom>
          <a:solidFill>
            <a:srgbClr val="E0E0E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7" name="Google Shape;187;p19"/>
          <p:cNvSpPr txBox="1"/>
          <p:nvPr>
            <p:ph idx="3" type="subTitle"/>
          </p:nvPr>
        </p:nvSpPr>
        <p:spPr>
          <a:xfrm>
            <a:off x="2926125" y="1855238"/>
            <a:ext cx="3291900" cy="2026800"/>
          </a:xfrm>
          <a:prstGeom prst="rect">
            <a:avLst/>
          </a:prstGeom>
        </p:spPr>
        <p:txBody>
          <a:bodyPr anchorCtr="0" anchor="ctr" bIns="0" lIns="822950" spcFirstLastPara="1" rIns="342900" wrap="square" tIns="68575">
            <a:noAutofit/>
          </a:bodyPr>
          <a:lstStyle>
            <a:lvl1pPr lvl="0">
              <a:lnSpc>
                <a:spcPct val="115000"/>
              </a:lnSpc>
              <a:spcBef>
                <a:spcPts val="0"/>
              </a:spcBef>
              <a:spcAft>
                <a:spcPts val="0"/>
              </a:spcAft>
              <a:buNone/>
              <a:defRPr/>
            </a:lvl1pPr>
            <a:lvl2pPr lvl="1">
              <a:lnSpc>
                <a:spcPct val="115000"/>
              </a:lnSpc>
              <a:spcBef>
                <a:spcPts val="800"/>
              </a:spcBef>
              <a:spcAft>
                <a:spcPts val="0"/>
              </a:spcAft>
              <a:buNone/>
              <a:defRPr/>
            </a:lvl2pPr>
            <a:lvl3pPr lvl="2">
              <a:lnSpc>
                <a:spcPct val="115000"/>
              </a:lnSpc>
              <a:spcBef>
                <a:spcPts val="800"/>
              </a:spcBef>
              <a:spcAft>
                <a:spcPts val="0"/>
              </a:spcAft>
              <a:buNone/>
              <a:defRPr/>
            </a:lvl3pPr>
            <a:lvl4pPr lvl="3">
              <a:lnSpc>
                <a:spcPct val="115000"/>
              </a:lnSpc>
              <a:spcBef>
                <a:spcPts val="800"/>
              </a:spcBef>
              <a:spcAft>
                <a:spcPts val="0"/>
              </a:spcAft>
              <a:buNone/>
              <a:defRPr/>
            </a:lvl4pPr>
            <a:lvl5pPr lvl="4">
              <a:lnSpc>
                <a:spcPct val="115000"/>
              </a:lnSpc>
              <a:spcBef>
                <a:spcPts val="800"/>
              </a:spcBef>
              <a:spcAft>
                <a:spcPts val="0"/>
              </a:spcAft>
              <a:buNone/>
              <a:defRPr/>
            </a:lvl5pPr>
            <a:lvl6pPr lvl="5">
              <a:lnSpc>
                <a:spcPct val="115000"/>
              </a:lnSpc>
              <a:spcBef>
                <a:spcPts val="800"/>
              </a:spcBef>
              <a:spcAft>
                <a:spcPts val="0"/>
              </a:spcAft>
              <a:buNone/>
              <a:defRPr/>
            </a:lvl6pPr>
            <a:lvl7pPr lvl="6">
              <a:lnSpc>
                <a:spcPct val="115000"/>
              </a:lnSpc>
              <a:spcBef>
                <a:spcPts val="800"/>
              </a:spcBef>
              <a:spcAft>
                <a:spcPts val="0"/>
              </a:spcAft>
              <a:buNone/>
              <a:defRPr/>
            </a:lvl7pPr>
            <a:lvl8pPr lvl="7">
              <a:lnSpc>
                <a:spcPct val="115000"/>
              </a:lnSpc>
              <a:spcBef>
                <a:spcPts val="800"/>
              </a:spcBef>
              <a:spcAft>
                <a:spcPts val="0"/>
              </a:spcAft>
              <a:buNone/>
              <a:defRPr/>
            </a:lvl8pPr>
            <a:lvl9pPr lvl="8">
              <a:lnSpc>
                <a:spcPct val="115000"/>
              </a:lnSpc>
              <a:spcBef>
                <a:spcPts val="800"/>
              </a:spcBef>
              <a:spcAft>
                <a:spcPts val="800"/>
              </a:spcAft>
              <a:buNone/>
              <a:defRPr/>
            </a:lvl9pPr>
          </a:lstStyle>
          <a:p/>
        </p:txBody>
      </p:sp>
      <p:sp>
        <p:nvSpPr>
          <p:cNvPr id="188" name="Google Shape;188;p19"/>
          <p:cNvSpPr txBox="1"/>
          <p:nvPr>
            <p:ph idx="4" type="subTitle"/>
          </p:nvPr>
        </p:nvSpPr>
        <p:spPr>
          <a:xfrm>
            <a:off x="0" y="1855238"/>
            <a:ext cx="3291900" cy="2026800"/>
          </a:xfrm>
          <a:prstGeom prst="rect">
            <a:avLst/>
          </a:prstGeom>
        </p:spPr>
        <p:txBody>
          <a:bodyPr anchorCtr="0" anchor="ctr" bIns="0" lIns="651500" spcFirstLastPara="1" rIns="548625" wrap="square" tIns="68575">
            <a:noAutofit/>
          </a:bodyPr>
          <a:lstStyle>
            <a:lvl1pPr lvl="0" rtl="0">
              <a:lnSpc>
                <a:spcPct val="115000"/>
              </a:lnSpc>
              <a:spcBef>
                <a:spcPts val="0"/>
              </a:spcBef>
              <a:spcAft>
                <a:spcPts val="0"/>
              </a:spcAft>
              <a:buNone/>
              <a:defRPr/>
            </a:lvl1pPr>
            <a:lvl2pPr lvl="1" rtl="0">
              <a:lnSpc>
                <a:spcPct val="115000"/>
              </a:lnSpc>
              <a:spcBef>
                <a:spcPts val="800"/>
              </a:spcBef>
              <a:spcAft>
                <a:spcPts val="0"/>
              </a:spcAft>
              <a:buNone/>
              <a:defRPr/>
            </a:lvl2pPr>
            <a:lvl3pPr lvl="2" rtl="0">
              <a:lnSpc>
                <a:spcPct val="115000"/>
              </a:lnSpc>
              <a:spcBef>
                <a:spcPts val="800"/>
              </a:spcBef>
              <a:spcAft>
                <a:spcPts val="0"/>
              </a:spcAft>
              <a:buNone/>
              <a:defRPr/>
            </a:lvl3pPr>
            <a:lvl4pPr lvl="3" rtl="0">
              <a:lnSpc>
                <a:spcPct val="115000"/>
              </a:lnSpc>
              <a:spcBef>
                <a:spcPts val="800"/>
              </a:spcBef>
              <a:spcAft>
                <a:spcPts val="0"/>
              </a:spcAft>
              <a:buNone/>
              <a:defRPr/>
            </a:lvl4pPr>
            <a:lvl5pPr lvl="4" rtl="0">
              <a:lnSpc>
                <a:spcPct val="115000"/>
              </a:lnSpc>
              <a:spcBef>
                <a:spcPts val="800"/>
              </a:spcBef>
              <a:spcAft>
                <a:spcPts val="0"/>
              </a:spcAft>
              <a:buNone/>
              <a:defRPr/>
            </a:lvl5pPr>
            <a:lvl6pPr lvl="5" rtl="0">
              <a:lnSpc>
                <a:spcPct val="115000"/>
              </a:lnSpc>
              <a:spcBef>
                <a:spcPts val="800"/>
              </a:spcBef>
              <a:spcAft>
                <a:spcPts val="0"/>
              </a:spcAft>
              <a:buNone/>
              <a:defRPr/>
            </a:lvl6pPr>
            <a:lvl7pPr lvl="6" rtl="0">
              <a:lnSpc>
                <a:spcPct val="115000"/>
              </a:lnSpc>
              <a:spcBef>
                <a:spcPts val="800"/>
              </a:spcBef>
              <a:spcAft>
                <a:spcPts val="0"/>
              </a:spcAft>
              <a:buNone/>
              <a:defRPr/>
            </a:lvl7pPr>
            <a:lvl8pPr lvl="7" rtl="0">
              <a:lnSpc>
                <a:spcPct val="115000"/>
              </a:lnSpc>
              <a:spcBef>
                <a:spcPts val="800"/>
              </a:spcBef>
              <a:spcAft>
                <a:spcPts val="0"/>
              </a:spcAft>
              <a:buNone/>
              <a:defRPr/>
            </a:lvl8pPr>
            <a:lvl9pPr lvl="8" rtl="0">
              <a:lnSpc>
                <a:spcPct val="115000"/>
              </a:lnSpc>
              <a:spcBef>
                <a:spcPts val="800"/>
              </a:spcBef>
              <a:spcAft>
                <a:spcPts val="800"/>
              </a:spcAft>
              <a:buNone/>
              <a:defRPr/>
            </a:lvl9pPr>
          </a:lstStyle>
          <a:p/>
        </p:txBody>
      </p:sp>
      <p:sp>
        <p:nvSpPr>
          <p:cNvPr id="189" name="Google Shape;189;p19"/>
          <p:cNvSpPr txBox="1"/>
          <p:nvPr>
            <p:ph idx="5" type="subTitle"/>
          </p:nvPr>
        </p:nvSpPr>
        <p:spPr>
          <a:xfrm>
            <a:off x="5852250" y="1855238"/>
            <a:ext cx="3291900" cy="2026800"/>
          </a:xfrm>
          <a:prstGeom prst="rect">
            <a:avLst/>
          </a:prstGeom>
        </p:spPr>
        <p:txBody>
          <a:bodyPr anchorCtr="0" anchor="ctr" bIns="0" lIns="822950" spcFirstLastPara="1" rIns="342900" wrap="square" tIns="68575">
            <a:noAutofit/>
          </a:bodyPr>
          <a:lstStyle>
            <a:lvl1pPr lvl="0" rtl="0">
              <a:lnSpc>
                <a:spcPct val="115000"/>
              </a:lnSpc>
              <a:spcBef>
                <a:spcPts val="0"/>
              </a:spcBef>
              <a:spcAft>
                <a:spcPts val="0"/>
              </a:spcAft>
              <a:buNone/>
              <a:defRPr/>
            </a:lvl1pPr>
            <a:lvl2pPr lvl="1" rtl="0">
              <a:lnSpc>
                <a:spcPct val="115000"/>
              </a:lnSpc>
              <a:spcBef>
                <a:spcPts val="800"/>
              </a:spcBef>
              <a:spcAft>
                <a:spcPts val="0"/>
              </a:spcAft>
              <a:buNone/>
              <a:defRPr/>
            </a:lvl2pPr>
            <a:lvl3pPr lvl="2" rtl="0">
              <a:lnSpc>
                <a:spcPct val="115000"/>
              </a:lnSpc>
              <a:spcBef>
                <a:spcPts val="800"/>
              </a:spcBef>
              <a:spcAft>
                <a:spcPts val="0"/>
              </a:spcAft>
              <a:buNone/>
              <a:defRPr/>
            </a:lvl3pPr>
            <a:lvl4pPr lvl="3" rtl="0">
              <a:lnSpc>
                <a:spcPct val="115000"/>
              </a:lnSpc>
              <a:spcBef>
                <a:spcPts val="800"/>
              </a:spcBef>
              <a:spcAft>
                <a:spcPts val="0"/>
              </a:spcAft>
              <a:buNone/>
              <a:defRPr/>
            </a:lvl4pPr>
            <a:lvl5pPr lvl="4" rtl="0">
              <a:lnSpc>
                <a:spcPct val="115000"/>
              </a:lnSpc>
              <a:spcBef>
                <a:spcPts val="800"/>
              </a:spcBef>
              <a:spcAft>
                <a:spcPts val="0"/>
              </a:spcAft>
              <a:buNone/>
              <a:defRPr/>
            </a:lvl5pPr>
            <a:lvl6pPr lvl="5" rtl="0">
              <a:lnSpc>
                <a:spcPct val="115000"/>
              </a:lnSpc>
              <a:spcBef>
                <a:spcPts val="800"/>
              </a:spcBef>
              <a:spcAft>
                <a:spcPts val="0"/>
              </a:spcAft>
              <a:buNone/>
              <a:defRPr/>
            </a:lvl6pPr>
            <a:lvl7pPr lvl="6" rtl="0">
              <a:lnSpc>
                <a:spcPct val="115000"/>
              </a:lnSpc>
              <a:spcBef>
                <a:spcPts val="800"/>
              </a:spcBef>
              <a:spcAft>
                <a:spcPts val="0"/>
              </a:spcAft>
              <a:buNone/>
              <a:defRPr/>
            </a:lvl7pPr>
            <a:lvl8pPr lvl="7" rtl="0">
              <a:lnSpc>
                <a:spcPct val="115000"/>
              </a:lnSpc>
              <a:spcBef>
                <a:spcPts val="800"/>
              </a:spcBef>
              <a:spcAft>
                <a:spcPts val="0"/>
              </a:spcAft>
              <a:buNone/>
              <a:defRPr/>
            </a:lvl8pPr>
            <a:lvl9pPr lvl="8" rtl="0">
              <a:lnSpc>
                <a:spcPct val="115000"/>
              </a:lnSpc>
              <a:spcBef>
                <a:spcPts val="800"/>
              </a:spcBef>
              <a:spcAft>
                <a:spcPts val="800"/>
              </a:spcAft>
              <a:buNone/>
              <a:defRPr/>
            </a:lvl9pPr>
          </a:lstStyle>
          <a:p/>
        </p:txBody>
      </p:sp>
      <p:sp>
        <p:nvSpPr>
          <p:cNvPr id="190" name="Google Shape;190;p19"/>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191" name="Google Shape;191;p19"/>
          <p:cNvSpPr txBox="1"/>
          <p:nvPr>
            <p:ph idx="6"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wo chevrons">
  <p:cSld name="CUSTOM_4_20_1">
    <p:spTree>
      <p:nvGrpSpPr>
        <p:cNvPr id="192" name="Shape 192"/>
        <p:cNvGrpSpPr/>
        <p:nvPr/>
      </p:nvGrpSpPr>
      <p:grpSpPr>
        <a:xfrm>
          <a:off x="0" y="0"/>
          <a:ext cx="0" cy="0"/>
          <a:chOff x="0" y="0"/>
          <a:chExt cx="0" cy="0"/>
        </a:xfrm>
      </p:grpSpPr>
      <p:cxnSp>
        <p:nvCxnSpPr>
          <p:cNvPr id="193" name="Google Shape;193;p20"/>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94" name="Google Shape;194;p20"/>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95" name="Google Shape;195;p2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96" name="Google Shape;196;p20"/>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97" name="Google Shape;197;p20"/>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198" name="Google Shape;198;p20"/>
          <p:cNvSpPr/>
          <p:nvPr/>
        </p:nvSpPr>
        <p:spPr>
          <a:xfrm>
            <a:off x="0" y="1855228"/>
            <a:ext cx="840300" cy="2026800"/>
          </a:xfrm>
          <a:prstGeom prst="rect">
            <a:avLst/>
          </a:prstGeom>
          <a:solidFill>
            <a:srgbClr val="E0E0E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9" name="Google Shape;199;p20"/>
          <p:cNvSpPr/>
          <p:nvPr/>
        </p:nvSpPr>
        <p:spPr>
          <a:xfrm>
            <a:off x="8303625" y="1855228"/>
            <a:ext cx="840300" cy="2026800"/>
          </a:xfrm>
          <a:prstGeom prst="rect">
            <a:avLst/>
          </a:prstGeom>
          <a:solidFill>
            <a:srgbClr val="E0E0E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0" name="Google Shape;200;p20"/>
          <p:cNvSpPr/>
          <p:nvPr/>
        </p:nvSpPr>
        <p:spPr>
          <a:xfrm>
            <a:off x="4397850" y="1855238"/>
            <a:ext cx="4746300" cy="2026800"/>
          </a:xfrm>
          <a:prstGeom prst="chevron">
            <a:avLst>
              <a:gd fmla="val 27319" name="adj"/>
            </a:avLst>
          </a:prstGeom>
          <a:solidFill>
            <a:srgbClr val="E0E0E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01" name="Google Shape;201;p20"/>
          <p:cNvSpPr/>
          <p:nvPr/>
        </p:nvSpPr>
        <p:spPr>
          <a:xfrm>
            <a:off x="0" y="1855238"/>
            <a:ext cx="4746300" cy="2026800"/>
          </a:xfrm>
          <a:prstGeom prst="chevron">
            <a:avLst>
              <a:gd fmla="val 27319" name="adj"/>
            </a:avLst>
          </a:prstGeom>
          <a:solidFill>
            <a:srgbClr val="E0E0E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02" name="Google Shape;202;p20"/>
          <p:cNvSpPr txBox="1"/>
          <p:nvPr>
            <p:ph idx="2" type="subTitle"/>
          </p:nvPr>
        </p:nvSpPr>
        <p:spPr>
          <a:xfrm>
            <a:off x="0" y="1855238"/>
            <a:ext cx="4746300" cy="2026800"/>
          </a:xfrm>
          <a:prstGeom prst="rect">
            <a:avLst/>
          </a:prstGeom>
        </p:spPr>
        <p:txBody>
          <a:bodyPr anchorCtr="0" anchor="ctr" bIns="0" lIns="651500" spcFirstLastPara="1" rIns="685800" wrap="square" tIns="68575">
            <a:noAutofit/>
          </a:bodyPr>
          <a:lstStyle>
            <a:lvl1pPr lvl="0" rtl="0">
              <a:lnSpc>
                <a:spcPct val="115000"/>
              </a:lnSpc>
              <a:spcBef>
                <a:spcPts val="0"/>
              </a:spcBef>
              <a:spcAft>
                <a:spcPts val="0"/>
              </a:spcAft>
              <a:buNone/>
              <a:defRPr/>
            </a:lvl1pPr>
            <a:lvl2pPr lvl="1" rtl="0">
              <a:lnSpc>
                <a:spcPct val="115000"/>
              </a:lnSpc>
              <a:spcBef>
                <a:spcPts val="800"/>
              </a:spcBef>
              <a:spcAft>
                <a:spcPts val="0"/>
              </a:spcAft>
              <a:buNone/>
              <a:defRPr/>
            </a:lvl2pPr>
            <a:lvl3pPr lvl="2" rtl="0">
              <a:lnSpc>
                <a:spcPct val="115000"/>
              </a:lnSpc>
              <a:spcBef>
                <a:spcPts val="800"/>
              </a:spcBef>
              <a:spcAft>
                <a:spcPts val="0"/>
              </a:spcAft>
              <a:buNone/>
              <a:defRPr/>
            </a:lvl3pPr>
            <a:lvl4pPr lvl="3" rtl="0">
              <a:lnSpc>
                <a:spcPct val="115000"/>
              </a:lnSpc>
              <a:spcBef>
                <a:spcPts val="800"/>
              </a:spcBef>
              <a:spcAft>
                <a:spcPts val="0"/>
              </a:spcAft>
              <a:buNone/>
              <a:defRPr/>
            </a:lvl4pPr>
            <a:lvl5pPr lvl="4" rtl="0">
              <a:lnSpc>
                <a:spcPct val="115000"/>
              </a:lnSpc>
              <a:spcBef>
                <a:spcPts val="800"/>
              </a:spcBef>
              <a:spcAft>
                <a:spcPts val="0"/>
              </a:spcAft>
              <a:buNone/>
              <a:defRPr/>
            </a:lvl5pPr>
            <a:lvl6pPr lvl="5" rtl="0">
              <a:lnSpc>
                <a:spcPct val="115000"/>
              </a:lnSpc>
              <a:spcBef>
                <a:spcPts val="800"/>
              </a:spcBef>
              <a:spcAft>
                <a:spcPts val="0"/>
              </a:spcAft>
              <a:buNone/>
              <a:defRPr/>
            </a:lvl6pPr>
            <a:lvl7pPr lvl="6" rtl="0">
              <a:lnSpc>
                <a:spcPct val="115000"/>
              </a:lnSpc>
              <a:spcBef>
                <a:spcPts val="800"/>
              </a:spcBef>
              <a:spcAft>
                <a:spcPts val="0"/>
              </a:spcAft>
              <a:buNone/>
              <a:defRPr/>
            </a:lvl7pPr>
            <a:lvl8pPr lvl="7" rtl="0">
              <a:lnSpc>
                <a:spcPct val="115000"/>
              </a:lnSpc>
              <a:spcBef>
                <a:spcPts val="800"/>
              </a:spcBef>
              <a:spcAft>
                <a:spcPts val="0"/>
              </a:spcAft>
              <a:buNone/>
              <a:defRPr/>
            </a:lvl8pPr>
            <a:lvl9pPr lvl="8" rtl="0">
              <a:lnSpc>
                <a:spcPct val="115000"/>
              </a:lnSpc>
              <a:spcBef>
                <a:spcPts val="800"/>
              </a:spcBef>
              <a:spcAft>
                <a:spcPts val="800"/>
              </a:spcAft>
              <a:buNone/>
              <a:defRPr/>
            </a:lvl9pPr>
          </a:lstStyle>
          <a:p/>
        </p:txBody>
      </p:sp>
      <p:sp>
        <p:nvSpPr>
          <p:cNvPr id="203" name="Google Shape;203;p20"/>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204" name="Google Shape;204;p20"/>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205" name="Google Shape;205;p20"/>
          <p:cNvSpPr txBox="1"/>
          <p:nvPr>
            <p:ph idx="4"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
        <p:nvSpPr>
          <p:cNvPr id="206" name="Google Shape;206;p20"/>
          <p:cNvSpPr txBox="1"/>
          <p:nvPr>
            <p:ph idx="5" type="subTitle"/>
          </p:nvPr>
        </p:nvSpPr>
        <p:spPr>
          <a:xfrm>
            <a:off x="4974750" y="1855238"/>
            <a:ext cx="4746300" cy="2026800"/>
          </a:xfrm>
          <a:prstGeom prst="rect">
            <a:avLst/>
          </a:prstGeom>
        </p:spPr>
        <p:txBody>
          <a:bodyPr anchorCtr="0" anchor="ctr" bIns="0" lIns="651500" spcFirstLastPara="1" rIns="685800" wrap="square" tIns="68575">
            <a:noAutofit/>
          </a:bodyPr>
          <a:lstStyle>
            <a:lvl1pPr lvl="0" rtl="0">
              <a:lnSpc>
                <a:spcPct val="115000"/>
              </a:lnSpc>
              <a:spcBef>
                <a:spcPts val="0"/>
              </a:spcBef>
              <a:spcAft>
                <a:spcPts val="0"/>
              </a:spcAft>
              <a:buNone/>
              <a:defRPr/>
            </a:lvl1pPr>
            <a:lvl2pPr lvl="1" rtl="0">
              <a:lnSpc>
                <a:spcPct val="115000"/>
              </a:lnSpc>
              <a:spcBef>
                <a:spcPts val="800"/>
              </a:spcBef>
              <a:spcAft>
                <a:spcPts val="0"/>
              </a:spcAft>
              <a:buNone/>
              <a:defRPr/>
            </a:lvl2pPr>
            <a:lvl3pPr lvl="2" rtl="0">
              <a:lnSpc>
                <a:spcPct val="115000"/>
              </a:lnSpc>
              <a:spcBef>
                <a:spcPts val="800"/>
              </a:spcBef>
              <a:spcAft>
                <a:spcPts val="0"/>
              </a:spcAft>
              <a:buNone/>
              <a:defRPr/>
            </a:lvl3pPr>
            <a:lvl4pPr lvl="3" rtl="0">
              <a:lnSpc>
                <a:spcPct val="115000"/>
              </a:lnSpc>
              <a:spcBef>
                <a:spcPts val="800"/>
              </a:spcBef>
              <a:spcAft>
                <a:spcPts val="0"/>
              </a:spcAft>
              <a:buNone/>
              <a:defRPr/>
            </a:lvl4pPr>
            <a:lvl5pPr lvl="4" rtl="0">
              <a:lnSpc>
                <a:spcPct val="115000"/>
              </a:lnSpc>
              <a:spcBef>
                <a:spcPts val="800"/>
              </a:spcBef>
              <a:spcAft>
                <a:spcPts val="0"/>
              </a:spcAft>
              <a:buNone/>
              <a:defRPr/>
            </a:lvl5pPr>
            <a:lvl6pPr lvl="5" rtl="0">
              <a:lnSpc>
                <a:spcPct val="115000"/>
              </a:lnSpc>
              <a:spcBef>
                <a:spcPts val="800"/>
              </a:spcBef>
              <a:spcAft>
                <a:spcPts val="0"/>
              </a:spcAft>
              <a:buNone/>
              <a:defRPr/>
            </a:lvl6pPr>
            <a:lvl7pPr lvl="6" rtl="0">
              <a:lnSpc>
                <a:spcPct val="115000"/>
              </a:lnSpc>
              <a:spcBef>
                <a:spcPts val="800"/>
              </a:spcBef>
              <a:spcAft>
                <a:spcPts val="0"/>
              </a:spcAft>
              <a:buNone/>
              <a:defRPr/>
            </a:lvl7pPr>
            <a:lvl8pPr lvl="7" rtl="0">
              <a:lnSpc>
                <a:spcPct val="115000"/>
              </a:lnSpc>
              <a:spcBef>
                <a:spcPts val="800"/>
              </a:spcBef>
              <a:spcAft>
                <a:spcPts val="0"/>
              </a:spcAft>
              <a:buNone/>
              <a:defRPr/>
            </a:lvl8pPr>
            <a:lvl9pPr lvl="8" rtl="0">
              <a:lnSpc>
                <a:spcPct val="115000"/>
              </a:lnSpc>
              <a:spcBef>
                <a:spcPts val="800"/>
              </a:spcBef>
              <a:spcAft>
                <a:spcPts val="8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1 closing">
  <p:cSld name="TITLE_1">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3"/>
          <p:cNvSpPr/>
          <p:nvPr/>
        </p:nvSpPr>
        <p:spPr>
          <a:xfrm>
            <a:off x="6685631" y="4409156"/>
            <a:ext cx="24585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 name="Google Shape;19;p3"/>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1pPr>
            <a:lvl2pPr lvl="1" rtl="0">
              <a:lnSpc>
                <a:spcPct val="180000"/>
              </a:lnSpc>
              <a:spcBef>
                <a:spcPts val="0"/>
              </a:spcBef>
              <a:spcAft>
                <a:spcPts val="0"/>
              </a:spcAft>
              <a:buClr>
                <a:schemeClr val="lt1"/>
              </a:buClr>
              <a:buSzPts val="1100"/>
              <a:buNone/>
              <a:defRPr sz="1100">
                <a:solidFill>
                  <a:schemeClr val="lt1"/>
                </a:solidFill>
              </a:defRPr>
            </a:lvl2pPr>
            <a:lvl3pPr lvl="2" rtl="0">
              <a:lnSpc>
                <a:spcPct val="180000"/>
              </a:lnSpc>
              <a:spcBef>
                <a:spcPts val="0"/>
              </a:spcBef>
              <a:spcAft>
                <a:spcPts val="0"/>
              </a:spcAft>
              <a:buClr>
                <a:schemeClr val="lt1"/>
              </a:buClr>
              <a:buSzPts val="1100"/>
              <a:buNone/>
              <a:defRPr sz="1100">
                <a:solidFill>
                  <a:schemeClr val="lt1"/>
                </a:solidFill>
              </a:defRPr>
            </a:lvl3pPr>
            <a:lvl4pPr lvl="3" rtl="0">
              <a:lnSpc>
                <a:spcPct val="180000"/>
              </a:lnSpc>
              <a:spcBef>
                <a:spcPts val="0"/>
              </a:spcBef>
              <a:spcAft>
                <a:spcPts val="0"/>
              </a:spcAft>
              <a:buClr>
                <a:schemeClr val="lt1"/>
              </a:buClr>
              <a:buSzPts val="1100"/>
              <a:buNone/>
              <a:defRPr sz="1100">
                <a:solidFill>
                  <a:schemeClr val="lt1"/>
                </a:solidFill>
              </a:defRPr>
            </a:lvl4pPr>
            <a:lvl5pPr lvl="4" rtl="0">
              <a:lnSpc>
                <a:spcPct val="180000"/>
              </a:lnSpc>
              <a:spcBef>
                <a:spcPts val="0"/>
              </a:spcBef>
              <a:spcAft>
                <a:spcPts val="0"/>
              </a:spcAft>
              <a:buClr>
                <a:schemeClr val="lt1"/>
              </a:buClr>
              <a:buSzPts val="1100"/>
              <a:buNone/>
              <a:defRPr sz="1100">
                <a:solidFill>
                  <a:schemeClr val="lt1"/>
                </a:solidFill>
              </a:defRPr>
            </a:lvl5pPr>
            <a:lvl6pPr lvl="5" rtl="0">
              <a:lnSpc>
                <a:spcPct val="180000"/>
              </a:lnSpc>
              <a:spcBef>
                <a:spcPts val="0"/>
              </a:spcBef>
              <a:spcAft>
                <a:spcPts val="0"/>
              </a:spcAft>
              <a:buClr>
                <a:schemeClr val="lt1"/>
              </a:buClr>
              <a:buSzPts val="1100"/>
              <a:buNone/>
              <a:defRPr sz="1100">
                <a:solidFill>
                  <a:schemeClr val="lt1"/>
                </a:solidFill>
              </a:defRPr>
            </a:lvl6pPr>
            <a:lvl7pPr lvl="6" rtl="0">
              <a:lnSpc>
                <a:spcPct val="180000"/>
              </a:lnSpc>
              <a:spcBef>
                <a:spcPts val="0"/>
              </a:spcBef>
              <a:spcAft>
                <a:spcPts val="0"/>
              </a:spcAft>
              <a:buClr>
                <a:schemeClr val="lt1"/>
              </a:buClr>
              <a:buSzPts val="1100"/>
              <a:buNone/>
              <a:defRPr sz="1100">
                <a:solidFill>
                  <a:schemeClr val="lt1"/>
                </a:solidFill>
              </a:defRPr>
            </a:lvl7pPr>
            <a:lvl8pPr lvl="7" rtl="0">
              <a:lnSpc>
                <a:spcPct val="180000"/>
              </a:lnSpc>
              <a:spcBef>
                <a:spcPts val="0"/>
              </a:spcBef>
              <a:spcAft>
                <a:spcPts val="0"/>
              </a:spcAft>
              <a:buClr>
                <a:schemeClr val="lt1"/>
              </a:buClr>
              <a:buSzPts val="1100"/>
              <a:buNone/>
              <a:defRPr sz="1100">
                <a:solidFill>
                  <a:schemeClr val="lt1"/>
                </a:solidFill>
              </a:defRPr>
            </a:lvl8pPr>
            <a:lvl9pPr lvl="8" rtl="0">
              <a:lnSpc>
                <a:spcPct val="180000"/>
              </a:lnSpc>
              <a:spcBef>
                <a:spcPts val="0"/>
              </a:spcBef>
              <a:spcAft>
                <a:spcPts val="0"/>
              </a:spcAft>
              <a:buClr>
                <a:schemeClr val="lt1"/>
              </a:buClr>
              <a:buSzPts val="1100"/>
              <a:buNone/>
              <a:defRPr sz="1100">
                <a:solidFill>
                  <a:schemeClr val="lt1"/>
                </a:solidFill>
              </a:defRPr>
            </a:lvl9pPr>
          </a:lstStyle>
          <a:p/>
        </p:txBody>
      </p:sp>
      <p:sp>
        <p:nvSpPr>
          <p:cNvPr id="20" name="Google Shape;20;p3"/>
          <p:cNvSpPr txBox="1"/>
          <p:nvPr>
            <p:ph type="title"/>
          </p:nvPr>
        </p:nvSpPr>
        <p:spPr>
          <a:xfrm>
            <a:off x="1562906" y="426469"/>
            <a:ext cx="3678900" cy="14892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4100">
                <a:solidFill>
                  <a:schemeClr val="lt1"/>
                </a:solidFill>
                <a:latin typeface="Red Hat Display Medium"/>
                <a:ea typeface="Red Hat Display Medium"/>
                <a:cs typeface="Red Hat Display Medium"/>
                <a:sym typeface="Red Hat Display Medium"/>
              </a:defRPr>
            </a:lvl1pPr>
            <a:lvl2pPr lvl="1" rtl="0">
              <a:lnSpc>
                <a:spcPct val="105000"/>
              </a:lnSpc>
              <a:spcBef>
                <a:spcPts val="0"/>
              </a:spcBef>
              <a:spcAft>
                <a:spcPts val="0"/>
              </a:spcAft>
              <a:buNone/>
              <a:defRPr sz="5300">
                <a:solidFill>
                  <a:schemeClr val="lt1"/>
                </a:solidFill>
              </a:defRPr>
            </a:lvl2pPr>
            <a:lvl3pPr lvl="2" rtl="0">
              <a:lnSpc>
                <a:spcPct val="105000"/>
              </a:lnSpc>
              <a:spcBef>
                <a:spcPts val="0"/>
              </a:spcBef>
              <a:spcAft>
                <a:spcPts val="0"/>
              </a:spcAft>
              <a:buNone/>
              <a:defRPr sz="5300">
                <a:solidFill>
                  <a:schemeClr val="lt1"/>
                </a:solidFill>
              </a:defRPr>
            </a:lvl3pPr>
            <a:lvl4pPr lvl="3" rtl="0">
              <a:lnSpc>
                <a:spcPct val="105000"/>
              </a:lnSpc>
              <a:spcBef>
                <a:spcPts val="0"/>
              </a:spcBef>
              <a:spcAft>
                <a:spcPts val="0"/>
              </a:spcAft>
              <a:buNone/>
              <a:defRPr sz="5300">
                <a:solidFill>
                  <a:schemeClr val="lt1"/>
                </a:solidFill>
              </a:defRPr>
            </a:lvl4pPr>
            <a:lvl5pPr lvl="4" rtl="0">
              <a:lnSpc>
                <a:spcPct val="105000"/>
              </a:lnSpc>
              <a:spcBef>
                <a:spcPts val="0"/>
              </a:spcBef>
              <a:spcAft>
                <a:spcPts val="0"/>
              </a:spcAft>
              <a:buNone/>
              <a:defRPr sz="5300">
                <a:solidFill>
                  <a:schemeClr val="lt1"/>
                </a:solidFill>
              </a:defRPr>
            </a:lvl5pPr>
            <a:lvl6pPr lvl="5" rtl="0">
              <a:lnSpc>
                <a:spcPct val="105000"/>
              </a:lnSpc>
              <a:spcBef>
                <a:spcPts val="0"/>
              </a:spcBef>
              <a:spcAft>
                <a:spcPts val="0"/>
              </a:spcAft>
              <a:buNone/>
              <a:defRPr sz="5300">
                <a:solidFill>
                  <a:schemeClr val="lt1"/>
                </a:solidFill>
              </a:defRPr>
            </a:lvl6pPr>
            <a:lvl7pPr lvl="6" rtl="0">
              <a:lnSpc>
                <a:spcPct val="105000"/>
              </a:lnSpc>
              <a:spcBef>
                <a:spcPts val="0"/>
              </a:spcBef>
              <a:spcAft>
                <a:spcPts val="0"/>
              </a:spcAft>
              <a:buNone/>
              <a:defRPr sz="5300">
                <a:solidFill>
                  <a:schemeClr val="lt1"/>
                </a:solidFill>
              </a:defRPr>
            </a:lvl7pPr>
            <a:lvl8pPr lvl="7" rtl="0">
              <a:lnSpc>
                <a:spcPct val="105000"/>
              </a:lnSpc>
              <a:spcBef>
                <a:spcPts val="0"/>
              </a:spcBef>
              <a:spcAft>
                <a:spcPts val="0"/>
              </a:spcAft>
              <a:buNone/>
              <a:defRPr sz="5300">
                <a:solidFill>
                  <a:schemeClr val="lt1"/>
                </a:solidFill>
              </a:defRPr>
            </a:lvl8pPr>
            <a:lvl9pPr lvl="8" rtl="0">
              <a:lnSpc>
                <a:spcPct val="105000"/>
              </a:lnSpc>
              <a:spcBef>
                <a:spcPts val="0"/>
              </a:spcBef>
              <a:spcAft>
                <a:spcPts val="0"/>
              </a:spcAft>
              <a:buNone/>
              <a:defRPr sz="5300">
                <a:solidFill>
                  <a:schemeClr val="lt1"/>
                </a:solidFill>
              </a:defRPr>
            </a:lvl9pPr>
          </a:lstStyle>
          <a:p/>
        </p:txBody>
      </p:sp>
      <p:pic>
        <p:nvPicPr>
          <p:cNvPr id="21" name="Google Shape;21;p3"/>
          <p:cNvPicPr preferRelativeResize="0"/>
          <p:nvPr/>
        </p:nvPicPr>
        <p:blipFill>
          <a:blip r:embed="rId3">
            <a:alphaModFix/>
          </a:blip>
          <a:stretch>
            <a:fillRect/>
          </a:stretch>
        </p:blipFill>
        <p:spPr>
          <a:xfrm>
            <a:off x="7580138" y="4652989"/>
            <a:ext cx="1185206" cy="279575"/>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5657004" y="2602687"/>
            <a:ext cx="211969" cy="211969"/>
          </a:xfrm>
          <a:prstGeom prst="rect">
            <a:avLst/>
          </a:prstGeom>
          <a:noFill/>
          <a:ln>
            <a:noFill/>
          </a:ln>
        </p:spPr>
      </p:pic>
      <p:pic>
        <p:nvPicPr>
          <p:cNvPr id="23" name="Google Shape;23;p3"/>
          <p:cNvPicPr preferRelativeResize="0"/>
          <p:nvPr/>
        </p:nvPicPr>
        <p:blipFill rotWithShape="1">
          <a:blip r:embed="rId5">
            <a:alphaModFix/>
          </a:blip>
          <a:srcRect b="0" l="0" r="0" t="0"/>
          <a:stretch/>
        </p:blipFill>
        <p:spPr>
          <a:xfrm>
            <a:off x="5657004" y="2083780"/>
            <a:ext cx="211969" cy="211969"/>
          </a:xfrm>
          <a:prstGeom prst="rect">
            <a:avLst/>
          </a:prstGeom>
          <a:noFill/>
          <a:ln>
            <a:noFill/>
          </a:ln>
        </p:spPr>
      </p:pic>
      <p:pic>
        <p:nvPicPr>
          <p:cNvPr id="24" name="Google Shape;24;p3"/>
          <p:cNvPicPr preferRelativeResize="0"/>
          <p:nvPr/>
        </p:nvPicPr>
        <p:blipFill rotWithShape="1">
          <a:blip r:embed="rId6">
            <a:alphaModFix/>
          </a:blip>
          <a:srcRect b="0" l="0" r="0" t="0"/>
          <a:stretch/>
        </p:blipFill>
        <p:spPr>
          <a:xfrm>
            <a:off x="5657006" y="1564875"/>
            <a:ext cx="211969" cy="211969"/>
          </a:xfrm>
          <a:prstGeom prst="rect">
            <a:avLst/>
          </a:prstGeom>
          <a:noFill/>
          <a:ln>
            <a:noFill/>
          </a:ln>
        </p:spPr>
      </p:pic>
      <p:pic>
        <p:nvPicPr>
          <p:cNvPr id="25" name="Google Shape;25;p3"/>
          <p:cNvPicPr preferRelativeResize="0"/>
          <p:nvPr/>
        </p:nvPicPr>
        <p:blipFill rotWithShape="1">
          <a:blip r:embed="rId7">
            <a:alphaModFix/>
          </a:blip>
          <a:srcRect b="0" l="0" r="0" t="0"/>
          <a:stretch/>
        </p:blipFill>
        <p:spPr>
          <a:xfrm>
            <a:off x="5657004" y="3121593"/>
            <a:ext cx="211969" cy="211969"/>
          </a:xfrm>
          <a:prstGeom prst="rect">
            <a:avLst/>
          </a:prstGeom>
          <a:noFill/>
          <a:ln>
            <a:noFill/>
          </a:ln>
        </p:spPr>
      </p:pic>
      <p:sp>
        <p:nvSpPr>
          <p:cNvPr id="26" name="Google Shape;26;p3"/>
          <p:cNvSpPr txBox="1"/>
          <p:nvPr/>
        </p:nvSpPr>
        <p:spPr>
          <a:xfrm>
            <a:off x="5970354" y="1499869"/>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linkedin.com/company/red-hat</a:t>
            </a:r>
            <a:endParaRPr sz="1100">
              <a:solidFill>
                <a:schemeClr val="lt1"/>
              </a:solidFill>
              <a:latin typeface="Red Hat Display"/>
              <a:ea typeface="Red Hat Display"/>
              <a:cs typeface="Red Hat Display"/>
              <a:sym typeface="Red Hat Display"/>
            </a:endParaRPr>
          </a:p>
        </p:txBody>
      </p:sp>
      <p:sp>
        <p:nvSpPr>
          <p:cNvPr id="27" name="Google Shape;27;p3"/>
          <p:cNvSpPr txBox="1"/>
          <p:nvPr/>
        </p:nvSpPr>
        <p:spPr>
          <a:xfrm>
            <a:off x="5970354" y="2018756"/>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youtube.com/user/RedHatVideos</a:t>
            </a:r>
            <a:endParaRPr sz="1100">
              <a:solidFill>
                <a:schemeClr val="lt1"/>
              </a:solidFill>
              <a:latin typeface="Red Hat Display"/>
              <a:ea typeface="Red Hat Display"/>
              <a:cs typeface="Red Hat Display"/>
              <a:sym typeface="Red Hat Display"/>
            </a:endParaRPr>
          </a:p>
        </p:txBody>
      </p:sp>
      <p:sp>
        <p:nvSpPr>
          <p:cNvPr id="28" name="Google Shape;28;p3"/>
          <p:cNvSpPr txBox="1"/>
          <p:nvPr/>
        </p:nvSpPr>
        <p:spPr>
          <a:xfrm>
            <a:off x="5970354" y="2537644"/>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facebook.com/redhatinc</a:t>
            </a:r>
            <a:endParaRPr sz="1100">
              <a:solidFill>
                <a:schemeClr val="lt1"/>
              </a:solidFill>
              <a:latin typeface="Red Hat Display"/>
              <a:ea typeface="Red Hat Display"/>
              <a:cs typeface="Red Hat Display"/>
              <a:sym typeface="Red Hat Display"/>
            </a:endParaRPr>
          </a:p>
        </p:txBody>
      </p:sp>
      <p:sp>
        <p:nvSpPr>
          <p:cNvPr id="29" name="Google Shape;29;p3"/>
          <p:cNvSpPr txBox="1"/>
          <p:nvPr/>
        </p:nvSpPr>
        <p:spPr>
          <a:xfrm>
            <a:off x="5970354" y="3056531"/>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twitter.com/RedHat</a:t>
            </a:r>
            <a:endParaRPr sz="1100">
              <a:solidFill>
                <a:schemeClr val="lt1"/>
              </a:solidFill>
              <a:latin typeface="Red Hat Display"/>
              <a:ea typeface="Red Hat Display"/>
              <a:cs typeface="Red Hat Display"/>
              <a:sym typeface="Red Hat Display"/>
            </a:endParaRPr>
          </a:p>
        </p:txBody>
      </p:sp>
      <p:cxnSp>
        <p:nvCxnSpPr>
          <p:cNvPr id="30" name="Google Shape;30;p3"/>
          <p:cNvCxnSpPr/>
          <p:nvPr/>
        </p:nvCxnSpPr>
        <p:spPr>
          <a:xfrm rot="10800000">
            <a:off x="335831" y="-37"/>
            <a:ext cx="0" cy="1712100"/>
          </a:xfrm>
          <a:prstGeom prst="straightConnector1">
            <a:avLst/>
          </a:prstGeom>
          <a:noFill/>
          <a:ln cap="flat" cmpd="sng" w="9525">
            <a:solidFill>
              <a:srgbClr val="800000"/>
            </a:solidFill>
            <a:prstDash val="solid"/>
            <a:round/>
            <a:headEnd len="med" w="med" type="none"/>
            <a:tailEnd len="med" w="med" type="none"/>
          </a:ln>
        </p:spPr>
      </p:cxnSp>
      <p:cxnSp>
        <p:nvCxnSpPr>
          <p:cNvPr id="31" name="Google Shape;31;p3"/>
          <p:cNvCxnSpPr/>
          <p:nvPr/>
        </p:nvCxnSpPr>
        <p:spPr>
          <a:xfrm rot="10800000">
            <a:off x="335825" y="4801200"/>
            <a:ext cx="0" cy="342300"/>
          </a:xfrm>
          <a:prstGeom prst="straightConnector1">
            <a:avLst/>
          </a:prstGeom>
          <a:noFill/>
          <a:ln cap="flat" cmpd="sng" w="9525">
            <a:solidFill>
              <a:srgbClr val="800000"/>
            </a:solidFill>
            <a:prstDash val="solid"/>
            <a:round/>
            <a:headEnd len="med" w="med" type="none"/>
            <a:tailEnd len="med" w="med" type="none"/>
          </a:ln>
        </p:spPr>
      </p:cxnSp>
      <p:sp>
        <p:nvSpPr>
          <p:cNvPr id="32" name="Google Shape;32;p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hree circles">
  <p:cSld name="CUSTOM_4_19">
    <p:spTree>
      <p:nvGrpSpPr>
        <p:cNvPr id="207" name="Shape 207"/>
        <p:cNvGrpSpPr/>
        <p:nvPr/>
      </p:nvGrpSpPr>
      <p:grpSpPr>
        <a:xfrm>
          <a:off x="0" y="0"/>
          <a:ext cx="0" cy="0"/>
          <a:chOff x="0" y="0"/>
          <a:chExt cx="0" cy="0"/>
        </a:xfrm>
      </p:grpSpPr>
      <p:cxnSp>
        <p:nvCxnSpPr>
          <p:cNvPr id="208" name="Google Shape;208;p21"/>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209" name="Google Shape;209;p21"/>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210" name="Google Shape;210;p2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11" name="Google Shape;211;p21"/>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212" name="Google Shape;212;p21"/>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pic>
        <p:nvPicPr>
          <p:cNvPr id="213" name="Google Shape;213;p21"/>
          <p:cNvPicPr preferRelativeResize="0"/>
          <p:nvPr/>
        </p:nvPicPr>
        <p:blipFill rotWithShape="1">
          <a:blip r:embed="rId3">
            <a:alphaModFix/>
          </a:blip>
          <a:srcRect b="0" l="0" r="0" t="0"/>
          <a:stretch/>
        </p:blipFill>
        <p:spPr>
          <a:xfrm>
            <a:off x="1307644" y="1722319"/>
            <a:ext cx="6528711" cy="2435438"/>
          </a:xfrm>
          <a:prstGeom prst="rect">
            <a:avLst/>
          </a:prstGeom>
          <a:noFill/>
          <a:ln>
            <a:noFill/>
          </a:ln>
        </p:spPr>
      </p:pic>
      <p:sp>
        <p:nvSpPr>
          <p:cNvPr id="214" name="Google Shape;214;p21"/>
          <p:cNvSpPr txBox="1"/>
          <p:nvPr>
            <p:ph idx="2" type="subTitle"/>
          </p:nvPr>
        </p:nvSpPr>
        <p:spPr>
          <a:xfrm>
            <a:off x="1696780" y="2223771"/>
            <a:ext cx="1636200" cy="1432500"/>
          </a:xfrm>
          <a:prstGeom prst="rect">
            <a:avLst/>
          </a:prstGeom>
        </p:spPr>
        <p:txBody>
          <a:bodyPr anchorCtr="0" anchor="ctr" bIns="68575" lIns="205725" spcFirstLastPara="1" rIns="205725" wrap="square" tIns="68575">
            <a:noAutofit/>
          </a:bodyPr>
          <a:lstStyle>
            <a:lvl1pPr lvl="0" algn="ctr">
              <a:lnSpc>
                <a:spcPct val="100000"/>
              </a:lnSpc>
              <a:spcBef>
                <a:spcPts val="0"/>
              </a:spcBef>
              <a:spcAft>
                <a:spcPts val="0"/>
              </a:spcAft>
              <a:buNone/>
              <a:defRPr sz="1400"/>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215" name="Google Shape;215;p21"/>
          <p:cNvSpPr txBox="1"/>
          <p:nvPr>
            <p:ph idx="3" type="subTitle"/>
          </p:nvPr>
        </p:nvSpPr>
        <p:spPr>
          <a:xfrm>
            <a:off x="3753949" y="2223767"/>
            <a:ext cx="1636200" cy="1432500"/>
          </a:xfrm>
          <a:prstGeom prst="rect">
            <a:avLst/>
          </a:prstGeom>
        </p:spPr>
        <p:txBody>
          <a:bodyPr anchorCtr="0" anchor="ctr" bIns="68575" lIns="205725" spcFirstLastPara="1" rIns="205725" wrap="square" tIns="6857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216" name="Google Shape;216;p21"/>
          <p:cNvSpPr txBox="1"/>
          <p:nvPr>
            <p:ph idx="4" type="subTitle"/>
          </p:nvPr>
        </p:nvSpPr>
        <p:spPr>
          <a:xfrm>
            <a:off x="5811118" y="2223767"/>
            <a:ext cx="1636200" cy="1432500"/>
          </a:xfrm>
          <a:prstGeom prst="rect">
            <a:avLst/>
          </a:prstGeom>
        </p:spPr>
        <p:txBody>
          <a:bodyPr anchorCtr="0" anchor="ctr" bIns="68575" lIns="205725" spcFirstLastPara="1" rIns="205725" wrap="square" tIns="6857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217" name="Google Shape;217;p21"/>
          <p:cNvSpPr txBox="1"/>
          <p:nvPr>
            <p:ph idx="5"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218" name="Google Shape;218;p21"/>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219" name="Google Shape;219;p21"/>
          <p:cNvSpPr txBox="1"/>
          <p:nvPr>
            <p:ph idx="6"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blank">
  <p:cSld name="CUSTOM_4_18">
    <p:spTree>
      <p:nvGrpSpPr>
        <p:cNvPr id="220" name="Shape 220"/>
        <p:cNvGrpSpPr/>
        <p:nvPr/>
      </p:nvGrpSpPr>
      <p:grpSpPr>
        <a:xfrm>
          <a:off x="0" y="0"/>
          <a:ext cx="0" cy="0"/>
          <a:chOff x="0" y="0"/>
          <a:chExt cx="0" cy="0"/>
        </a:xfrm>
      </p:grpSpPr>
      <p:sp>
        <p:nvSpPr>
          <p:cNvPr id="221" name="Google Shape;221;p22"/>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cxnSp>
        <p:nvCxnSpPr>
          <p:cNvPr id="222" name="Google Shape;222;p22"/>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223" name="Google Shape;223;p22"/>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224" name="Google Shape;224;p2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25" name="Google Shape;225;p22"/>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226" name="Google Shape;226;p22"/>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subhead, and body">
  <p:cSld name="CUSTOM_4_17">
    <p:spTree>
      <p:nvGrpSpPr>
        <p:cNvPr id="227" name="Shape 227"/>
        <p:cNvGrpSpPr/>
        <p:nvPr/>
      </p:nvGrpSpPr>
      <p:grpSpPr>
        <a:xfrm>
          <a:off x="0" y="0"/>
          <a:ext cx="0" cy="0"/>
          <a:chOff x="0" y="0"/>
          <a:chExt cx="0" cy="0"/>
        </a:xfrm>
      </p:grpSpPr>
      <p:sp>
        <p:nvSpPr>
          <p:cNvPr id="228" name="Google Shape;228;p23"/>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229" name="Google Shape;229;p23"/>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cxnSp>
        <p:nvCxnSpPr>
          <p:cNvPr id="230" name="Google Shape;230;p23"/>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231" name="Google Shape;231;p23"/>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232" name="Google Shape;232;p2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33" name="Google Shape;233;p23"/>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234" name="Google Shape;234;p23"/>
          <p:cNvSpPr txBox="1"/>
          <p:nvPr>
            <p:ph idx="2"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
        <p:nvSpPr>
          <p:cNvPr id="235" name="Google Shape;235;p23"/>
          <p:cNvSpPr txBox="1"/>
          <p:nvPr>
            <p:ph idx="3"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236" name="Google Shape;236;p23"/>
          <p:cNvSpPr txBox="1"/>
          <p:nvPr>
            <p:ph idx="4" type="body"/>
          </p:nvPr>
        </p:nvSpPr>
        <p:spPr>
          <a:xfrm>
            <a:off x="1828800" y="1714500"/>
            <a:ext cx="5486400" cy="2743200"/>
          </a:xfrm>
          <a:prstGeom prst="rect">
            <a:avLst/>
          </a:prstGeom>
        </p:spPr>
        <p:txBody>
          <a:bodyPr anchorCtr="0" anchor="t" bIns="0" lIns="0" spcFirstLastPara="1" rIns="0" wrap="square" tIns="0">
            <a:noAutofit/>
          </a:bodyPr>
          <a:lstStyle>
            <a:lvl1pPr indent="-317500" lvl="0" marL="457200">
              <a:lnSpc>
                <a:spcPct val="135000"/>
              </a:lnSpc>
              <a:spcBef>
                <a:spcPts val="800"/>
              </a:spcBef>
              <a:spcAft>
                <a:spcPts val="0"/>
              </a:spcAft>
              <a:buSzPts val="1400"/>
              <a:buChar char="▸"/>
              <a:defRPr/>
            </a:lvl1pPr>
            <a:lvl2pPr indent="-317500" lvl="1" marL="914400">
              <a:lnSpc>
                <a:spcPct val="135000"/>
              </a:lnSpc>
              <a:spcBef>
                <a:spcPts val="800"/>
              </a:spcBef>
              <a:spcAft>
                <a:spcPts val="0"/>
              </a:spcAft>
              <a:buSzPts val="1400"/>
              <a:buChar char="･"/>
              <a:defRPr/>
            </a:lvl2pPr>
            <a:lvl3pPr indent="-317500" lvl="2" marL="1371600">
              <a:lnSpc>
                <a:spcPct val="135000"/>
              </a:lnSpc>
              <a:spcBef>
                <a:spcPts val="800"/>
              </a:spcBef>
              <a:spcAft>
                <a:spcPts val="0"/>
              </a:spcAft>
              <a:buSzPts val="1400"/>
              <a:buChar char="･"/>
              <a:defRPr/>
            </a:lvl3pPr>
            <a:lvl4pPr indent="-317500" lvl="3" marL="1828800">
              <a:lnSpc>
                <a:spcPct val="135000"/>
              </a:lnSpc>
              <a:spcBef>
                <a:spcPts val="800"/>
              </a:spcBef>
              <a:spcAft>
                <a:spcPts val="0"/>
              </a:spcAft>
              <a:buSzPts val="1400"/>
              <a:buChar char="･"/>
              <a:defRPr/>
            </a:lvl4pPr>
            <a:lvl5pPr indent="-317500" lvl="4" marL="2286000">
              <a:lnSpc>
                <a:spcPct val="135000"/>
              </a:lnSpc>
              <a:spcBef>
                <a:spcPts val="800"/>
              </a:spcBef>
              <a:spcAft>
                <a:spcPts val="0"/>
              </a:spcAft>
              <a:buSzPts val="1400"/>
              <a:buChar char="･"/>
              <a:defRPr/>
            </a:lvl5pPr>
            <a:lvl6pPr indent="-317500" lvl="5" marL="2743200">
              <a:lnSpc>
                <a:spcPct val="135000"/>
              </a:lnSpc>
              <a:spcBef>
                <a:spcPts val="800"/>
              </a:spcBef>
              <a:spcAft>
                <a:spcPts val="0"/>
              </a:spcAft>
              <a:buSzPts val="1400"/>
              <a:buChar char="･"/>
              <a:defRPr/>
            </a:lvl6pPr>
            <a:lvl7pPr indent="-317500" lvl="6" marL="3200400">
              <a:lnSpc>
                <a:spcPct val="135000"/>
              </a:lnSpc>
              <a:spcBef>
                <a:spcPts val="800"/>
              </a:spcBef>
              <a:spcAft>
                <a:spcPts val="0"/>
              </a:spcAft>
              <a:buSzPts val="1400"/>
              <a:buChar char="･"/>
              <a:defRPr/>
            </a:lvl7pPr>
            <a:lvl8pPr indent="-317500" lvl="7" marL="3657600">
              <a:lnSpc>
                <a:spcPct val="135000"/>
              </a:lnSpc>
              <a:spcBef>
                <a:spcPts val="800"/>
              </a:spcBef>
              <a:spcAft>
                <a:spcPts val="0"/>
              </a:spcAft>
              <a:buSzPts val="1400"/>
              <a:buChar char="･"/>
              <a:defRPr/>
            </a:lvl8pPr>
            <a:lvl9pPr indent="-317500" lvl="8" marL="4114800">
              <a:lnSpc>
                <a:spcPct val="135000"/>
              </a:lnSpc>
              <a:spcBef>
                <a:spcPts val="800"/>
              </a:spcBef>
              <a:spcAft>
                <a:spcPts val="800"/>
              </a:spcAft>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and body">
  <p:cSld name="CUSTOM_4_17_2">
    <p:spTree>
      <p:nvGrpSpPr>
        <p:cNvPr id="237" name="Shape 237"/>
        <p:cNvGrpSpPr/>
        <p:nvPr/>
      </p:nvGrpSpPr>
      <p:grpSpPr>
        <a:xfrm>
          <a:off x="0" y="0"/>
          <a:ext cx="0" cy="0"/>
          <a:chOff x="0" y="0"/>
          <a:chExt cx="0" cy="0"/>
        </a:xfrm>
      </p:grpSpPr>
      <p:cxnSp>
        <p:nvCxnSpPr>
          <p:cNvPr id="238" name="Google Shape;238;p24"/>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239" name="Google Shape;239;p24"/>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240" name="Google Shape;240;p2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41" name="Google Shape;241;p2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242" name="Google Shape;242;p24"/>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243" name="Google Shape;243;p24"/>
          <p:cNvSpPr txBox="1"/>
          <p:nvPr>
            <p:ph idx="2"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244" name="Google Shape;244;p24"/>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245" name="Google Shape;245;p24"/>
          <p:cNvSpPr txBox="1"/>
          <p:nvPr>
            <p:ph idx="3" type="body"/>
          </p:nvPr>
        </p:nvSpPr>
        <p:spPr>
          <a:xfrm>
            <a:off x="1828800" y="1714500"/>
            <a:ext cx="5486400" cy="2743200"/>
          </a:xfrm>
          <a:prstGeom prst="rect">
            <a:avLst/>
          </a:prstGeom>
        </p:spPr>
        <p:txBody>
          <a:bodyPr anchorCtr="0" anchor="t" bIns="0" lIns="0" spcFirstLastPara="1" rIns="0" wrap="square" tIns="0">
            <a:noAutofit/>
          </a:bodyPr>
          <a:lstStyle>
            <a:lvl1pPr indent="-317500" lvl="0" marL="457200" rtl="0">
              <a:lnSpc>
                <a:spcPct val="135000"/>
              </a:lnSpc>
              <a:spcBef>
                <a:spcPts val="800"/>
              </a:spcBef>
              <a:spcAft>
                <a:spcPts val="0"/>
              </a:spcAft>
              <a:buSzPts val="1400"/>
              <a:buChar char="▸"/>
              <a:defRPr/>
            </a:lvl1pPr>
            <a:lvl2pPr indent="-317500" lvl="1" marL="914400" rtl="0">
              <a:lnSpc>
                <a:spcPct val="135000"/>
              </a:lnSpc>
              <a:spcBef>
                <a:spcPts val="800"/>
              </a:spcBef>
              <a:spcAft>
                <a:spcPts val="0"/>
              </a:spcAft>
              <a:buSzPts val="1400"/>
              <a:buChar char="･"/>
              <a:defRPr/>
            </a:lvl2pPr>
            <a:lvl3pPr indent="-317500" lvl="2" marL="1371600" rtl="0">
              <a:lnSpc>
                <a:spcPct val="135000"/>
              </a:lnSpc>
              <a:spcBef>
                <a:spcPts val="800"/>
              </a:spcBef>
              <a:spcAft>
                <a:spcPts val="0"/>
              </a:spcAft>
              <a:buSzPts val="1400"/>
              <a:buChar char="･"/>
              <a:defRPr/>
            </a:lvl3pPr>
            <a:lvl4pPr indent="-317500" lvl="3" marL="1828800" rtl="0">
              <a:lnSpc>
                <a:spcPct val="135000"/>
              </a:lnSpc>
              <a:spcBef>
                <a:spcPts val="800"/>
              </a:spcBef>
              <a:spcAft>
                <a:spcPts val="0"/>
              </a:spcAft>
              <a:buSzPts val="1400"/>
              <a:buChar char="･"/>
              <a:defRPr/>
            </a:lvl4pPr>
            <a:lvl5pPr indent="-317500" lvl="4" marL="2286000" rtl="0">
              <a:lnSpc>
                <a:spcPct val="135000"/>
              </a:lnSpc>
              <a:spcBef>
                <a:spcPts val="800"/>
              </a:spcBef>
              <a:spcAft>
                <a:spcPts val="0"/>
              </a:spcAft>
              <a:buSzPts val="1400"/>
              <a:buChar char="･"/>
              <a:defRPr/>
            </a:lvl5pPr>
            <a:lvl6pPr indent="-317500" lvl="5" marL="2743200" rtl="0">
              <a:lnSpc>
                <a:spcPct val="135000"/>
              </a:lnSpc>
              <a:spcBef>
                <a:spcPts val="800"/>
              </a:spcBef>
              <a:spcAft>
                <a:spcPts val="0"/>
              </a:spcAft>
              <a:buSzPts val="1400"/>
              <a:buChar char="･"/>
              <a:defRPr/>
            </a:lvl6pPr>
            <a:lvl7pPr indent="-317500" lvl="6" marL="3200400" rtl="0">
              <a:lnSpc>
                <a:spcPct val="135000"/>
              </a:lnSpc>
              <a:spcBef>
                <a:spcPts val="800"/>
              </a:spcBef>
              <a:spcAft>
                <a:spcPts val="0"/>
              </a:spcAft>
              <a:buSzPts val="1400"/>
              <a:buChar char="･"/>
              <a:defRPr/>
            </a:lvl7pPr>
            <a:lvl8pPr indent="-317500" lvl="7" marL="3657600" rtl="0">
              <a:lnSpc>
                <a:spcPct val="135000"/>
              </a:lnSpc>
              <a:spcBef>
                <a:spcPts val="800"/>
              </a:spcBef>
              <a:spcAft>
                <a:spcPts val="0"/>
              </a:spcAft>
              <a:buSzPts val="1400"/>
              <a:buChar char="･"/>
              <a:defRPr/>
            </a:lvl8pPr>
            <a:lvl9pPr indent="-317500" lvl="8" marL="4114800" rtl="0">
              <a:lnSpc>
                <a:spcPct val="135000"/>
              </a:lnSpc>
              <a:spcBef>
                <a:spcPts val="800"/>
              </a:spcBef>
              <a:spcAft>
                <a:spcPts val="800"/>
              </a:spcAft>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body">
  <p:cSld name="CUSTOM_4_17_2_1">
    <p:spTree>
      <p:nvGrpSpPr>
        <p:cNvPr id="246" name="Shape 246"/>
        <p:cNvGrpSpPr/>
        <p:nvPr/>
      </p:nvGrpSpPr>
      <p:grpSpPr>
        <a:xfrm>
          <a:off x="0" y="0"/>
          <a:ext cx="0" cy="0"/>
          <a:chOff x="0" y="0"/>
          <a:chExt cx="0" cy="0"/>
        </a:xfrm>
      </p:grpSpPr>
      <p:sp>
        <p:nvSpPr>
          <p:cNvPr id="247" name="Google Shape;247;p25"/>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248" name="Google Shape;248;p25"/>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249" name="Google Shape;249;p25"/>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250" name="Google Shape;250;p2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51" name="Google Shape;251;p25"/>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252" name="Google Shape;252;p25"/>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253" name="Google Shape;253;p25"/>
          <p:cNvSpPr txBox="1"/>
          <p:nvPr>
            <p:ph idx="3" type="body"/>
          </p:nvPr>
        </p:nvSpPr>
        <p:spPr>
          <a:xfrm>
            <a:off x="1828800" y="1200150"/>
            <a:ext cx="5486400" cy="2743200"/>
          </a:xfrm>
          <a:prstGeom prst="rect">
            <a:avLst/>
          </a:prstGeom>
        </p:spPr>
        <p:txBody>
          <a:bodyPr anchorCtr="0" anchor="t" bIns="0" lIns="0" spcFirstLastPara="1" rIns="0" wrap="square" tIns="0">
            <a:noAutofit/>
          </a:bodyPr>
          <a:lstStyle>
            <a:lvl1pPr indent="-317500" lvl="0" marL="457200" rtl="0">
              <a:lnSpc>
                <a:spcPct val="135000"/>
              </a:lnSpc>
              <a:spcBef>
                <a:spcPts val="800"/>
              </a:spcBef>
              <a:spcAft>
                <a:spcPts val="0"/>
              </a:spcAft>
              <a:buSzPts val="1400"/>
              <a:buChar char="▸"/>
              <a:defRPr/>
            </a:lvl1pPr>
            <a:lvl2pPr indent="-317500" lvl="1" marL="914400" rtl="0">
              <a:lnSpc>
                <a:spcPct val="135000"/>
              </a:lnSpc>
              <a:spcBef>
                <a:spcPts val="800"/>
              </a:spcBef>
              <a:spcAft>
                <a:spcPts val="0"/>
              </a:spcAft>
              <a:buSzPts val="1400"/>
              <a:buChar char="･"/>
              <a:defRPr/>
            </a:lvl2pPr>
            <a:lvl3pPr indent="-317500" lvl="2" marL="1371600" rtl="0">
              <a:lnSpc>
                <a:spcPct val="135000"/>
              </a:lnSpc>
              <a:spcBef>
                <a:spcPts val="800"/>
              </a:spcBef>
              <a:spcAft>
                <a:spcPts val="0"/>
              </a:spcAft>
              <a:buSzPts val="1400"/>
              <a:buChar char="･"/>
              <a:defRPr/>
            </a:lvl3pPr>
            <a:lvl4pPr indent="-317500" lvl="3" marL="1828800" rtl="0">
              <a:lnSpc>
                <a:spcPct val="135000"/>
              </a:lnSpc>
              <a:spcBef>
                <a:spcPts val="800"/>
              </a:spcBef>
              <a:spcAft>
                <a:spcPts val="0"/>
              </a:spcAft>
              <a:buSzPts val="1400"/>
              <a:buChar char="･"/>
              <a:defRPr/>
            </a:lvl4pPr>
            <a:lvl5pPr indent="-317500" lvl="4" marL="2286000" rtl="0">
              <a:lnSpc>
                <a:spcPct val="135000"/>
              </a:lnSpc>
              <a:spcBef>
                <a:spcPts val="800"/>
              </a:spcBef>
              <a:spcAft>
                <a:spcPts val="0"/>
              </a:spcAft>
              <a:buSzPts val="1400"/>
              <a:buChar char="･"/>
              <a:defRPr/>
            </a:lvl5pPr>
            <a:lvl6pPr indent="-317500" lvl="5" marL="2743200" rtl="0">
              <a:lnSpc>
                <a:spcPct val="135000"/>
              </a:lnSpc>
              <a:spcBef>
                <a:spcPts val="800"/>
              </a:spcBef>
              <a:spcAft>
                <a:spcPts val="0"/>
              </a:spcAft>
              <a:buSzPts val="1400"/>
              <a:buChar char="･"/>
              <a:defRPr/>
            </a:lvl6pPr>
            <a:lvl7pPr indent="-317500" lvl="6" marL="3200400" rtl="0">
              <a:lnSpc>
                <a:spcPct val="135000"/>
              </a:lnSpc>
              <a:spcBef>
                <a:spcPts val="800"/>
              </a:spcBef>
              <a:spcAft>
                <a:spcPts val="0"/>
              </a:spcAft>
              <a:buSzPts val="1400"/>
              <a:buChar char="･"/>
              <a:defRPr/>
            </a:lvl7pPr>
            <a:lvl8pPr indent="-317500" lvl="7" marL="3657600" rtl="0">
              <a:lnSpc>
                <a:spcPct val="135000"/>
              </a:lnSpc>
              <a:spcBef>
                <a:spcPts val="800"/>
              </a:spcBef>
              <a:spcAft>
                <a:spcPts val="0"/>
              </a:spcAft>
              <a:buSzPts val="1400"/>
              <a:buChar char="･"/>
              <a:defRPr/>
            </a:lvl8pPr>
            <a:lvl9pPr indent="-317500" lvl="8" marL="4114800" rtl="0">
              <a:lnSpc>
                <a:spcPct val="135000"/>
              </a:lnSpc>
              <a:spcBef>
                <a:spcPts val="800"/>
              </a:spcBef>
              <a:spcAft>
                <a:spcPts val="800"/>
              </a:spcAft>
              <a:buSzPts val="14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and two column body">
  <p:cSld name="CUSTOM_4_17_1">
    <p:spTree>
      <p:nvGrpSpPr>
        <p:cNvPr id="254" name="Shape 254"/>
        <p:cNvGrpSpPr/>
        <p:nvPr/>
      </p:nvGrpSpPr>
      <p:grpSpPr>
        <a:xfrm>
          <a:off x="0" y="0"/>
          <a:ext cx="0" cy="0"/>
          <a:chOff x="0" y="0"/>
          <a:chExt cx="0" cy="0"/>
        </a:xfrm>
      </p:grpSpPr>
      <p:cxnSp>
        <p:nvCxnSpPr>
          <p:cNvPr id="255" name="Google Shape;255;p26"/>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256" name="Google Shape;256;p26"/>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257" name="Google Shape;257;p2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58" name="Google Shape;258;p26"/>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259" name="Google Shape;259;p26"/>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260" name="Google Shape;260;p26"/>
          <p:cNvSpPr txBox="1"/>
          <p:nvPr>
            <p:ph idx="2" type="body"/>
          </p:nvPr>
        </p:nvSpPr>
        <p:spPr>
          <a:xfrm>
            <a:off x="663844" y="1718383"/>
            <a:ext cx="3703200" cy="2795400"/>
          </a:xfrm>
          <a:prstGeom prst="rect">
            <a:avLst/>
          </a:prstGeom>
        </p:spPr>
        <p:txBody>
          <a:bodyPr anchorCtr="0" anchor="t" bIns="0" lIns="0" spcFirstLastPara="1" rIns="0" wrap="square" tIns="0">
            <a:noAutofit/>
          </a:bodyPr>
          <a:lstStyle>
            <a:lvl1pPr indent="-317500" lvl="0" marL="457200" rtl="0">
              <a:lnSpc>
                <a:spcPct val="135000"/>
              </a:lnSpc>
              <a:spcBef>
                <a:spcPts val="800"/>
              </a:spcBef>
              <a:spcAft>
                <a:spcPts val="0"/>
              </a:spcAft>
              <a:buSzPts val="1400"/>
              <a:buChar char="▸"/>
              <a:defRPr/>
            </a:lvl1pPr>
            <a:lvl2pPr indent="-317500" lvl="1" marL="914400" rtl="0">
              <a:lnSpc>
                <a:spcPct val="135000"/>
              </a:lnSpc>
              <a:spcBef>
                <a:spcPts val="800"/>
              </a:spcBef>
              <a:spcAft>
                <a:spcPts val="0"/>
              </a:spcAft>
              <a:buSzPts val="1400"/>
              <a:buChar char="･"/>
              <a:defRPr/>
            </a:lvl2pPr>
            <a:lvl3pPr indent="-317500" lvl="2" marL="1371600" rtl="0">
              <a:lnSpc>
                <a:spcPct val="135000"/>
              </a:lnSpc>
              <a:spcBef>
                <a:spcPts val="800"/>
              </a:spcBef>
              <a:spcAft>
                <a:spcPts val="0"/>
              </a:spcAft>
              <a:buSzPts val="1400"/>
              <a:buChar char="･"/>
              <a:defRPr/>
            </a:lvl3pPr>
            <a:lvl4pPr indent="-317500" lvl="3" marL="1828800" rtl="0">
              <a:lnSpc>
                <a:spcPct val="135000"/>
              </a:lnSpc>
              <a:spcBef>
                <a:spcPts val="800"/>
              </a:spcBef>
              <a:spcAft>
                <a:spcPts val="0"/>
              </a:spcAft>
              <a:buSzPts val="1400"/>
              <a:buChar char="･"/>
              <a:defRPr/>
            </a:lvl4pPr>
            <a:lvl5pPr indent="-317500" lvl="4" marL="2286000" rtl="0">
              <a:lnSpc>
                <a:spcPct val="135000"/>
              </a:lnSpc>
              <a:spcBef>
                <a:spcPts val="800"/>
              </a:spcBef>
              <a:spcAft>
                <a:spcPts val="0"/>
              </a:spcAft>
              <a:buSzPts val="1400"/>
              <a:buChar char="･"/>
              <a:defRPr/>
            </a:lvl5pPr>
            <a:lvl6pPr indent="-317500" lvl="5" marL="2743200" rtl="0">
              <a:lnSpc>
                <a:spcPct val="135000"/>
              </a:lnSpc>
              <a:spcBef>
                <a:spcPts val="800"/>
              </a:spcBef>
              <a:spcAft>
                <a:spcPts val="0"/>
              </a:spcAft>
              <a:buSzPts val="1400"/>
              <a:buChar char="･"/>
              <a:defRPr/>
            </a:lvl6pPr>
            <a:lvl7pPr indent="-317500" lvl="6" marL="3200400" rtl="0">
              <a:lnSpc>
                <a:spcPct val="135000"/>
              </a:lnSpc>
              <a:spcBef>
                <a:spcPts val="800"/>
              </a:spcBef>
              <a:spcAft>
                <a:spcPts val="0"/>
              </a:spcAft>
              <a:buSzPts val="1400"/>
              <a:buChar char="･"/>
              <a:defRPr/>
            </a:lvl7pPr>
            <a:lvl8pPr indent="-317500" lvl="7" marL="3657600" rtl="0">
              <a:lnSpc>
                <a:spcPct val="135000"/>
              </a:lnSpc>
              <a:spcBef>
                <a:spcPts val="800"/>
              </a:spcBef>
              <a:spcAft>
                <a:spcPts val="0"/>
              </a:spcAft>
              <a:buSzPts val="1400"/>
              <a:buChar char="･"/>
              <a:defRPr/>
            </a:lvl8pPr>
            <a:lvl9pPr indent="-317500" lvl="8" marL="4114800" rtl="0">
              <a:lnSpc>
                <a:spcPct val="135000"/>
              </a:lnSpc>
              <a:spcBef>
                <a:spcPts val="800"/>
              </a:spcBef>
              <a:spcAft>
                <a:spcPts val="800"/>
              </a:spcAft>
              <a:buSzPts val="1400"/>
              <a:buChar char="･"/>
              <a:defRPr/>
            </a:lvl9pPr>
          </a:lstStyle>
          <a:p/>
        </p:txBody>
      </p:sp>
      <p:sp>
        <p:nvSpPr>
          <p:cNvPr id="261" name="Google Shape;261;p26"/>
          <p:cNvSpPr txBox="1"/>
          <p:nvPr>
            <p:ph idx="3" type="body"/>
          </p:nvPr>
        </p:nvSpPr>
        <p:spPr>
          <a:xfrm>
            <a:off x="4777069" y="1718381"/>
            <a:ext cx="3703200" cy="2795400"/>
          </a:xfrm>
          <a:prstGeom prst="rect">
            <a:avLst/>
          </a:prstGeom>
        </p:spPr>
        <p:txBody>
          <a:bodyPr anchorCtr="0" anchor="t" bIns="0" lIns="0" spcFirstLastPara="1" rIns="0" wrap="square" tIns="0">
            <a:noAutofit/>
          </a:bodyPr>
          <a:lstStyle>
            <a:lvl1pPr indent="-317500" lvl="0" marL="457200" rtl="0">
              <a:lnSpc>
                <a:spcPct val="135000"/>
              </a:lnSpc>
              <a:spcBef>
                <a:spcPts val="800"/>
              </a:spcBef>
              <a:spcAft>
                <a:spcPts val="0"/>
              </a:spcAft>
              <a:buSzPts val="1400"/>
              <a:buChar char="▸"/>
              <a:defRPr/>
            </a:lvl1pPr>
            <a:lvl2pPr indent="-317500" lvl="1" marL="914400" rtl="0">
              <a:lnSpc>
                <a:spcPct val="135000"/>
              </a:lnSpc>
              <a:spcBef>
                <a:spcPts val="800"/>
              </a:spcBef>
              <a:spcAft>
                <a:spcPts val="0"/>
              </a:spcAft>
              <a:buSzPts val="1400"/>
              <a:buChar char="･"/>
              <a:defRPr/>
            </a:lvl2pPr>
            <a:lvl3pPr indent="-317500" lvl="2" marL="1371600" rtl="0">
              <a:lnSpc>
                <a:spcPct val="135000"/>
              </a:lnSpc>
              <a:spcBef>
                <a:spcPts val="800"/>
              </a:spcBef>
              <a:spcAft>
                <a:spcPts val="0"/>
              </a:spcAft>
              <a:buSzPts val="1400"/>
              <a:buChar char="･"/>
              <a:defRPr/>
            </a:lvl3pPr>
            <a:lvl4pPr indent="-317500" lvl="3" marL="1828800" rtl="0">
              <a:lnSpc>
                <a:spcPct val="135000"/>
              </a:lnSpc>
              <a:spcBef>
                <a:spcPts val="800"/>
              </a:spcBef>
              <a:spcAft>
                <a:spcPts val="0"/>
              </a:spcAft>
              <a:buSzPts val="1400"/>
              <a:buChar char="･"/>
              <a:defRPr/>
            </a:lvl4pPr>
            <a:lvl5pPr indent="-317500" lvl="4" marL="2286000" rtl="0">
              <a:lnSpc>
                <a:spcPct val="135000"/>
              </a:lnSpc>
              <a:spcBef>
                <a:spcPts val="800"/>
              </a:spcBef>
              <a:spcAft>
                <a:spcPts val="0"/>
              </a:spcAft>
              <a:buSzPts val="1400"/>
              <a:buChar char="･"/>
              <a:defRPr/>
            </a:lvl5pPr>
            <a:lvl6pPr indent="-317500" lvl="5" marL="2743200" rtl="0">
              <a:lnSpc>
                <a:spcPct val="135000"/>
              </a:lnSpc>
              <a:spcBef>
                <a:spcPts val="800"/>
              </a:spcBef>
              <a:spcAft>
                <a:spcPts val="0"/>
              </a:spcAft>
              <a:buSzPts val="1400"/>
              <a:buChar char="･"/>
              <a:defRPr/>
            </a:lvl6pPr>
            <a:lvl7pPr indent="-317500" lvl="6" marL="3200400" rtl="0">
              <a:lnSpc>
                <a:spcPct val="135000"/>
              </a:lnSpc>
              <a:spcBef>
                <a:spcPts val="800"/>
              </a:spcBef>
              <a:spcAft>
                <a:spcPts val="0"/>
              </a:spcAft>
              <a:buSzPts val="1400"/>
              <a:buChar char="･"/>
              <a:defRPr/>
            </a:lvl7pPr>
            <a:lvl8pPr indent="-317500" lvl="7" marL="3657600" rtl="0">
              <a:lnSpc>
                <a:spcPct val="135000"/>
              </a:lnSpc>
              <a:spcBef>
                <a:spcPts val="800"/>
              </a:spcBef>
              <a:spcAft>
                <a:spcPts val="0"/>
              </a:spcAft>
              <a:buSzPts val="1400"/>
              <a:buChar char="･"/>
              <a:defRPr/>
            </a:lvl8pPr>
            <a:lvl9pPr indent="-317500" lvl="8" marL="4114800" rtl="0">
              <a:lnSpc>
                <a:spcPct val="135000"/>
              </a:lnSpc>
              <a:spcBef>
                <a:spcPts val="800"/>
              </a:spcBef>
              <a:spcAft>
                <a:spcPts val="800"/>
              </a:spcAft>
              <a:buSzPts val="1400"/>
              <a:buChar char="･"/>
              <a:defRPr/>
            </a:lvl9pPr>
          </a:lstStyle>
          <a:p/>
        </p:txBody>
      </p:sp>
      <p:sp>
        <p:nvSpPr>
          <p:cNvPr id="262" name="Google Shape;262;p26"/>
          <p:cNvSpPr txBox="1"/>
          <p:nvPr>
            <p:ph idx="4"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263" name="Google Shape;263;p26"/>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264" name="Google Shape;264;p26"/>
          <p:cNvSpPr txBox="1"/>
          <p:nvPr>
            <p:ph idx="5"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image and column body">
  <p:cSld name="CUSTOM_4_17_1_1">
    <p:spTree>
      <p:nvGrpSpPr>
        <p:cNvPr id="265" name="Shape 265"/>
        <p:cNvGrpSpPr/>
        <p:nvPr/>
      </p:nvGrpSpPr>
      <p:grpSpPr>
        <a:xfrm>
          <a:off x="0" y="0"/>
          <a:ext cx="0" cy="0"/>
          <a:chOff x="0" y="0"/>
          <a:chExt cx="0" cy="0"/>
        </a:xfrm>
      </p:grpSpPr>
      <p:cxnSp>
        <p:nvCxnSpPr>
          <p:cNvPr id="266" name="Google Shape;266;p27"/>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267" name="Google Shape;267;p27"/>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268" name="Google Shape;268;p2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69" name="Google Shape;269;p27"/>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270" name="Google Shape;270;p27"/>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271" name="Google Shape;271;p27"/>
          <p:cNvSpPr txBox="1"/>
          <p:nvPr>
            <p:ph idx="2" type="body"/>
          </p:nvPr>
        </p:nvSpPr>
        <p:spPr>
          <a:xfrm>
            <a:off x="4777069" y="1718381"/>
            <a:ext cx="3703200" cy="2795400"/>
          </a:xfrm>
          <a:prstGeom prst="rect">
            <a:avLst/>
          </a:prstGeom>
        </p:spPr>
        <p:txBody>
          <a:bodyPr anchorCtr="0" anchor="t" bIns="0" lIns="0" spcFirstLastPara="1" rIns="0" wrap="square" tIns="0">
            <a:noAutofit/>
          </a:bodyPr>
          <a:lstStyle>
            <a:lvl1pPr indent="-317500" lvl="0" marL="457200" rtl="0">
              <a:lnSpc>
                <a:spcPct val="135000"/>
              </a:lnSpc>
              <a:spcBef>
                <a:spcPts val="800"/>
              </a:spcBef>
              <a:spcAft>
                <a:spcPts val="0"/>
              </a:spcAft>
              <a:buSzPts val="1400"/>
              <a:buChar char="▸"/>
              <a:defRPr/>
            </a:lvl1pPr>
            <a:lvl2pPr indent="-317500" lvl="1" marL="914400" rtl="0">
              <a:lnSpc>
                <a:spcPct val="135000"/>
              </a:lnSpc>
              <a:spcBef>
                <a:spcPts val="800"/>
              </a:spcBef>
              <a:spcAft>
                <a:spcPts val="0"/>
              </a:spcAft>
              <a:buSzPts val="1400"/>
              <a:buChar char="･"/>
              <a:defRPr/>
            </a:lvl2pPr>
            <a:lvl3pPr indent="-317500" lvl="2" marL="1371600" rtl="0">
              <a:lnSpc>
                <a:spcPct val="135000"/>
              </a:lnSpc>
              <a:spcBef>
                <a:spcPts val="800"/>
              </a:spcBef>
              <a:spcAft>
                <a:spcPts val="0"/>
              </a:spcAft>
              <a:buSzPts val="1400"/>
              <a:buChar char="･"/>
              <a:defRPr/>
            </a:lvl3pPr>
            <a:lvl4pPr indent="-317500" lvl="3" marL="1828800" rtl="0">
              <a:lnSpc>
                <a:spcPct val="135000"/>
              </a:lnSpc>
              <a:spcBef>
                <a:spcPts val="800"/>
              </a:spcBef>
              <a:spcAft>
                <a:spcPts val="0"/>
              </a:spcAft>
              <a:buSzPts val="1400"/>
              <a:buChar char="･"/>
              <a:defRPr/>
            </a:lvl4pPr>
            <a:lvl5pPr indent="-317500" lvl="4" marL="2286000" rtl="0">
              <a:lnSpc>
                <a:spcPct val="135000"/>
              </a:lnSpc>
              <a:spcBef>
                <a:spcPts val="800"/>
              </a:spcBef>
              <a:spcAft>
                <a:spcPts val="0"/>
              </a:spcAft>
              <a:buSzPts val="1400"/>
              <a:buChar char="･"/>
              <a:defRPr/>
            </a:lvl5pPr>
            <a:lvl6pPr indent="-317500" lvl="5" marL="2743200" rtl="0">
              <a:lnSpc>
                <a:spcPct val="135000"/>
              </a:lnSpc>
              <a:spcBef>
                <a:spcPts val="800"/>
              </a:spcBef>
              <a:spcAft>
                <a:spcPts val="0"/>
              </a:spcAft>
              <a:buSzPts val="1400"/>
              <a:buChar char="･"/>
              <a:defRPr/>
            </a:lvl6pPr>
            <a:lvl7pPr indent="-317500" lvl="6" marL="3200400" rtl="0">
              <a:lnSpc>
                <a:spcPct val="135000"/>
              </a:lnSpc>
              <a:spcBef>
                <a:spcPts val="800"/>
              </a:spcBef>
              <a:spcAft>
                <a:spcPts val="0"/>
              </a:spcAft>
              <a:buSzPts val="1400"/>
              <a:buChar char="･"/>
              <a:defRPr/>
            </a:lvl7pPr>
            <a:lvl8pPr indent="-317500" lvl="7" marL="3657600" rtl="0">
              <a:lnSpc>
                <a:spcPct val="135000"/>
              </a:lnSpc>
              <a:spcBef>
                <a:spcPts val="800"/>
              </a:spcBef>
              <a:spcAft>
                <a:spcPts val="0"/>
              </a:spcAft>
              <a:buSzPts val="1400"/>
              <a:buChar char="･"/>
              <a:defRPr/>
            </a:lvl8pPr>
            <a:lvl9pPr indent="-317500" lvl="8" marL="4114800" rtl="0">
              <a:lnSpc>
                <a:spcPct val="135000"/>
              </a:lnSpc>
              <a:spcBef>
                <a:spcPts val="800"/>
              </a:spcBef>
              <a:spcAft>
                <a:spcPts val="800"/>
              </a:spcAft>
              <a:buSzPts val="1400"/>
              <a:buChar char="･"/>
              <a:defRPr/>
            </a:lvl9pPr>
          </a:lstStyle>
          <a:p/>
        </p:txBody>
      </p:sp>
      <p:sp>
        <p:nvSpPr>
          <p:cNvPr id="272" name="Google Shape;272;p27"/>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273" name="Google Shape;273;p27"/>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274" name="Google Shape;274;p27"/>
          <p:cNvSpPr txBox="1"/>
          <p:nvPr>
            <p:ph idx="4"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meline vertical">
  <p:cSld name="CUSTOM_4_16">
    <p:spTree>
      <p:nvGrpSpPr>
        <p:cNvPr id="275" name="Shape 275"/>
        <p:cNvGrpSpPr/>
        <p:nvPr/>
      </p:nvGrpSpPr>
      <p:grpSpPr>
        <a:xfrm>
          <a:off x="0" y="0"/>
          <a:ext cx="0" cy="0"/>
          <a:chOff x="0" y="0"/>
          <a:chExt cx="0" cy="0"/>
        </a:xfrm>
      </p:grpSpPr>
      <p:sp>
        <p:nvSpPr>
          <p:cNvPr id="276" name="Google Shape;276;p2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277" name="Google Shape;277;p28"/>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278" name="Google Shape;278;p28"/>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279" name="Google Shape;279;p2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80" name="Google Shape;280;p28"/>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281" name="Google Shape;281;p28"/>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cxnSp>
        <p:nvCxnSpPr>
          <p:cNvPr id="282" name="Google Shape;282;p28"/>
          <p:cNvCxnSpPr/>
          <p:nvPr/>
        </p:nvCxnSpPr>
        <p:spPr>
          <a:xfrm>
            <a:off x="3109811" y="-5512"/>
            <a:ext cx="0" cy="5154600"/>
          </a:xfrm>
          <a:prstGeom prst="straightConnector1">
            <a:avLst/>
          </a:prstGeom>
          <a:noFill/>
          <a:ln cap="flat" cmpd="sng" w="28575">
            <a:solidFill>
              <a:srgbClr val="D5D5D5"/>
            </a:solidFill>
            <a:prstDash val="solid"/>
            <a:round/>
            <a:headEnd len="med" w="med" type="none"/>
            <a:tailEnd len="med" w="med" type="none"/>
          </a:ln>
        </p:spPr>
      </p:cxnSp>
      <p:sp>
        <p:nvSpPr>
          <p:cNvPr id="283" name="Google Shape;283;p28"/>
          <p:cNvSpPr txBox="1"/>
          <p:nvPr>
            <p:ph idx="3" type="subTitle"/>
          </p:nvPr>
        </p:nvSpPr>
        <p:spPr>
          <a:xfrm>
            <a:off x="3350831" y="1374657"/>
            <a:ext cx="3836700" cy="4842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0"/>
              </a:spcBef>
              <a:spcAft>
                <a:spcPts val="0"/>
              </a:spcAft>
              <a:buNone/>
              <a:defRPr sz="1100"/>
            </a:lvl2pPr>
            <a:lvl3pPr lvl="2" rtl="0">
              <a:spcBef>
                <a:spcPts val="0"/>
              </a:spcBef>
              <a:spcAft>
                <a:spcPts val="0"/>
              </a:spcAft>
              <a:buNone/>
              <a:defRPr sz="1100"/>
            </a:lvl3pPr>
            <a:lvl4pPr lvl="3" rtl="0">
              <a:spcBef>
                <a:spcPts val="0"/>
              </a:spcBef>
              <a:spcAft>
                <a:spcPts val="0"/>
              </a:spcAft>
              <a:buNone/>
              <a:defRPr sz="1100"/>
            </a:lvl4pPr>
            <a:lvl5pPr lvl="4" rtl="0">
              <a:spcBef>
                <a:spcPts val="0"/>
              </a:spcBef>
              <a:spcAft>
                <a:spcPts val="0"/>
              </a:spcAft>
              <a:buNone/>
              <a:defRPr sz="1100"/>
            </a:lvl5pPr>
            <a:lvl6pPr lvl="5" rtl="0">
              <a:spcBef>
                <a:spcPts val="0"/>
              </a:spcBef>
              <a:spcAft>
                <a:spcPts val="0"/>
              </a:spcAft>
              <a:buNone/>
              <a:defRPr sz="1100"/>
            </a:lvl6pPr>
            <a:lvl7pPr lvl="6" rtl="0">
              <a:spcBef>
                <a:spcPts val="0"/>
              </a:spcBef>
              <a:spcAft>
                <a:spcPts val="0"/>
              </a:spcAft>
              <a:buNone/>
              <a:defRPr sz="1100"/>
            </a:lvl7pPr>
            <a:lvl8pPr lvl="7" rtl="0">
              <a:spcBef>
                <a:spcPts val="0"/>
              </a:spcBef>
              <a:spcAft>
                <a:spcPts val="0"/>
              </a:spcAft>
              <a:buNone/>
              <a:defRPr sz="1100"/>
            </a:lvl8pPr>
            <a:lvl9pPr lvl="8" rtl="0">
              <a:spcBef>
                <a:spcPts val="0"/>
              </a:spcBef>
              <a:spcAft>
                <a:spcPts val="0"/>
              </a:spcAft>
              <a:buNone/>
              <a:defRPr sz="1100"/>
            </a:lvl9pPr>
          </a:lstStyle>
          <a:p/>
        </p:txBody>
      </p:sp>
      <p:sp>
        <p:nvSpPr>
          <p:cNvPr id="284" name="Google Shape;284;p28"/>
          <p:cNvSpPr txBox="1"/>
          <p:nvPr>
            <p:ph idx="4" type="subTitle"/>
          </p:nvPr>
        </p:nvSpPr>
        <p:spPr>
          <a:xfrm>
            <a:off x="3350831" y="1080975"/>
            <a:ext cx="3404100" cy="2241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1100">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a:latin typeface="Red Hat Display Medium"/>
                <a:ea typeface="Red Hat Display Medium"/>
                <a:cs typeface="Red Hat Display Medium"/>
                <a:sym typeface="Red Hat Display Medium"/>
              </a:defRPr>
            </a:lvl9pPr>
          </a:lstStyle>
          <a:p/>
        </p:txBody>
      </p:sp>
      <p:sp>
        <p:nvSpPr>
          <p:cNvPr id="285" name="Google Shape;285;p28"/>
          <p:cNvSpPr txBox="1"/>
          <p:nvPr>
            <p:ph idx="5" type="subTitle"/>
          </p:nvPr>
        </p:nvSpPr>
        <p:spPr>
          <a:xfrm>
            <a:off x="2521875" y="1374657"/>
            <a:ext cx="517500" cy="1761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meline horizontal">
  <p:cSld name="CUSTOM_4_15">
    <p:spTree>
      <p:nvGrpSpPr>
        <p:cNvPr id="286" name="Shape 286"/>
        <p:cNvGrpSpPr/>
        <p:nvPr/>
      </p:nvGrpSpPr>
      <p:grpSpPr>
        <a:xfrm>
          <a:off x="0" y="0"/>
          <a:ext cx="0" cy="0"/>
          <a:chOff x="0" y="0"/>
          <a:chExt cx="0" cy="0"/>
        </a:xfrm>
      </p:grpSpPr>
      <p:cxnSp>
        <p:nvCxnSpPr>
          <p:cNvPr id="287" name="Google Shape;287;p29"/>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288" name="Google Shape;288;p29"/>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289" name="Google Shape;289;p29"/>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90" name="Google Shape;290;p29"/>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291" name="Google Shape;291;p29"/>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292" name="Google Shape;292;p29"/>
          <p:cNvSpPr txBox="1"/>
          <p:nvPr>
            <p:ph idx="2" type="subTitle"/>
          </p:nvPr>
        </p:nvSpPr>
        <p:spPr>
          <a:xfrm>
            <a:off x="1531819" y="1873120"/>
            <a:ext cx="1580100" cy="2844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900">
                <a:latin typeface="Red Hat Display Medium"/>
                <a:ea typeface="Red Hat Display Medium"/>
                <a:cs typeface="Red Hat Display Medium"/>
                <a:sym typeface="Red Hat Display Medium"/>
              </a:defRPr>
            </a:lvl1pPr>
            <a:lvl2pPr lvl="1" rtl="0">
              <a:lnSpc>
                <a:spcPct val="115000"/>
              </a:lnSpc>
              <a:spcBef>
                <a:spcPts val="0"/>
              </a:spcBef>
              <a:spcAft>
                <a:spcPts val="0"/>
              </a:spcAft>
              <a:buNone/>
              <a:defRPr sz="900">
                <a:latin typeface="Red Hat Display Medium"/>
                <a:ea typeface="Red Hat Display Medium"/>
                <a:cs typeface="Red Hat Display Medium"/>
                <a:sym typeface="Red Hat Display Medium"/>
              </a:defRPr>
            </a:lvl2pPr>
            <a:lvl3pPr lvl="2" rtl="0">
              <a:lnSpc>
                <a:spcPct val="115000"/>
              </a:lnSpc>
              <a:spcBef>
                <a:spcPts val="0"/>
              </a:spcBef>
              <a:spcAft>
                <a:spcPts val="0"/>
              </a:spcAft>
              <a:buNone/>
              <a:defRPr sz="900">
                <a:latin typeface="Red Hat Display Medium"/>
                <a:ea typeface="Red Hat Display Medium"/>
                <a:cs typeface="Red Hat Display Medium"/>
                <a:sym typeface="Red Hat Display Medium"/>
              </a:defRPr>
            </a:lvl3pPr>
            <a:lvl4pPr lvl="3" rtl="0">
              <a:lnSpc>
                <a:spcPct val="115000"/>
              </a:lnSpc>
              <a:spcBef>
                <a:spcPts val="0"/>
              </a:spcBef>
              <a:spcAft>
                <a:spcPts val="0"/>
              </a:spcAft>
              <a:buNone/>
              <a:defRPr sz="900">
                <a:latin typeface="Red Hat Display Medium"/>
                <a:ea typeface="Red Hat Display Medium"/>
                <a:cs typeface="Red Hat Display Medium"/>
                <a:sym typeface="Red Hat Display Medium"/>
              </a:defRPr>
            </a:lvl4pPr>
            <a:lvl5pPr lvl="4" rtl="0">
              <a:lnSpc>
                <a:spcPct val="115000"/>
              </a:lnSpc>
              <a:spcBef>
                <a:spcPts val="0"/>
              </a:spcBef>
              <a:spcAft>
                <a:spcPts val="0"/>
              </a:spcAft>
              <a:buNone/>
              <a:defRPr sz="900">
                <a:latin typeface="Red Hat Display Medium"/>
                <a:ea typeface="Red Hat Display Medium"/>
                <a:cs typeface="Red Hat Display Medium"/>
                <a:sym typeface="Red Hat Display Medium"/>
              </a:defRPr>
            </a:lvl5pPr>
            <a:lvl6pPr lvl="5" rtl="0">
              <a:lnSpc>
                <a:spcPct val="115000"/>
              </a:lnSpc>
              <a:spcBef>
                <a:spcPts val="0"/>
              </a:spcBef>
              <a:spcAft>
                <a:spcPts val="0"/>
              </a:spcAft>
              <a:buNone/>
              <a:defRPr sz="900">
                <a:latin typeface="Red Hat Display Medium"/>
                <a:ea typeface="Red Hat Display Medium"/>
                <a:cs typeface="Red Hat Display Medium"/>
                <a:sym typeface="Red Hat Display Medium"/>
              </a:defRPr>
            </a:lvl6pPr>
            <a:lvl7pPr lvl="6" rtl="0">
              <a:lnSpc>
                <a:spcPct val="115000"/>
              </a:lnSpc>
              <a:spcBef>
                <a:spcPts val="0"/>
              </a:spcBef>
              <a:spcAft>
                <a:spcPts val="0"/>
              </a:spcAft>
              <a:buNone/>
              <a:defRPr sz="900">
                <a:latin typeface="Red Hat Display Medium"/>
                <a:ea typeface="Red Hat Display Medium"/>
                <a:cs typeface="Red Hat Display Medium"/>
                <a:sym typeface="Red Hat Display Medium"/>
              </a:defRPr>
            </a:lvl7pPr>
            <a:lvl8pPr lvl="7" rtl="0">
              <a:lnSpc>
                <a:spcPct val="115000"/>
              </a:lnSpc>
              <a:spcBef>
                <a:spcPts val="0"/>
              </a:spcBef>
              <a:spcAft>
                <a:spcPts val="0"/>
              </a:spcAft>
              <a:buNone/>
              <a:defRPr sz="900">
                <a:latin typeface="Red Hat Display Medium"/>
                <a:ea typeface="Red Hat Display Medium"/>
                <a:cs typeface="Red Hat Display Medium"/>
                <a:sym typeface="Red Hat Display Medium"/>
              </a:defRPr>
            </a:lvl8pPr>
            <a:lvl9pPr lvl="8" rtl="0">
              <a:lnSpc>
                <a:spcPct val="115000"/>
              </a:lnSpc>
              <a:spcBef>
                <a:spcPts val="0"/>
              </a:spcBef>
              <a:spcAft>
                <a:spcPts val="0"/>
              </a:spcAft>
              <a:buNone/>
              <a:defRPr sz="900">
                <a:latin typeface="Red Hat Display Medium"/>
                <a:ea typeface="Red Hat Display Medium"/>
                <a:cs typeface="Red Hat Display Medium"/>
                <a:sym typeface="Red Hat Display Medium"/>
              </a:defRPr>
            </a:lvl9pPr>
          </a:lstStyle>
          <a:p/>
        </p:txBody>
      </p:sp>
      <p:sp>
        <p:nvSpPr>
          <p:cNvPr id="293" name="Google Shape;293;p29"/>
          <p:cNvSpPr txBox="1"/>
          <p:nvPr>
            <p:ph idx="3" type="subTitle"/>
          </p:nvPr>
        </p:nvSpPr>
        <p:spPr>
          <a:xfrm>
            <a:off x="1531819" y="2177606"/>
            <a:ext cx="1580100" cy="5064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900"/>
            </a:lvl1pPr>
            <a:lvl2pPr lvl="1" rtl="0">
              <a:lnSpc>
                <a:spcPct val="115000"/>
              </a:lnSpc>
              <a:spcBef>
                <a:spcPts val="0"/>
              </a:spcBef>
              <a:spcAft>
                <a:spcPts val="0"/>
              </a:spcAft>
              <a:buNone/>
              <a:defRPr sz="900"/>
            </a:lvl2pPr>
            <a:lvl3pPr lvl="2" rtl="0">
              <a:lnSpc>
                <a:spcPct val="115000"/>
              </a:lnSpc>
              <a:spcBef>
                <a:spcPts val="0"/>
              </a:spcBef>
              <a:spcAft>
                <a:spcPts val="0"/>
              </a:spcAft>
              <a:buNone/>
              <a:defRPr sz="900"/>
            </a:lvl3pPr>
            <a:lvl4pPr lvl="3" rtl="0">
              <a:lnSpc>
                <a:spcPct val="115000"/>
              </a:lnSpc>
              <a:spcBef>
                <a:spcPts val="0"/>
              </a:spcBef>
              <a:spcAft>
                <a:spcPts val="0"/>
              </a:spcAft>
              <a:buNone/>
              <a:defRPr sz="900"/>
            </a:lvl4pPr>
            <a:lvl5pPr lvl="4" rtl="0">
              <a:lnSpc>
                <a:spcPct val="115000"/>
              </a:lnSpc>
              <a:spcBef>
                <a:spcPts val="0"/>
              </a:spcBef>
              <a:spcAft>
                <a:spcPts val="0"/>
              </a:spcAft>
              <a:buNone/>
              <a:defRPr sz="900"/>
            </a:lvl5pPr>
            <a:lvl6pPr lvl="5" rtl="0">
              <a:lnSpc>
                <a:spcPct val="115000"/>
              </a:lnSpc>
              <a:spcBef>
                <a:spcPts val="0"/>
              </a:spcBef>
              <a:spcAft>
                <a:spcPts val="0"/>
              </a:spcAft>
              <a:buNone/>
              <a:defRPr sz="900"/>
            </a:lvl6pPr>
            <a:lvl7pPr lvl="6" rtl="0">
              <a:lnSpc>
                <a:spcPct val="115000"/>
              </a:lnSpc>
              <a:spcBef>
                <a:spcPts val="0"/>
              </a:spcBef>
              <a:spcAft>
                <a:spcPts val="0"/>
              </a:spcAft>
              <a:buNone/>
              <a:defRPr sz="900"/>
            </a:lvl7pPr>
            <a:lvl8pPr lvl="7" rtl="0">
              <a:lnSpc>
                <a:spcPct val="115000"/>
              </a:lnSpc>
              <a:spcBef>
                <a:spcPts val="0"/>
              </a:spcBef>
              <a:spcAft>
                <a:spcPts val="0"/>
              </a:spcAft>
              <a:buNone/>
              <a:defRPr sz="900"/>
            </a:lvl8pPr>
            <a:lvl9pPr lvl="8" rtl="0">
              <a:lnSpc>
                <a:spcPct val="115000"/>
              </a:lnSpc>
              <a:spcBef>
                <a:spcPts val="0"/>
              </a:spcBef>
              <a:spcAft>
                <a:spcPts val="0"/>
              </a:spcAft>
              <a:buNone/>
              <a:defRPr sz="900"/>
            </a:lvl9pPr>
          </a:lstStyle>
          <a:p/>
        </p:txBody>
      </p:sp>
      <p:sp>
        <p:nvSpPr>
          <p:cNvPr id="294" name="Google Shape;294;p29"/>
          <p:cNvSpPr txBox="1"/>
          <p:nvPr>
            <p:ph idx="4" type="subTitle"/>
          </p:nvPr>
        </p:nvSpPr>
        <p:spPr>
          <a:xfrm>
            <a:off x="1197356" y="3302681"/>
            <a:ext cx="732000" cy="1761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None/>
              <a:defRPr sz="1100">
                <a:solidFill>
                  <a:schemeClr val="accent1"/>
                </a:solidFill>
              </a:defRPr>
            </a:lvl1pPr>
            <a:lvl2pPr lvl="1" rtl="0" algn="ctr">
              <a:lnSpc>
                <a:spcPct val="115000"/>
              </a:lnSpc>
              <a:spcBef>
                <a:spcPts val="0"/>
              </a:spcBef>
              <a:spcAft>
                <a:spcPts val="0"/>
              </a:spcAft>
              <a:buNone/>
              <a:defRPr sz="1100">
                <a:solidFill>
                  <a:schemeClr val="accent1"/>
                </a:solidFill>
              </a:defRPr>
            </a:lvl2pPr>
            <a:lvl3pPr lvl="2" rtl="0" algn="ctr">
              <a:lnSpc>
                <a:spcPct val="115000"/>
              </a:lnSpc>
              <a:spcBef>
                <a:spcPts val="0"/>
              </a:spcBef>
              <a:spcAft>
                <a:spcPts val="0"/>
              </a:spcAft>
              <a:buNone/>
              <a:defRPr sz="1100">
                <a:solidFill>
                  <a:schemeClr val="accent1"/>
                </a:solidFill>
              </a:defRPr>
            </a:lvl3pPr>
            <a:lvl4pPr lvl="3" rtl="0" algn="ctr">
              <a:lnSpc>
                <a:spcPct val="115000"/>
              </a:lnSpc>
              <a:spcBef>
                <a:spcPts val="0"/>
              </a:spcBef>
              <a:spcAft>
                <a:spcPts val="0"/>
              </a:spcAft>
              <a:buNone/>
              <a:defRPr sz="1100">
                <a:solidFill>
                  <a:schemeClr val="accent1"/>
                </a:solidFill>
              </a:defRPr>
            </a:lvl4pPr>
            <a:lvl5pPr lvl="4" rtl="0" algn="ctr">
              <a:lnSpc>
                <a:spcPct val="115000"/>
              </a:lnSpc>
              <a:spcBef>
                <a:spcPts val="0"/>
              </a:spcBef>
              <a:spcAft>
                <a:spcPts val="0"/>
              </a:spcAft>
              <a:buNone/>
              <a:defRPr sz="1100">
                <a:solidFill>
                  <a:schemeClr val="accent1"/>
                </a:solidFill>
              </a:defRPr>
            </a:lvl5pPr>
            <a:lvl6pPr lvl="5" rtl="0" algn="ctr">
              <a:lnSpc>
                <a:spcPct val="115000"/>
              </a:lnSpc>
              <a:spcBef>
                <a:spcPts val="0"/>
              </a:spcBef>
              <a:spcAft>
                <a:spcPts val="0"/>
              </a:spcAft>
              <a:buNone/>
              <a:defRPr sz="1100">
                <a:solidFill>
                  <a:schemeClr val="accent1"/>
                </a:solidFill>
              </a:defRPr>
            </a:lvl6pPr>
            <a:lvl7pPr lvl="6" rtl="0" algn="ctr">
              <a:lnSpc>
                <a:spcPct val="115000"/>
              </a:lnSpc>
              <a:spcBef>
                <a:spcPts val="0"/>
              </a:spcBef>
              <a:spcAft>
                <a:spcPts val="0"/>
              </a:spcAft>
              <a:buNone/>
              <a:defRPr sz="1100">
                <a:solidFill>
                  <a:schemeClr val="accent1"/>
                </a:solidFill>
              </a:defRPr>
            </a:lvl7pPr>
            <a:lvl8pPr lvl="7" rtl="0" algn="ctr">
              <a:lnSpc>
                <a:spcPct val="115000"/>
              </a:lnSpc>
              <a:spcBef>
                <a:spcPts val="0"/>
              </a:spcBef>
              <a:spcAft>
                <a:spcPts val="0"/>
              </a:spcAft>
              <a:buNone/>
              <a:defRPr sz="1100">
                <a:solidFill>
                  <a:schemeClr val="accent1"/>
                </a:solidFill>
              </a:defRPr>
            </a:lvl8pPr>
            <a:lvl9pPr lvl="8" rtl="0" algn="ctr">
              <a:lnSpc>
                <a:spcPct val="115000"/>
              </a:lnSpc>
              <a:spcBef>
                <a:spcPts val="0"/>
              </a:spcBef>
              <a:spcAft>
                <a:spcPts val="0"/>
              </a:spcAft>
              <a:buNone/>
              <a:defRPr sz="1100">
                <a:solidFill>
                  <a:schemeClr val="accent1"/>
                </a:solidFill>
              </a:defRPr>
            </a:lvl9pPr>
          </a:lstStyle>
          <a:p/>
        </p:txBody>
      </p:sp>
      <p:sp>
        <p:nvSpPr>
          <p:cNvPr id="295" name="Google Shape;295;p29"/>
          <p:cNvSpPr txBox="1"/>
          <p:nvPr>
            <p:ph idx="5" type="subTitle"/>
          </p:nvPr>
        </p:nvSpPr>
        <p:spPr>
          <a:xfrm>
            <a:off x="2459231" y="2919383"/>
            <a:ext cx="732000" cy="1761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None/>
              <a:defRPr sz="1100">
                <a:solidFill>
                  <a:schemeClr val="accent1"/>
                </a:solidFill>
              </a:defRPr>
            </a:lvl1pPr>
            <a:lvl2pPr lvl="1" rtl="0" algn="ctr">
              <a:lnSpc>
                <a:spcPct val="115000"/>
              </a:lnSpc>
              <a:spcBef>
                <a:spcPts val="0"/>
              </a:spcBef>
              <a:spcAft>
                <a:spcPts val="0"/>
              </a:spcAft>
              <a:buNone/>
              <a:defRPr sz="1100">
                <a:solidFill>
                  <a:schemeClr val="accent1"/>
                </a:solidFill>
              </a:defRPr>
            </a:lvl2pPr>
            <a:lvl3pPr lvl="2" rtl="0" algn="ctr">
              <a:lnSpc>
                <a:spcPct val="115000"/>
              </a:lnSpc>
              <a:spcBef>
                <a:spcPts val="0"/>
              </a:spcBef>
              <a:spcAft>
                <a:spcPts val="0"/>
              </a:spcAft>
              <a:buNone/>
              <a:defRPr sz="1100">
                <a:solidFill>
                  <a:schemeClr val="accent1"/>
                </a:solidFill>
              </a:defRPr>
            </a:lvl3pPr>
            <a:lvl4pPr lvl="3" rtl="0" algn="ctr">
              <a:lnSpc>
                <a:spcPct val="115000"/>
              </a:lnSpc>
              <a:spcBef>
                <a:spcPts val="0"/>
              </a:spcBef>
              <a:spcAft>
                <a:spcPts val="0"/>
              </a:spcAft>
              <a:buNone/>
              <a:defRPr sz="1100">
                <a:solidFill>
                  <a:schemeClr val="accent1"/>
                </a:solidFill>
              </a:defRPr>
            </a:lvl4pPr>
            <a:lvl5pPr lvl="4" rtl="0" algn="ctr">
              <a:lnSpc>
                <a:spcPct val="115000"/>
              </a:lnSpc>
              <a:spcBef>
                <a:spcPts val="0"/>
              </a:spcBef>
              <a:spcAft>
                <a:spcPts val="0"/>
              </a:spcAft>
              <a:buNone/>
              <a:defRPr sz="1100">
                <a:solidFill>
                  <a:schemeClr val="accent1"/>
                </a:solidFill>
              </a:defRPr>
            </a:lvl5pPr>
            <a:lvl6pPr lvl="5" rtl="0" algn="ctr">
              <a:lnSpc>
                <a:spcPct val="115000"/>
              </a:lnSpc>
              <a:spcBef>
                <a:spcPts val="0"/>
              </a:spcBef>
              <a:spcAft>
                <a:spcPts val="0"/>
              </a:spcAft>
              <a:buNone/>
              <a:defRPr sz="1100">
                <a:solidFill>
                  <a:schemeClr val="accent1"/>
                </a:solidFill>
              </a:defRPr>
            </a:lvl6pPr>
            <a:lvl7pPr lvl="6" rtl="0" algn="ctr">
              <a:lnSpc>
                <a:spcPct val="115000"/>
              </a:lnSpc>
              <a:spcBef>
                <a:spcPts val="0"/>
              </a:spcBef>
              <a:spcAft>
                <a:spcPts val="0"/>
              </a:spcAft>
              <a:buNone/>
              <a:defRPr sz="1100">
                <a:solidFill>
                  <a:schemeClr val="accent1"/>
                </a:solidFill>
              </a:defRPr>
            </a:lvl7pPr>
            <a:lvl8pPr lvl="7" rtl="0" algn="ctr">
              <a:lnSpc>
                <a:spcPct val="115000"/>
              </a:lnSpc>
              <a:spcBef>
                <a:spcPts val="0"/>
              </a:spcBef>
              <a:spcAft>
                <a:spcPts val="0"/>
              </a:spcAft>
              <a:buNone/>
              <a:defRPr sz="1100">
                <a:solidFill>
                  <a:schemeClr val="accent1"/>
                </a:solidFill>
              </a:defRPr>
            </a:lvl8pPr>
            <a:lvl9pPr lvl="8" rtl="0" algn="ctr">
              <a:lnSpc>
                <a:spcPct val="115000"/>
              </a:lnSpc>
              <a:spcBef>
                <a:spcPts val="0"/>
              </a:spcBef>
              <a:spcAft>
                <a:spcPts val="0"/>
              </a:spcAft>
              <a:buNone/>
              <a:defRPr sz="1100">
                <a:solidFill>
                  <a:schemeClr val="accent1"/>
                </a:solidFill>
              </a:defRPr>
            </a:lvl9pPr>
          </a:lstStyle>
          <a:p/>
        </p:txBody>
      </p:sp>
      <p:sp>
        <p:nvSpPr>
          <p:cNvPr id="296" name="Google Shape;296;p29"/>
          <p:cNvSpPr txBox="1"/>
          <p:nvPr>
            <p:ph idx="6" type="subTitle"/>
          </p:nvPr>
        </p:nvSpPr>
        <p:spPr>
          <a:xfrm>
            <a:off x="1285069" y="3564541"/>
            <a:ext cx="1580100" cy="284400"/>
          </a:xfrm>
          <a:prstGeom prst="rect">
            <a:avLst/>
          </a:prstGeom>
        </p:spPr>
        <p:txBody>
          <a:bodyPr anchorCtr="0" anchor="b" bIns="0" lIns="0" spcFirstLastPara="1" rIns="0" wrap="square" tIns="0">
            <a:noAutofit/>
          </a:bodyPr>
          <a:lstStyle>
            <a:lvl1pPr lvl="0"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1pPr>
            <a:lvl2pPr lvl="1"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2pPr>
            <a:lvl3pPr lvl="2"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3pPr>
            <a:lvl4pPr lvl="3"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4pPr>
            <a:lvl5pPr lvl="4"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5pPr>
            <a:lvl6pPr lvl="5"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6pPr>
            <a:lvl7pPr lvl="6"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7pPr>
            <a:lvl8pPr lvl="7"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8pPr>
            <a:lvl9pPr lvl="8"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9pPr>
          </a:lstStyle>
          <a:p/>
        </p:txBody>
      </p:sp>
      <p:sp>
        <p:nvSpPr>
          <p:cNvPr id="297" name="Google Shape;297;p29"/>
          <p:cNvSpPr txBox="1"/>
          <p:nvPr>
            <p:ph idx="7" type="subTitle"/>
          </p:nvPr>
        </p:nvSpPr>
        <p:spPr>
          <a:xfrm>
            <a:off x="1285069" y="3869028"/>
            <a:ext cx="1580100" cy="506400"/>
          </a:xfrm>
          <a:prstGeom prst="rect">
            <a:avLst/>
          </a:prstGeom>
        </p:spPr>
        <p:txBody>
          <a:bodyPr anchorCtr="0" anchor="t" bIns="0" lIns="0" spcFirstLastPara="1" rIns="0" wrap="square" tIns="0">
            <a:noAutofit/>
          </a:bodyPr>
          <a:lstStyle>
            <a:lvl1pPr lvl="0" rtl="0" algn="r">
              <a:lnSpc>
                <a:spcPct val="115000"/>
              </a:lnSpc>
              <a:spcBef>
                <a:spcPts val="0"/>
              </a:spcBef>
              <a:spcAft>
                <a:spcPts val="0"/>
              </a:spcAft>
              <a:buNone/>
              <a:defRPr sz="900"/>
            </a:lvl1pPr>
            <a:lvl2pPr lvl="1" rtl="0" algn="r">
              <a:lnSpc>
                <a:spcPct val="115000"/>
              </a:lnSpc>
              <a:spcBef>
                <a:spcPts val="0"/>
              </a:spcBef>
              <a:spcAft>
                <a:spcPts val="0"/>
              </a:spcAft>
              <a:buNone/>
              <a:defRPr sz="900"/>
            </a:lvl2pPr>
            <a:lvl3pPr lvl="2" rtl="0" algn="r">
              <a:lnSpc>
                <a:spcPct val="115000"/>
              </a:lnSpc>
              <a:spcBef>
                <a:spcPts val="0"/>
              </a:spcBef>
              <a:spcAft>
                <a:spcPts val="0"/>
              </a:spcAft>
              <a:buNone/>
              <a:defRPr sz="900"/>
            </a:lvl3pPr>
            <a:lvl4pPr lvl="3" rtl="0" algn="r">
              <a:lnSpc>
                <a:spcPct val="115000"/>
              </a:lnSpc>
              <a:spcBef>
                <a:spcPts val="0"/>
              </a:spcBef>
              <a:spcAft>
                <a:spcPts val="0"/>
              </a:spcAft>
              <a:buNone/>
              <a:defRPr sz="900"/>
            </a:lvl4pPr>
            <a:lvl5pPr lvl="4" rtl="0" algn="r">
              <a:lnSpc>
                <a:spcPct val="115000"/>
              </a:lnSpc>
              <a:spcBef>
                <a:spcPts val="0"/>
              </a:spcBef>
              <a:spcAft>
                <a:spcPts val="0"/>
              </a:spcAft>
              <a:buNone/>
              <a:defRPr sz="900"/>
            </a:lvl5pPr>
            <a:lvl6pPr lvl="5" rtl="0" algn="r">
              <a:lnSpc>
                <a:spcPct val="115000"/>
              </a:lnSpc>
              <a:spcBef>
                <a:spcPts val="0"/>
              </a:spcBef>
              <a:spcAft>
                <a:spcPts val="0"/>
              </a:spcAft>
              <a:buNone/>
              <a:defRPr sz="900"/>
            </a:lvl6pPr>
            <a:lvl7pPr lvl="6" rtl="0" algn="r">
              <a:lnSpc>
                <a:spcPct val="115000"/>
              </a:lnSpc>
              <a:spcBef>
                <a:spcPts val="0"/>
              </a:spcBef>
              <a:spcAft>
                <a:spcPts val="0"/>
              </a:spcAft>
              <a:buNone/>
              <a:defRPr sz="900"/>
            </a:lvl7pPr>
            <a:lvl8pPr lvl="7" rtl="0" algn="r">
              <a:lnSpc>
                <a:spcPct val="115000"/>
              </a:lnSpc>
              <a:spcBef>
                <a:spcPts val="0"/>
              </a:spcBef>
              <a:spcAft>
                <a:spcPts val="0"/>
              </a:spcAft>
              <a:buNone/>
              <a:defRPr sz="900"/>
            </a:lvl8pPr>
            <a:lvl9pPr lvl="8" rtl="0" algn="r">
              <a:lnSpc>
                <a:spcPct val="115000"/>
              </a:lnSpc>
              <a:spcBef>
                <a:spcPts val="0"/>
              </a:spcBef>
              <a:spcAft>
                <a:spcPts val="0"/>
              </a:spcAft>
              <a:buNone/>
              <a:defRPr sz="900"/>
            </a:lvl9pPr>
          </a:lstStyle>
          <a:p/>
        </p:txBody>
      </p:sp>
      <p:sp>
        <p:nvSpPr>
          <p:cNvPr id="298" name="Google Shape;298;p29"/>
          <p:cNvSpPr txBox="1"/>
          <p:nvPr>
            <p:ph idx="8"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299" name="Google Shape;299;p29"/>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300" name="Google Shape;300;p29"/>
          <p:cNvSpPr txBox="1"/>
          <p:nvPr>
            <p:ph idx="9"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three callouts">
  <p:cSld name="CUSTOM_4_14">
    <p:spTree>
      <p:nvGrpSpPr>
        <p:cNvPr id="301" name="Shape 301"/>
        <p:cNvGrpSpPr/>
        <p:nvPr/>
      </p:nvGrpSpPr>
      <p:grpSpPr>
        <a:xfrm>
          <a:off x="0" y="0"/>
          <a:ext cx="0" cy="0"/>
          <a:chOff x="0" y="0"/>
          <a:chExt cx="0" cy="0"/>
        </a:xfrm>
      </p:grpSpPr>
      <p:sp>
        <p:nvSpPr>
          <p:cNvPr id="302" name="Google Shape;302;p30"/>
          <p:cNvSpPr txBox="1"/>
          <p:nvPr>
            <p:ph idx="1" type="subTitle"/>
          </p:nvPr>
        </p:nvSpPr>
        <p:spPr>
          <a:xfrm>
            <a:off x="756675" y="1827319"/>
            <a:ext cx="2261100" cy="930600"/>
          </a:xfrm>
          <a:prstGeom prst="rect">
            <a:avLst/>
          </a:prstGeom>
        </p:spPr>
        <p:txBody>
          <a:bodyPr anchorCtr="0" anchor="t" bIns="0" lIns="0" spcFirstLastPara="1" rIns="0" wrap="square" tIns="0">
            <a:noAutofit/>
          </a:bodyPr>
          <a:lstStyle>
            <a:lvl1pPr lvl="0" rtl="0" algn="ctr">
              <a:spcBef>
                <a:spcPts val="0"/>
              </a:spcBef>
              <a:spcAft>
                <a:spcPts val="0"/>
              </a:spcAft>
              <a:buNone/>
              <a:defRPr sz="6000">
                <a:solidFill>
                  <a:schemeClr val="accent1"/>
                </a:solidFill>
              </a:defRPr>
            </a:lvl1pPr>
            <a:lvl2pPr lvl="1" rtl="0" algn="ctr">
              <a:spcBef>
                <a:spcPts val="400"/>
              </a:spcBef>
              <a:spcAft>
                <a:spcPts val="0"/>
              </a:spcAft>
              <a:buNone/>
              <a:defRPr sz="6000">
                <a:solidFill>
                  <a:schemeClr val="accent1"/>
                </a:solidFill>
              </a:defRPr>
            </a:lvl2pPr>
            <a:lvl3pPr lvl="2" rtl="0" algn="ctr">
              <a:spcBef>
                <a:spcPts val="400"/>
              </a:spcBef>
              <a:spcAft>
                <a:spcPts val="0"/>
              </a:spcAft>
              <a:buNone/>
              <a:defRPr sz="6000">
                <a:solidFill>
                  <a:schemeClr val="accent1"/>
                </a:solidFill>
              </a:defRPr>
            </a:lvl3pPr>
            <a:lvl4pPr lvl="3" rtl="0" algn="ctr">
              <a:spcBef>
                <a:spcPts val="400"/>
              </a:spcBef>
              <a:spcAft>
                <a:spcPts val="0"/>
              </a:spcAft>
              <a:buNone/>
              <a:defRPr sz="6000">
                <a:solidFill>
                  <a:schemeClr val="accent1"/>
                </a:solidFill>
              </a:defRPr>
            </a:lvl4pPr>
            <a:lvl5pPr lvl="4" rtl="0" algn="ctr">
              <a:spcBef>
                <a:spcPts val="400"/>
              </a:spcBef>
              <a:spcAft>
                <a:spcPts val="0"/>
              </a:spcAft>
              <a:buNone/>
              <a:defRPr sz="6000">
                <a:solidFill>
                  <a:schemeClr val="accent1"/>
                </a:solidFill>
              </a:defRPr>
            </a:lvl5pPr>
            <a:lvl6pPr lvl="5" rtl="0" algn="ctr">
              <a:spcBef>
                <a:spcPts val="400"/>
              </a:spcBef>
              <a:spcAft>
                <a:spcPts val="0"/>
              </a:spcAft>
              <a:buNone/>
              <a:defRPr sz="6000">
                <a:solidFill>
                  <a:schemeClr val="accent1"/>
                </a:solidFill>
              </a:defRPr>
            </a:lvl6pPr>
            <a:lvl7pPr lvl="6" rtl="0" algn="ctr">
              <a:spcBef>
                <a:spcPts val="400"/>
              </a:spcBef>
              <a:spcAft>
                <a:spcPts val="0"/>
              </a:spcAft>
              <a:buNone/>
              <a:defRPr sz="6000">
                <a:solidFill>
                  <a:schemeClr val="accent1"/>
                </a:solidFill>
              </a:defRPr>
            </a:lvl7pPr>
            <a:lvl8pPr lvl="7" rtl="0" algn="ctr">
              <a:spcBef>
                <a:spcPts val="400"/>
              </a:spcBef>
              <a:spcAft>
                <a:spcPts val="0"/>
              </a:spcAft>
              <a:buNone/>
              <a:defRPr sz="6000">
                <a:solidFill>
                  <a:schemeClr val="accent1"/>
                </a:solidFill>
              </a:defRPr>
            </a:lvl8pPr>
            <a:lvl9pPr lvl="8" rtl="0" algn="ctr">
              <a:spcBef>
                <a:spcPts val="400"/>
              </a:spcBef>
              <a:spcAft>
                <a:spcPts val="400"/>
              </a:spcAft>
              <a:buNone/>
              <a:defRPr sz="6000">
                <a:solidFill>
                  <a:schemeClr val="accent1"/>
                </a:solidFill>
              </a:defRPr>
            </a:lvl9pPr>
          </a:lstStyle>
          <a:p/>
        </p:txBody>
      </p:sp>
      <p:sp>
        <p:nvSpPr>
          <p:cNvPr id="303" name="Google Shape;303;p30"/>
          <p:cNvSpPr txBox="1"/>
          <p:nvPr>
            <p:ph idx="2" type="subTitle"/>
          </p:nvPr>
        </p:nvSpPr>
        <p:spPr>
          <a:xfrm>
            <a:off x="3441488" y="1827319"/>
            <a:ext cx="2261100" cy="930600"/>
          </a:xfrm>
          <a:prstGeom prst="rect">
            <a:avLst/>
          </a:prstGeom>
        </p:spPr>
        <p:txBody>
          <a:bodyPr anchorCtr="0" anchor="t" bIns="0" lIns="0" spcFirstLastPara="1" rIns="0" wrap="square" tIns="0">
            <a:noAutofit/>
          </a:bodyPr>
          <a:lstStyle>
            <a:lvl1pPr lvl="0" rtl="0" algn="ctr">
              <a:spcBef>
                <a:spcPts val="0"/>
              </a:spcBef>
              <a:spcAft>
                <a:spcPts val="0"/>
              </a:spcAft>
              <a:buNone/>
              <a:defRPr sz="6000">
                <a:solidFill>
                  <a:schemeClr val="accent1"/>
                </a:solidFill>
              </a:defRPr>
            </a:lvl1pPr>
            <a:lvl2pPr lvl="1" rtl="0" algn="ctr">
              <a:spcBef>
                <a:spcPts val="400"/>
              </a:spcBef>
              <a:spcAft>
                <a:spcPts val="0"/>
              </a:spcAft>
              <a:buNone/>
              <a:defRPr sz="6000">
                <a:solidFill>
                  <a:schemeClr val="accent1"/>
                </a:solidFill>
              </a:defRPr>
            </a:lvl2pPr>
            <a:lvl3pPr lvl="2" rtl="0" algn="ctr">
              <a:spcBef>
                <a:spcPts val="400"/>
              </a:spcBef>
              <a:spcAft>
                <a:spcPts val="0"/>
              </a:spcAft>
              <a:buNone/>
              <a:defRPr sz="6000">
                <a:solidFill>
                  <a:schemeClr val="accent1"/>
                </a:solidFill>
              </a:defRPr>
            </a:lvl3pPr>
            <a:lvl4pPr lvl="3" rtl="0" algn="ctr">
              <a:spcBef>
                <a:spcPts val="400"/>
              </a:spcBef>
              <a:spcAft>
                <a:spcPts val="0"/>
              </a:spcAft>
              <a:buNone/>
              <a:defRPr sz="6000">
                <a:solidFill>
                  <a:schemeClr val="accent1"/>
                </a:solidFill>
              </a:defRPr>
            </a:lvl4pPr>
            <a:lvl5pPr lvl="4" rtl="0" algn="ctr">
              <a:spcBef>
                <a:spcPts val="400"/>
              </a:spcBef>
              <a:spcAft>
                <a:spcPts val="0"/>
              </a:spcAft>
              <a:buNone/>
              <a:defRPr sz="6000">
                <a:solidFill>
                  <a:schemeClr val="accent1"/>
                </a:solidFill>
              </a:defRPr>
            </a:lvl5pPr>
            <a:lvl6pPr lvl="5" rtl="0" algn="ctr">
              <a:spcBef>
                <a:spcPts val="400"/>
              </a:spcBef>
              <a:spcAft>
                <a:spcPts val="0"/>
              </a:spcAft>
              <a:buNone/>
              <a:defRPr sz="6000">
                <a:solidFill>
                  <a:schemeClr val="accent1"/>
                </a:solidFill>
              </a:defRPr>
            </a:lvl6pPr>
            <a:lvl7pPr lvl="6" rtl="0" algn="ctr">
              <a:spcBef>
                <a:spcPts val="400"/>
              </a:spcBef>
              <a:spcAft>
                <a:spcPts val="0"/>
              </a:spcAft>
              <a:buNone/>
              <a:defRPr sz="6000">
                <a:solidFill>
                  <a:schemeClr val="accent1"/>
                </a:solidFill>
              </a:defRPr>
            </a:lvl7pPr>
            <a:lvl8pPr lvl="7" rtl="0" algn="ctr">
              <a:spcBef>
                <a:spcPts val="400"/>
              </a:spcBef>
              <a:spcAft>
                <a:spcPts val="0"/>
              </a:spcAft>
              <a:buNone/>
              <a:defRPr sz="6000">
                <a:solidFill>
                  <a:schemeClr val="accent1"/>
                </a:solidFill>
              </a:defRPr>
            </a:lvl8pPr>
            <a:lvl9pPr lvl="8" rtl="0" algn="ctr">
              <a:spcBef>
                <a:spcPts val="400"/>
              </a:spcBef>
              <a:spcAft>
                <a:spcPts val="400"/>
              </a:spcAft>
              <a:buNone/>
              <a:defRPr sz="6000">
                <a:solidFill>
                  <a:schemeClr val="accent1"/>
                </a:solidFill>
              </a:defRPr>
            </a:lvl9pPr>
          </a:lstStyle>
          <a:p/>
        </p:txBody>
      </p:sp>
      <p:sp>
        <p:nvSpPr>
          <p:cNvPr id="304" name="Google Shape;304;p30"/>
          <p:cNvSpPr txBox="1"/>
          <p:nvPr>
            <p:ph idx="3" type="subTitle"/>
          </p:nvPr>
        </p:nvSpPr>
        <p:spPr>
          <a:xfrm>
            <a:off x="6126263" y="1827319"/>
            <a:ext cx="2261100" cy="930600"/>
          </a:xfrm>
          <a:prstGeom prst="rect">
            <a:avLst/>
          </a:prstGeom>
        </p:spPr>
        <p:txBody>
          <a:bodyPr anchorCtr="0" anchor="t" bIns="0" lIns="0" spcFirstLastPara="1" rIns="0" wrap="square" tIns="0">
            <a:noAutofit/>
          </a:bodyPr>
          <a:lstStyle>
            <a:lvl1pPr lvl="0" rtl="0" algn="ctr">
              <a:spcBef>
                <a:spcPts val="0"/>
              </a:spcBef>
              <a:spcAft>
                <a:spcPts val="0"/>
              </a:spcAft>
              <a:buNone/>
              <a:defRPr sz="6000">
                <a:solidFill>
                  <a:schemeClr val="accent1"/>
                </a:solidFill>
              </a:defRPr>
            </a:lvl1pPr>
            <a:lvl2pPr lvl="1" rtl="0" algn="ctr">
              <a:spcBef>
                <a:spcPts val="400"/>
              </a:spcBef>
              <a:spcAft>
                <a:spcPts val="0"/>
              </a:spcAft>
              <a:buNone/>
              <a:defRPr sz="6000">
                <a:solidFill>
                  <a:schemeClr val="accent1"/>
                </a:solidFill>
              </a:defRPr>
            </a:lvl2pPr>
            <a:lvl3pPr lvl="2" rtl="0" algn="ctr">
              <a:spcBef>
                <a:spcPts val="400"/>
              </a:spcBef>
              <a:spcAft>
                <a:spcPts val="0"/>
              </a:spcAft>
              <a:buNone/>
              <a:defRPr sz="6000">
                <a:solidFill>
                  <a:schemeClr val="accent1"/>
                </a:solidFill>
              </a:defRPr>
            </a:lvl3pPr>
            <a:lvl4pPr lvl="3" rtl="0" algn="ctr">
              <a:spcBef>
                <a:spcPts val="400"/>
              </a:spcBef>
              <a:spcAft>
                <a:spcPts val="0"/>
              </a:spcAft>
              <a:buNone/>
              <a:defRPr sz="6000">
                <a:solidFill>
                  <a:schemeClr val="accent1"/>
                </a:solidFill>
              </a:defRPr>
            </a:lvl4pPr>
            <a:lvl5pPr lvl="4" rtl="0" algn="ctr">
              <a:spcBef>
                <a:spcPts val="400"/>
              </a:spcBef>
              <a:spcAft>
                <a:spcPts val="0"/>
              </a:spcAft>
              <a:buNone/>
              <a:defRPr sz="6000">
                <a:solidFill>
                  <a:schemeClr val="accent1"/>
                </a:solidFill>
              </a:defRPr>
            </a:lvl5pPr>
            <a:lvl6pPr lvl="5" rtl="0" algn="ctr">
              <a:spcBef>
                <a:spcPts val="400"/>
              </a:spcBef>
              <a:spcAft>
                <a:spcPts val="0"/>
              </a:spcAft>
              <a:buNone/>
              <a:defRPr sz="6000">
                <a:solidFill>
                  <a:schemeClr val="accent1"/>
                </a:solidFill>
              </a:defRPr>
            </a:lvl6pPr>
            <a:lvl7pPr lvl="6" rtl="0" algn="ctr">
              <a:spcBef>
                <a:spcPts val="400"/>
              </a:spcBef>
              <a:spcAft>
                <a:spcPts val="0"/>
              </a:spcAft>
              <a:buNone/>
              <a:defRPr sz="6000">
                <a:solidFill>
                  <a:schemeClr val="accent1"/>
                </a:solidFill>
              </a:defRPr>
            </a:lvl7pPr>
            <a:lvl8pPr lvl="7" rtl="0" algn="ctr">
              <a:spcBef>
                <a:spcPts val="400"/>
              </a:spcBef>
              <a:spcAft>
                <a:spcPts val="0"/>
              </a:spcAft>
              <a:buNone/>
              <a:defRPr sz="6000">
                <a:solidFill>
                  <a:schemeClr val="accent1"/>
                </a:solidFill>
              </a:defRPr>
            </a:lvl8pPr>
            <a:lvl9pPr lvl="8" rtl="0" algn="ctr">
              <a:spcBef>
                <a:spcPts val="400"/>
              </a:spcBef>
              <a:spcAft>
                <a:spcPts val="400"/>
              </a:spcAft>
              <a:buNone/>
              <a:defRPr sz="6000">
                <a:solidFill>
                  <a:schemeClr val="accent1"/>
                </a:solidFill>
              </a:defRPr>
            </a:lvl9pPr>
          </a:lstStyle>
          <a:p/>
        </p:txBody>
      </p:sp>
      <p:cxnSp>
        <p:nvCxnSpPr>
          <p:cNvPr id="305" name="Google Shape;305;p30"/>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306" name="Google Shape;306;p30"/>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307" name="Google Shape;307;p3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08" name="Google Shape;308;p30"/>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309" name="Google Shape;309;p30"/>
          <p:cNvSpPr txBox="1"/>
          <p:nvPr>
            <p:ph idx="4"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cxnSp>
        <p:nvCxnSpPr>
          <p:cNvPr id="310" name="Google Shape;310;p30"/>
          <p:cNvCxnSpPr/>
          <p:nvPr/>
        </p:nvCxnSpPr>
        <p:spPr>
          <a:xfrm>
            <a:off x="3229609" y="1995769"/>
            <a:ext cx="0" cy="1917600"/>
          </a:xfrm>
          <a:prstGeom prst="straightConnector1">
            <a:avLst/>
          </a:prstGeom>
          <a:noFill/>
          <a:ln cap="flat" cmpd="sng" w="9525">
            <a:solidFill>
              <a:schemeClr val="dk2"/>
            </a:solidFill>
            <a:prstDash val="dot"/>
            <a:round/>
            <a:headEnd len="med" w="med" type="none"/>
            <a:tailEnd len="med" w="med" type="none"/>
          </a:ln>
        </p:spPr>
      </p:cxnSp>
      <p:cxnSp>
        <p:nvCxnSpPr>
          <p:cNvPr id="311" name="Google Shape;311;p30"/>
          <p:cNvCxnSpPr/>
          <p:nvPr/>
        </p:nvCxnSpPr>
        <p:spPr>
          <a:xfrm>
            <a:off x="5914384" y="1995769"/>
            <a:ext cx="0" cy="1917600"/>
          </a:xfrm>
          <a:prstGeom prst="straightConnector1">
            <a:avLst/>
          </a:prstGeom>
          <a:noFill/>
          <a:ln cap="flat" cmpd="sng" w="9525">
            <a:solidFill>
              <a:schemeClr val="dk2"/>
            </a:solidFill>
            <a:prstDash val="dot"/>
            <a:round/>
            <a:headEnd len="med" w="med" type="none"/>
            <a:tailEnd len="med" w="med" type="none"/>
          </a:ln>
        </p:spPr>
      </p:cxnSp>
      <p:sp>
        <p:nvSpPr>
          <p:cNvPr id="312" name="Google Shape;312;p30"/>
          <p:cNvSpPr txBox="1"/>
          <p:nvPr>
            <p:ph idx="5" type="subTitle"/>
          </p:nvPr>
        </p:nvSpPr>
        <p:spPr>
          <a:xfrm>
            <a:off x="3351225" y="2757900"/>
            <a:ext cx="2441400" cy="2415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313" name="Google Shape;313;p30"/>
          <p:cNvSpPr txBox="1"/>
          <p:nvPr>
            <p:ph idx="6" type="subTitle"/>
          </p:nvPr>
        </p:nvSpPr>
        <p:spPr>
          <a:xfrm>
            <a:off x="3351300" y="3124819"/>
            <a:ext cx="2441400" cy="6864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314" name="Google Shape;314;p30"/>
          <p:cNvSpPr txBox="1"/>
          <p:nvPr>
            <p:ph idx="7" type="subTitle"/>
          </p:nvPr>
        </p:nvSpPr>
        <p:spPr>
          <a:xfrm>
            <a:off x="6036000" y="2757900"/>
            <a:ext cx="2441400" cy="2415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315" name="Google Shape;315;p30"/>
          <p:cNvSpPr txBox="1"/>
          <p:nvPr>
            <p:ph idx="8" type="subTitle"/>
          </p:nvPr>
        </p:nvSpPr>
        <p:spPr>
          <a:xfrm>
            <a:off x="6036075" y="3124819"/>
            <a:ext cx="2441400" cy="6864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316" name="Google Shape;316;p30"/>
          <p:cNvSpPr txBox="1"/>
          <p:nvPr>
            <p:ph idx="9" type="subTitle"/>
          </p:nvPr>
        </p:nvSpPr>
        <p:spPr>
          <a:xfrm>
            <a:off x="666450" y="2757900"/>
            <a:ext cx="2441400" cy="2415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317" name="Google Shape;317;p30"/>
          <p:cNvSpPr txBox="1"/>
          <p:nvPr>
            <p:ph idx="13" type="subTitle"/>
          </p:nvPr>
        </p:nvSpPr>
        <p:spPr>
          <a:xfrm>
            <a:off x="666525" y="3124819"/>
            <a:ext cx="2441400" cy="6864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318" name="Google Shape;318;p30"/>
          <p:cNvSpPr txBox="1"/>
          <p:nvPr>
            <p:ph idx="14"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319" name="Google Shape;319;p30"/>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320" name="Google Shape;320;p30"/>
          <p:cNvSpPr txBox="1"/>
          <p:nvPr>
            <p:ph idx="15"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Title">
  <p:cSld name="TITLE_2">
    <p:bg>
      <p:bgPr>
        <a:solidFill>
          <a:srgbClr val="292929"/>
        </a:solidFill>
      </p:bgPr>
    </p:bg>
    <p:spTree>
      <p:nvGrpSpPr>
        <p:cNvPr id="33" name="Shape 33"/>
        <p:cNvGrpSpPr/>
        <p:nvPr/>
      </p:nvGrpSpPr>
      <p:grpSpPr>
        <a:xfrm>
          <a:off x="0" y="0"/>
          <a:ext cx="0" cy="0"/>
          <a:chOff x="0" y="0"/>
          <a:chExt cx="0" cy="0"/>
        </a:xfrm>
      </p:grpSpPr>
      <p:sp>
        <p:nvSpPr>
          <p:cNvPr id="34" name="Google Shape;34;p4"/>
          <p:cNvSpPr/>
          <p:nvPr/>
        </p:nvSpPr>
        <p:spPr>
          <a:xfrm>
            <a:off x="0" y="4382100"/>
            <a:ext cx="9144000" cy="761400"/>
          </a:xfrm>
          <a:prstGeom prst="rect">
            <a:avLst/>
          </a:prstGeom>
          <a:solidFill>
            <a:schemeClr val="l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ed Hat Display"/>
              <a:ea typeface="Red Hat Display"/>
              <a:cs typeface="Red Hat Display"/>
              <a:sym typeface="Red Hat Display"/>
            </a:endParaRPr>
          </a:p>
        </p:txBody>
      </p:sp>
      <p:sp>
        <p:nvSpPr>
          <p:cNvPr id="35" name="Google Shape;35;p4"/>
          <p:cNvSpPr/>
          <p:nvPr/>
        </p:nvSpPr>
        <p:spPr>
          <a:xfrm>
            <a:off x="7212881" y="4409156"/>
            <a:ext cx="1931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 name="Google Shape;36;p4"/>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2100"/>
              <a:buFont typeface="Red Hat Display"/>
              <a:buNone/>
              <a:defRPr sz="2100">
                <a:solidFill>
                  <a:schemeClr val="lt1"/>
                </a:solidFill>
                <a:latin typeface="Red Hat Display"/>
                <a:ea typeface="Red Hat Display"/>
                <a:cs typeface="Red Hat Display"/>
                <a:sym typeface="Red Hat Display"/>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37" name="Google Shape;37;p4"/>
          <p:cNvSpPr txBox="1"/>
          <p:nvPr>
            <p:ph type="title"/>
          </p:nvPr>
        </p:nvSpPr>
        <p:spPr>
          <a:xfrm>
            <a:off x="1562906" y="1307719"/>
            <a:ext cx="5649900" cy="12003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36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3600">
                <a:solidFill>
                  <a:schemeClr val="lt1"/>
                </a:solidFill>
              </a:defRPr>
            </a:lvl2pPr>
            <a:lvl3pPr lvl="2" rtl="0">
              <a:lnSpc>
                <a:spcPct val="100000"/>
              </a:lnSpc>
              <a:spcBef>
                <a:spcPts val="0"/>
              </a:spcBef>
              <a:spcAft>
                <a:spcPts val="0"/>
              </a:spcAft>
              <a:buNone/>
              <a:defRPr sz="3600">
                <a:solidFill>
                  <a:schemeClr val="lt1"/>
                </a:solidFill>
              </a:defRPr>
            </a:lvl3pPr>
            <a:lvl4pPr lvl="3" rtl="0">
              <a:lnSpc>
                <a:spcPct val="100000"/>
              </a:lnSpc>
              <a:spcBef>
                <a:spcPts val="0"/>
              </a:spcBef>
              <a:spcAft>
                <a:spcPts val="0"/>
              </a:spcAft>
              <a:buNone/>
              <a:defRPr sz="3600">
                <a:solidFill>
                  <a:schemeClr val="lt1"/>
                </a:solidFill>
              </a:defRPr>
            </a:lvl4pPr>
            <a:lvl5pPr lvl="4" rtl="0">
              <a:lnSpc>
                <a:spcPct val="100000"/>
              </a:lnSpc>
              <a:spcBef>
                <a:spcPts val="0"/>
              </a:spcBef>
              <a:spcAft>
                <a:spcPts val="0"/>
              </a:spcAft>
              <a:buNone/>
              <a:defRPr sz="3600">
                <a:solidFill>
                  <a:schemeClr val="lt1"/>
                </a:solidFill>
              </a:defRPr>
            </a:lvl5pPr>
            <a:lvl6pPr lvl="5" rtl="0">
              <a:lnSpc>
                <a:spcPct val="100000"/>
              </a:lnSpc>
              <a:spcBef>
                <a:spcPts val="0"/>
              </a:spcBef>
              <a:spcAft>
                <a:spcPts val="0"/>
              </a:spcAft>
              <a:buNone/>
              <a:defRPr sz="3600">
                <a:solidFill>
                  <a:schemeClr val="lt1"/>
                </a:solidFill>
              </a:defRPr>
            </a:lvl6pPr>
            <a:lvl7pPr lvl="6" rtl="0">
              <a:lnSpc>
                <a:spcPct val="100000"/>
              </a:lnSpc>
              <a:spcBef>
                <a:spcPts val="0"/>
              </a:spcBef>
              <a:spcAft>
                <a:spcPts val="0"/>
              </a:spcAft>
              <a:buNone/>
              <a:defRPr sz="3600">
                <a:solidFill>
                  <a:schemeClr val="lt1"/>
                </a:solidFill>
              </a:defRPr>
            </a:lvl7pPr>
            <a:lvl8pPr lvl="7" rtl="0">
              <a:lnSpc>
                <a:spcPct val="100000"/>
              </a:lnSpc>
              <a:spcBef>
                <a:spcPts val="0"/>
              </a:spcBef>
              <a:spcAft>
                <a:spcPts val="0"/>
              </a:spcAft>
              <a:buNone/>
              <a:defRPr sz="3600">
                <a:solidFill>
                  <a:schemeClr val="lt1"/>
                </a:solidFill>
              </a:defRPr>
            </a:lvl8pPr>
            <a:lvl9pPr lvl="8" rtl="0">
              <a:lnSpc>
                <a:spcPct val="100000"/>
              </a:lnSpc>
              <a:spcBef>
                <a:spcPts val="0"/>
              </a:spcBef>
              <a:spcAft>
                <a:spcPts val="0"/>
              </a:spcAft>
              <a:buNone/>
              <a:defRPr sz="3600">
                <a:solidFill>
                  <a:schemeClr val="lt1"/>
                </a:solidFill>
              </a:defRPr>
            </a:lvl9pPr>
          </a:lstStyle>
          <a:p/>
        </p:txBody>
      </p:sp>
      <p:sp>
        <p:nvSpPr>
          <p:cNvPr id="38" name="Google Shape;38;p4"/>
          <p:cNvSpPr txBox="1"/>
          <p:nvPr>
            <p:ph idx="2" type="subTitle"/>
          </p:nvPr>
        </p:nvSpPr>
        <p:spPr>
          <a:xfrm>
            <a:off x="1562794" y="345412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100"/>
              <a:buFont typeface="Red Hat Display Medium"/>
              <a:buNone/>
              <a:defRPr sz="1100">
                <a:solidFill>
                  <a:schemeClr val="lt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2pPr>
            <a:lvl3pPr lvl="2"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3pPr>
            <a:lvl4pPr lvl="3"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4pPr>
            <a:lvl5pPr lvl="4"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5pPr>
            <a:lvl6pPr lvl="5"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6pPr>
            <a:lvl7pPr lvl="6"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7pPr>
            <a:lvl8pPr lvl="7"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8pPr>
            <a:lvl9pPr lvl="8"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9pPr>
          </a:lstStyle>
          <a:p/>
        </p:txBody>
      </p:sp>
      <p:sp>
        <p:nvSpPr>
          <p:cNvPr id="39" name="Google Shape;39;p4"/>
          <p:cNvSpPr txBox="1"/>
          <p:nvPr>
            <p:ph idx="3" type="subTitle"/>
          </p:nvPr>
        </p:nvSpPr>
        <p:spPr>
          <a:xfrm>
            <a:off x="3353888" y="345412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100"/>
              <a:buFont typeface="Red Hat Display Medium"/>
              <a:buNone/>
              <a:defRPr sz="1100">
                <a:solidFill>
                  <a:schemeClr val="lt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2pPr>
            <a:lvl3pPr lvl="2"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3pPr>
            <a:lvl4pPr lvl="3"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4pPr>
            <a:lvl5pPr lvl="4"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5pPr>
            <a:lvl6pPr lvl="5"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6pPr>
            <a:lvl7pPr lvl="6"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7pPr>
            <a:lvl8pPr lvl="7"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8pPr>
            <a:lvl9pPr lvl="8"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9pPr>
          </a:lstStyle>
          <a:p/>
        </p:txBody>
      </p:sp>
      <p:pic>
        <p:nvPicPr>
          <p:cNvPr id="40" name="Google Shape;40;p4"/>
          <p:cNvPicPr preferRelativeResize="0"/>
          <p:nvPr/>
        </p:nvPicPr>
        <p:blipFill>
          <a:blip r:embed="rId2">
            <a:alphaModFix/>
          </a:blip>
          <a:stretch>
            <a:fillRect/>
          </a:stretch>
        </p:blipFill>
        <p:spPr>
          <a:xfrm>
            <a:off x="7580138" y="4652989"/>
            <a:ext cx="1185206" cy="279575"/>
          </a:xfrm>
          <a:prstGeom prst="rect">
            <a:avLst/>
          </a:prstGeom>
          <a:noFill/>
          <a:ln>
            <a:noFill/>
          </a:ln>
        </p:spPr>
      </p:pic>
      <p:cxnSp>
        <p:nvCxnSpPr>
          <p:cNvPr id="41" name="Google Shape;41;p4"/>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42" name="Google Shape;42;p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two callouts">
  <p:cSld name="CUSTOM_4_13">
    <p:spTree>
      <p:nvGrpSpPr>
        <p:cNvPr id="321" name="Shape 321"/>
        <p:cNvGrpSpPr/>
        <p:nvPr/>
      </p:nvGrpSpPr>
      <p:grpSpPr>
        <a:xfrm>
          <a:off x="0" y="0"/>
          <a:ext cx="0" cy="0"/>
          <a:chOff x="0" y="0"/>
          <a:chExt cx="0" cy="0"/>
        </a:xfrm>
      </p:grpSpPr>
      <p:sp>
        <p:nvSpPr>
          <p:cNvPr id="322" name="Google Shape;322;p31"/>
          <p:cNvSpPr txBox="1"/>
          <p:nvPr>
            <p:ph idx="1" type="subTitle"/>
          </p:nvPr>
        </p:nvSpPr>
        <p:spPr>
          <a:xfrm>
            <a:off x="3416662" y="1827319"/>
            <a:ext cx="2261100" cy="930600"/>
          </a:xfrm>
          <a:prstGeom prst="rect">
            <a:avLst/>
          </a:prstGeom>
        </p:spPr>
        <p:txBody>
          <a:bodyPr anchorCtr="0" anchor="t" bIns="0" lIns="0" spcFirstLastPara="1" rIns="0" wrap="square" tIns="0">
            <a:noAutofit/>
          </a:bodyPr>
          <a:lstStyle>
            <a:lvl1pPr lvl="0">
              <a:spcBef>
                <a:spcPts val="0"/>
              </a:spcBef>
              <a:spcAft>
                <a:spcPts val="0"/>
              </a:spcAft>
              <a:buNone/>
              <a:defRPr sz="6000">
                <a:solidFill>
                  <a:schemeClr val="accent1"/>
                </a:solidFill>
              </a:defRPr>
            </a:lvl1pPr>
            <a:lvl2pPr lvl="1">
              <a:spcBef>
                <a:spcPts val="400"/>
              </a:spcBef>
              <a:spcAft>
                <a:spcPts val="0"/>
              </a:spcAft>
              <a:buNone/>
              <a:defRPr sz="6000">
                <a:solidFill>
                  <a:schemeClr val="accent1"/>
                </a:solidFill>
              </a:defRPr>
            </a:lvl2pPr>
            <a:lvl3pPr lvl="2">
              <a:spcBef>
                <a:spcPts val="400"/>
              </a:spcBef>
              <a:spcAft>
                <a:spcPts val="0"/>
              </a:spcAft>
              <a:buNone/>
              <a:defRPr sz="6000">
                <a:solidFill>
                  <a:schemeClr val="accent1"/>
                </a:solidFill>
              </a:defRPr>
            </a:lvl3pPr>
            <a:lvl4pPr lvl="3">
              <a:spcBef>
                <a:spcPts val="400"/>
              </a:spcBef>
              <a:spcAft>
                <a:spcPts val="0"/>
              </a:spcAft>
              <a:buNone/>
              <a:defRPr sz="6000">
                <a:solidFill>
                  <a:schemeClr val="accent1"/>
                </a:solidFill>
              </a:defRPr>
            </a:lvl4pPr>
            <a:lvl5pPr lvl="4">
              <a:spcBef>
                <a:spcPts val="400"/>
              </a:spcBef>
              <a:spcAft>
                <a:spcPts val="0"/>
              </a:spcAft>
              <a:buNone/>
              <a:defRPr sz="6000">
                <a:solidFill>
                  <a:schemeClr val="accent1"/>
                </a:solidFill>
              </a:defRPr>
            </a:lvl5pPr>
            <a:lvl6pPr lvl="5">
              <a:spcBef>
                <a:spcPts val="400"/>
              </a:spcBef>
              <a:spcAft>
                <a:spcPts val="0"/>
              </a:spcAft>
              <a:buNone/>
              <a:defRPr sz="6000">
                <a:solidFill>
                  <a:schemeClr val="accent1"/>
                </a:solidFill>
              </a:defRPr>
            </a:lvl6pPr>
            <a:lvl7pPr lvl="6">
              <a:spcBef>
                <a:spcPts val="400"/>
              </a:spcBef>
              <a:spcAft>
                <a:spcPts val="0"/>
              </a:spcAft>
              <a:buNone/>
              <a:defRPr sz="6000">
                <a:solidFill>
                  <a:schemeClr val="accent1"/>
                </a:solidFill>
              </a:defRPr>
            </a:lvl7pPr>
            <a:lvl8pPr lvl="7">
              <a:spcBef>
                <a:spcPts val="400"/>
              </a:spcBef>
              <a:spcAft>
                <a:spcPts val="0"/>
              </a:spcAft>
              <a:buNone/>
              <a:defRPr sz="6000">
                <a:solidFill>
                  <a:schemeClr val="accent1"/>
                </a:solidFill>
              </a:defRPr>
            </a:lvl8pPr>
            <a:lvl9pPr lvl="8">
              <a:spcBef>
                <a:spcPts val="400"/>
              </a:spcBef>
              <a:spcAft>
                <a:spcPts val="400"/>
              </a:spcAft>
              <a:buNone/>
              <a:defRPr sz="6000">
                <a:solidFill>
                  <a:schemeClr val="accent1"/>
                </a:solidFill>
              </a:defRPr>
            </a:lvl9pPr>
          </a:lstStyle>
          <a:p/>
        </p:txBody>
      </p:sp>
      <p:sp>
        <p:nvSpPr>
          <p:cNvPr id="323" name="Google Shape;323;p31"/>
          <p:cNvSpPr txBox="1"/>
          <p:nvPr>
            <p:ph idx="2" type="subTitle"/>
          </p:nvPr>
        </p:nvSpPr>
        <p:spPr>
          <a:xfrm>
            <a:off x="5979694" y="1827319"/>
            <a:ext cx="2261100" cy="930600"/>
          </a:xfrm>
          <a:prstGeom prst="rect">
            <a:avLst/>
          </a:prstGeom>
        </p:spPr>
        <p:txBody>
          <a:bodyPr anchorCtr="0" anchor="t" bIns="0" lIns="0" spcFirstLastPara="1" rIns="0" wrap="square" tIns="0">
            <a:noAutofit/>
          </a:bodyPr>
          <a:lstStyle>
            <a:lvl1pPr lvl="0" rtl="0">
              <a:spcBef>
                <a:spcPts val="0"/>
              </a:spcBef>
              <a:spcAft>
                <a:spcPts val="0"/>
              </a:spcAft>
              <a:buNone/>
              <a:defRPr sz="6000">
                <a:solidFill>
                  <a:schemeClr val="accent1"/>
                </a:solidFill>
              </a:defRPr>
            </a:lvl1pPr>
            <a:lvl2pPr lvl="1" rtl="0">
              <a:spcBef>
                <a:spcPts val="400"/>
              </a:spcBef>
              <a:spcAft>
                <a:spcPts val="0"/>
              </a:spcAft>
              <a:buNone/>
              <a:defRPr sz="6000">
                <a:solidFill>
                  <a:schemeClr val="accent1"/>
                </a:solidFill>
              </a:defRPr>
            </a:lvl2pPr>
            <a:lvl3pPr lvl="2" rtl="0">
              <a:spcBef>
                <a:spcPts val="400"/>
              </a:spcBef>
              <a:spcAft>
                <a:spcPts val="0"/>
              </a:spcAft>
              <a:buNone/>
              <a:defRPr sz="6000">
                <a:solidFill>
                  <a:schemeClr val="accent1"/>
                </a:solidFill>
              </a:defRPr>
            </a:lvl3pPr>
            <a:lvl4pPr lvl="3" rtl="0">
              <a:spcBef>
                <a:spcPts val="400"/>
              </a:spcBef>
              <a:spcAft>
                <a:spcPts val="0"/>
              </a:spcAft>
              <a:buNone/>
              <a:defRPr sz="6000">
                <a:solidFill>
                  <a:schemeClr val="accent1"/>
                </a:solidFill>
              </a:defRPr>
            </a:lvl4pPr>
            <a:lvl5pPr lvl="4" rtl="0">
              <a:spcBef>
                <a:spcPts val="400"/>
              </a:spcBef>
              <a:spcAft>
                <a:spcPts val="0"/>
              </a:spcAft>
              <a:buNone/>
              <a:defRPr sz="6000">
                <a:solidFill>
                  <a:schemeClr val="accent1"/>
                </a:solidFill>
              </a:defRPr>
            </a:lvl5pPr>
            <a:lvl6pPr lvl="5" rtl="0">
              <a:spcBef>
                <a:spcPts val="400"/>
              </a:spcBef>
              <a:spcAft>
                <a:spcPts val="0"/>
              </a:spcAft>
              <a:buNone/>
              <a:defRPr sz="6000">
                <a:solidFill>
                  <a:schemeClr val="accent1"/>
                </a:solidFill>
              </a:defRPr>
            </a:lvl6pPr>
            <a:lvl7pPr lvl="6" rtl="0">
              <a:spcBef>
                <a:spcPts val="400"/>
              </a:spcBef>
              <a:spcAft>
                <a:spcPts val="0"/>
              </a:spcAft>
              <a:buNone/>
              <a:defRPr sz="6000">
                <a:solidFill>
                  <a:schemeClr val="accent1"/>
                </a:solidFill>
              </a:defRPr>
            </a:lvl7pPr>
            <a:lvl8pPr lvl="7" rtl="0">
              <a:spcBef>
                <a:spcPts val="400"/>
              </a:spcBef>
              <a:spcAft>
                <a:spcPts val="0"/>
              </a:spcAft>
              <a:buNone/>
              <a:defRPr sz="6000">
                <a:solidFill>
                  <a:schemeClr val="accent1"/>
                </a:solidFill>
              </a:defRPr>
            </a:lvl8pPr>
            <a:lvl9pPr lvl="8" rtl="0">
              <a:spcBef>
                <a:spcPts val="400"/>
              </a:spcBef>
              <a:spcAft>
                <a:spcPts val="400"/>
              </a:spcAft>
              <a:buNone/>
              <a:defRPr sz="6000">
                <a:solidFill>
                  <a:schemeClr val="accent1"/>
                </a:solidFill>
              </a:defRPr>
            </a:lvl9pPr>
          </a:lstStyle>
          <a:p/>
        </p:txBody>
      </p:sp>
      <p:cxnSp>
        <p:nvCxnSpPr>
          <p:cNvPr id="324" name="Google Shape;324;p31"/>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325" name="Google Shape;325;p31"/>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326" name="Google Shape;326;p3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27" name="Google Shape;327;p31"/>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328" name="Google Shape;328;p31"/>
          <p:cNvSpPr txBox="1"/>
          <p:nvPr>
            <p:ph idx="3"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329" name="Google Shape;329;p31"/>
          <p:cNvSpPr txBox="1"/>
          <p:nvPr>
            <p:ph idx="4" type="subTitle"/>
          </p:nvPr>
        </p:nvSpPr>
        <p:spPr>
          <a:xfrm>
            <a:off x="665850" y="1947525"/>
            <a:ext cx="2387100" cy="2001600"/>
          </a:xfrm>
          <a:prstGeom prst="rect">
            <a:avLst/>
          </a:prstGeom>
        </p:spPr>
        <p:txBody>
          <a:bodyPr anchorCtr="0" anchor="t" bIns="0" lIns="0" spcFirstLastPara="1" rIns="0" wrap="square" tIns="0">
            <a:noAutofit/>
          </a:bodyPr>
          <a:lstStyle>
            <a:lvl1pPr lvl="0"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1pPr>
            <a:lvl2pPr lvl="1"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2pPr>
            <a:lvl3pPr lvl="2"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3pPr>
            <a:lvl4pPr lvl="3"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4pPr>
            <a:lvl5pPr lvl="4"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5pPr>
            <a:lvl6pPr lvl="5"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6pPr>
            <a:lvl7pPr lvl="6"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7pPr>
            <a:lvl8pPr lvl="7"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8pPr>
            <a:lvl9pPr lvl="8"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9pPr>
          </a:lstStyle>
          <a:p/>
        </p:txBody>
      </p:sp>
      <p:cxnSp>
        <p:nvCxnSpPr>
          <p:cNvPr id="330" name="Google Shape;330;p31"/>
          <p:cNvCxnSpPr/>
          <p:nvPr/>
        </p:nvCxnSpPr>
        <p:spPr>
          <a:xfrm>
            <a:off x="5914388" y="2758013"/>
            <a:ext cx="0" cy="1053600"/>
          </a:xfrm>
          <a:prstGeom prst="straightConnector1">
            <a:avLst/>
          </a:prstGeom>
          <a:noFill/>
          <a:ln cap="flat" cmpd="sng" w="9525">
            <a:solidFill>
              <a:schemeClr val="dk2"/>
            </a:solidFill>
            <a:prstDash val="dot"/>
            <a:round/>
            <a:headEnd len="med" w="med" type="none"/>
            <a:tailEnd len="med" w="med" type="none"/>
          </a:ln>
        </p:spPr>
      </p:cxnSp>
      <p:sp>
        <p:nvSpPr>
          <p:cNvPr id="331" name="Google Shape;331;p31"/>
          <p:cNvSpPr txBox="1"/>
          <p:nvPr>
            <p:ph idx="5" type="subTitle"/>
          </p:nvPr>
        </p:nvSpPr>
        <p:spPr>
          <a:xfrm>
            <a:off x="3465563" y="2758041"/>
            <a:ext cx="2212200" cy="2415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332" name="Google Shape;332;p31"/>
          <p:cNvSpPr txBox="1"/>
          <p:nvPr>
            <p:ph idx="6" type="subTitle"/>
          </p:nvPr>
        </p:nvSpPr>
        <p:spPr>
          <a:xfrm>
            <a:off x="3465563" y="3124959"/>
            <a:ext cx="2212200" cy="6864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333" name="Google Shape;333;p31"/>
          <p:cNvSpPr txBox="1"/>
          <p:nvPr>
            <p:ph idx="7" type="subTitle"/>
          </p:nvPr>
        </p:nvSpPr>
        <p:spPr>
          <a:xfrm>
            <a:off x="6038381" y="2758041"/>
            <a:ext cx="2212200" cy="2415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334" name="Google Shape;334;p31"/>
          <p:cNvSpPr txBox="1"/>
          <p:nvPr>
            <p:ph idx="8" type="subTitle"/>
          </p:nvPr>
        </p:nvSpPr>
        <p:spPr>
          <a:xfrm>
            <a:off x="6038381" y="3124959"/>
            <a:ext cx="2212200" cy="6864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335" name="Google Shape;335;p31"/>
          <p:cNvSpPr txBox="1"/>
          <p:nvPr>
            <p:ph idx="9"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336" name="Google Shape;336;p31"/>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337" name="Google Shape;337;p31"/>
          <p:cNvSpPr txBox="1"/>
          <p:nvPr>
            <p:ph idx="13"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two pies">
  <p:cSld name="CUSTOM_4_12">
    <p:spTree>
      <p:nvGrpSpPr>
        <p:cNvPr id="338" name="Shape 338"/>
        <p:cNvGrpSpPr/>
        <p:nvPr/>
      </p:nvGrpSpPr>
      <p:grpSpPr>
        <a:xfrm>
          <a:off x="0" y="0"/>
          <a:ext cx="0" cy="0"/>
          <a:chOff x="0" y="0"/>
          <a:chExt cx="0" cy="0"/>
        </a:xfrm>
      </p:grpSpPr>
      <p:cxnSp>
        <p:nvCxnSpPr>
          <p:cNvPr id="339" name="Google Shape;339;p32"/>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340" name="Google Shape;340;p32"/>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341" name="Google Shape;341;p3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42" name="Google Shape;342;p32"/>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343" name="Google Shape;343;p32"/>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cxnSp>
        <p:nvCxnSpPr>
          <p:cNvPr id="344" name="Google Shape;344;p32"/>
          <p:cNvCxnSpPr/>
          <p:nvPr/>
        </p:nvCxnSpPr>
        <p:spPr>
          <a:xfrm>
            <a:off x="5914388" y="3329513"/>
            <a:ext cx="0" cy="1053600"/>
          </a:xfrm>
          <a:prstGeom prst="straightConnector1">
            <a:avLst/>
          </a:prstGeom>
          <a:noFill/>
          <a:ln cap="flat" cmpd="sng" w="9525">
            <a:solidFill>
              <a:schemeClr val="dk2"/>
            </a:solidFill>
            <a:prstDash val="dot"/>
            <a:round/>
            <a:headEnd len="med" w="med" type="none"/>
            <a:tailEnd len="med" w="med" type="none"/>
          </a:ln>
        </p:spPr>
      </p:cxnSp>
      <p:sp>
        <p:nvSpPr>
          <p:cNvPr id="345" name="Google Shape;345;p32"/>
          <p:cNvSpPr txBox="1"/>
          <p:nvPr>
            <p:ph idx="2" type="subTitle"/>
          </p:nvPr>
        </p:nvSpPr>
        <p:spPr>
          <a:xfrm>
            <a:off x="665850" y="1947525"/>
            <a:ext cx="2387100" cy="2001600"/>
          </a:xfrm>
          <a:prstGeom prst="rect">
            <a:avLst/>
          </a:prstGeom>
        </p:spPr>
        <p:txBody>
          <a:bodyPr anchorCtr="0" anchor="t" bIns="0" lIns="0" spcFirstLastPara="1" rIns="0" wrap="square" tIns="0">
            <a:noAutofit/>
          </a:bodyPr>
          <a:lstStyle>
            <a:lvl1pPr lvl="0"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1pPr>
            <a:lvl2pPr lvl="1"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2pPr>
            <a:lvl3pPr lvl="2"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3pPr>
            <a:lvl4pPr lvl="3"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4pPr>
            <a:lvl5pPr lvl="4"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5pPr>
            <a:lvl6pPr lvl="5"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6pPr>
            <a:lvl7pPr lvl="6"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7pPr>
            <a:lvl8pPr lvl="7"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8pPr>
            <a:lvl9pPr lvl="8"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9pPr>
          </a:lstStyle>
          <a:p/>
        </p:txBody>
      </p:sp>
      <p:sp>
        <p:nvSpPr>
          <p:cNvPr id="346" name="Google Shape;346;p32"/>
          <p:cNvSpPr txBox="1"/>
          <p:nvPr>
            <p:ph idx="3" type="subTitle"/>
          </p:nvPr>
        </p:nvSpPr>
        <p:spPr>
          <a:xfrm>
            <a:off x="3465563" y="3329513"/>
            <a:ext cx="2212200" cy="2415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347" name="Google Shape;347;p32"/>
          <p:cNvSpPr txBox="1"/>
          <p:nvPr>
            <p:ph idx="4" type="subTitle"/>
          </p:nvPr>
        </p:nvSpPr>
        <p:spPr>
          <a:xfrm>
            <a:off x="3465563" y="3696431"/>
            <a:ext cx="2212200" cy="6864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348" name="Google Shape;348;p32"/>
          <p:cNvSpPr txBox="1"/>
          <p:nvPr>
            <p:ph idx="5" type="subTitle"/>
          </p:nvPr>
        </p:nvSpPr>
        <p:spPr>
          <a:xfrm>
            <a:off x="6038381" y="3329513"/>
            <a:ext cx="2212200" cy="2415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349" name="Google Shape;349;p32"/>
          <p:cNvSpPr txBox="1"/>
          <p:nvPr>
            <p:ph idx="6" type="subTitle"/>
          </p:nvPr>
        </p:nvSpPr>
        <p:spPr>
          <a:xfrm>
            <a:off x="6038381" y="3696431"/>
            <a:ext cx="2212200" cy="6864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350" name="Google Shape;350;p32"/>
          <p:cNvSpPr txBox="1"/>
          <p:nvPr>
            <p:ph idx="7"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351" name="Google Shape;351;p32"/>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352" name="Google Shape;352;p32"/>
          <p:cNvSpPr txBox="1"/>
          <p:nvPr>
            <p:ph idx="8"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large pie">
  <p:cSld name="CUSTOM_4_11">
    <p:spTree>
      <p:nvGrpSpPr>
        <p:cNvPr id="353" name="Shape 353"/>
        <p:cNvGrpSpPr/>
        <p:nvPr/>
      </p:nvGrpSpPr>
      <p:grpSpPr>
        <a:xfrm>
          <a:off x="0" y="0"/>
          <a:ext cx="0" cy="0"/>
          <a:chOff x="0" y="0"/>
          <a:chExt cx="0" cy="0"/>
        </a:xfrm>
      </p:grpSpPr>
      <p:cxnSp>
        <p:nvCxnSpPr>
          <p:cNvPr id="354" name="Google Shape;354;p33"/>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355" name="Google Shape;355;p33"/>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356" name="Google Shape;356;p3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57" name="Google Shape;357;p33"/>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358" name="Google Shape;358;p33"/>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359" name="Google Shape;359;p33"/>
          <p:cNvSpPr txBox="1"/>
          <p:nvPr>
            <p:ph idx="2" type="subTitle"/>
          </p:nvPr>
        </p:nvSpPr>
        <p:spPr>
          <a:xfrm>
            <a:off x="665850" y="1947525"/>
            <a:ext cx="2387100" cy="2001600"/>
          </a:xfrm>
          <a:prstGeom prst="rect">
            <a:avLst/>
          </a:prstGeom>
        </p:spPr>
        <p:txBody>
          <a:bodyPr anchorCtr="0" anchor="t" bIns="0" lIns="0" spcFirstLastPara="1" rIns="0" wrap="square" tIns="0">
            <a:noAutofit/>
          </a:bodyPr>
          <a:lstStyle>
            <a:lvl1pPr lvl="0"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1pPr>
            <a:lvl2pPr lvl="1"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2pPr>
            <a:lvl3pPr lvl="2"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3pPr>
            <a:lvl4pPr lvl="3"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4pPr>
            <a:lvl5pPr lvl="4"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5pPr>
            <a:lvl6pPr lvl="5"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6pPr>
            <a:lvl7pPr lvl="6"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7pPr>
            <a:lvl8pPr lvl="7"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8pPr>
            <a:lvl9pPr lvl="8"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9pPr>
          </a:lstStyle>
          <a:p/>
        </p:txBody>
      </p:sp>
      <p:sp>
        <p:nvSpPr>
          <p:cNvPr id="360" name="Google Shape;360;p33"/>
          <p:cNvSpPr txBox="1"/>
          <p:nvPr>
            <p:ph idx="3" type="subTitle"/>
          </p:nvPr>
        </p:nvSpPr>
        <p:spPr>
          <a:xfrm>
            <a:off x="6808678" y="2286319"/>
            <a:ext cx="685800" cy="396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800"/>
            </a:lvl1pPr>
            <a:lvl2pPr lvl="1" rtl="0">
              <a:lnSpc>
                <a:spcPct val="100000"/>
              </a:lnSpc>
              <a:spcBef>
                <a:spcPts val="0"/>
              </a:spcBef>
              <a:spcAft>
                <a:spcPts val="0"/>
              </a:spcAft>
              <a:buNone/>
              <a:defRPr b="1" sz="800"/>
            </a:lvl2pPr>
            <a:lvl3pPr lvl="2" rtl="0">
              <a:lnSpc>
                <a:spcPct val="100000"/>
              </a:lnSpc>
              <a:spcBef>
                <a:spcPts val="0"/>
              </a:spcBef>
              <a:spcAft>
                <a:spcPts val="0"/>
              </a:spcAft>
              <a:buNone/>
              <a:defRPr b="1" sz="800"/>
            </a:lvl3pPr>
            <a:lvl4pPr lvl="3" rtl="0">
              <a:lnSpc>
                <a:spcPct val="100000"/>
              </a:lnSpc>
              <a:spcBef>
                <a:spcPts val="0"/>
              </a:spcBef>
              <a:spcAft>
                <a:spcPts val="0"/>
              </a:spcAft>
              <a:buNone/>
              <a:defRPr b="1" sz="800"/>
            </a:lvl4pPr>
            <a:lvl5pPr lvl="4" rtl="0">
              <a:lnSpc>
                <a:spcPct val="100000"/>
              </a:lnSpc>
              <a:spcBef>
                <a:spcPts val="0"/>
              </a:spcBef>
              <a:spcAft>
                <a:spcPts val="0"/>
              </a:spcAft>
              <a:buNone/>
              <a:defRPr b="1" sz="800"/>
            </a:lvl5pPr>
            <a:lvl6pPr lvl="5" rtl="0">
              <a:lnSpc>
                <a:spcPct val="100000"/>
              </a:lnSpc>
              <a:spcBef>
                <a:spcPts val="0"/>
              </a:spcBef>
              <a:spcAft>
                <a:spcPts val="0"/>
              </a:spcAft>
              <a:buNone/>
              <a:defRPr b="1" sz="800"/>
            </a:lvl6pPr>
            <a:lvl7pPr lvl="6" rtl="0">
              <a:lnSpc>
                <a:spcPct val="100000"/>
              </a:lnSpc>
              <a:spcBef>
                <a:spcPts val="0"/>
              </a:spcBef>
              <a:spcAft>
                <a:spcPts val="0"/>
              </a:spcAft>
              <a:buNone/>
              <a:defRPr b="1" sz="800"/>
            </a:lvl7pPr>
            <a:lvl8pPr lvl="7" rtl="0">
              <a:lnSpc>
                <a:spcPct val="100000"/>
              </a:lnSpc>
              <a:spcBef>
                <a:spcPts val="0"/>
              </a:spcBef>
              <a:spcAft>
                <a:spcPts val="0"/>
              </a:spcAft>
              <a:buNone/>
              <a:defRPr b="1" sz="800"/>
            </a:lvl8pPr>
            <a:lvl9pPr lvl="8" rtl="0">
              <a:lnSpc>
                <a:spcPct val="100000"/>
              </a:lnSpc>
              <a:spcBef>
                <a:spcPts val="0"/>
              </a:spcBef>
              <a:spcAft>
                <a:spcPts val="0"/>
              </a:spcAft>
              <a:buNone/>
              <a:defRPr b="1" sz="800"/>
            </a:lvl9pPr>
          </a:lstStyle>
          <a:p/>
        </p:txBody>
      </p:sp>
      <p:sp>
        <p:nvSpPr>
          <p:cNvPr id="361" name="Google Shape;361;p33"/>
          <p:cNvSpPr txBox="1"/>
          <p:nvPr>
            <p:ph idx="4" type="subTitle"/>
          </p:nvPr>
        </p:nvSpPr>
        <p:spPr>
          <a:xfrm>
            <a:off x="7713384" y="2286319"/>
            <a:ext cx="685800" cy="396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800"/>
            </a:lvl1pPr>
            <a:lvl2pPr lvl="1" rtl="0">
              <a:lnSpc>
                <a:spcPct val="100000"/>
              </a:lnSpc>
              <a:spcBef>
                <a:spcPts val="0"/>
              </a:spcBef>
              <a:spcAft>
                <a:spcPts val="0"/>
              </a:spcAft>
              <a:buNone/>
              <a:defRPr b="1" sz="800"/>
            </a:lvl2pPr>
            <a:lvl3pPr lvl="2" rtl="0">
              <a:lnSpc>
                <a:spcPct val="100000"/>
              </a:lnSpc>
              <a:spcBef>
                <a:spcPts val="0"/>
              </a:spcBef>
              <a:spcAft>
                <a:spcPts val="0"/>
              </a:spcAft>
              <a:buNone/>
              <a:defRPr b="1" sz="800"/>
            </a:lvl3pPr>
            <a:lvl4pPr lvl="3" rtl="0">
              <a:lnSpc>
                <a:spcPct val="100000"/>
              </a:lnSpc>
              <a:spcBef>
                <a:spcPts val="0"/>
              </a:spcBef>
              <a:spcAft>
                <a:spcPts val="0"/>
              </a:spcAft>
              <a:buNone/>
              <a:defRPr b="1" sz="800"/>
            </a:lvl4pPr>
            <a:lvl5pPr lvl="4" rtl="0">
              <a:lnSpc>
                <a:spcPct val="100000"/>
              </a:lnSpc>
              <a:spcBef>
                <a:spcPts val="0"/>
              </a:spcBef>
              <a:spcAft>
                <a:spcPts val="0"/>
              </a:spcAft>
              <a:buNone/>
              <a:defRPr b="1" sz="800"/>
            </a:lvl5pPr>
            <a:lvl6pPr lvl="5" rtl="0">
              <a:lnSpc>
                <a:spcPct val="100000"/>
              </a:lnSpc>
              <a:spcBef>
                <a:spcPts val="0"/>
              </a:spcBef>
              <a:spcAft>
                <a:spcPts val="0"/>
              </a:spcAft>
              <a:buNone/>
              <a:defRPr b="1" sz="800"/>
            </a:lvl6pPr>
            <a:lvl7pPr lvl="6" rtl="0">
              <a:lnSpc>
                <a:spcPct val="100000"/>
              </a:lnSpc>
              <a:spcBef>
                <a:spcPts val="0"/>
              </a:spcBef>
              <a:spcAft>
                <a:spcPts val="0"/>
              </a:spcAft>
              <a:buNone/>
              <a:defRPr b="1" sz="800"/>
            </a:lvl7pPr>
            <a:lvl8pPr lvl="7" rtl="0">
              <a:lnSpc>
                <a:spcPct val="100000"/>
              </a:lnSpc>
              <a:spcBef>
                <a:spcPts val="0"/>
              </a:spcBef>
              <a:spcAft>
                <a:spcPts val="0"/>
              </a:spcAft>
              <a:buNone/>
              <a:defRPr b="1" sz="800"/>
            </a:lvl8pPr>
            <a:lvl9pPr lvl="8" rtl="0">
              <a:lnSpc>
                <a:spcPct val="100000"/>
              </a:lnSpc>
              <a:spcBef>
                <a:spcPts val="0"/>
              </a:spcBef>
              <a:spcAft>
                <a:spcPts val="0"/>
              </a:spcAft>
              <a:buNone/>
              <a:defRPr b="1" sz="800"/>
            </a:lvl9pPr>
          </a:lstStyle>
          <a:p/>
        </p:txBody>
      </p:sp>
      <p:sp>
        <p:nvSpPr>
          <p:cNvPr id="362" name="Google Shape;362;p33"/>
          <p:cNvSpPr txBox="1"/>
          <p:nvPr>
            <p:ph idx="5" type="subTitle"/>
          </p:nvPr>
        </p:nvSpPr>
        <p:spPr>
          <a:xfrm>
            <a:off x="6808678" y="2881220"/>
            <a:ext cx="685800" cy="396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800"/>
            </a:lvl1pPr>
            <a:lvl2pPr lvl="1" rtl="0">
              <a:lnSpc>
                <a:spcPct val="100000"/>
              </a:lnSpc>
              <a:spcBef>
                <a:spcPts val="0"/>
              </a:spcBef>
              <a:spcAft>
                <a:spcPts val="0"/>
              </a:spcAft>
              <a:buNone/>
              <a:defRPr b="1" sz="800"/>
            </a:lvl2pPr>
            <a:lvl3pPr lvl="2" rtl="0">
              <a:lnSpc>
                <a:spcPct val="100000"/>
              </a:lnSpc>
              <a:spcBef>
                <a:spcPts val="0"/>
              </a:spcBef>
              <a:spcAft>
                <a:spcPts val="0"/>
              </a:spcAft>
              <a:buNone/>
              <a:defRPr b="1" sz="800"/>
            </a:lvl3pPr>
            <a:lvl4pPr lvl="3" rtl="0">
              <a:lnSpc>
                <a:spcPct val="100000"/>
              </a:lnSpc>
              <a:spcBef>
                <a:spcPts val="0"/>
              </a:spcBef>
              <a:spcAft>
                <a:spcPts val="0"/>
              </a:spcAft>
              <a:buNone/>
              <a:defRPr b="1" sz="800"/>
            </a:lvl4pPr>
            <a:lvl5pPr lvl="4" rtl="0">
              <a:lnSpc>
                <a:spcPct val="100000"/>
              </a:lnSpc>
              <a:spcBef>
                <a:spcPts val="0"/>
              </a:spcBef>
              <a:spcAft>
                <a:spcPts val="0"/>
              </a:spcAft>
              <a:buNone/>
              <a:defRPr b="1" sz="800"/>
            </a:lvl5pPr>
            <a:lvl6pPr lvl="5" rtl="0">
              <a:lnSpc>
                <a:spcPct val="100000"/>
              </a:lnSpc>
              <a:spcBef>
                <a:spcPts val="0"/>
              </a:spcBef>
              <a:spcAft>
                <a:spcPts val="0"/>
              </a:spcAft>
              <a:buNone/>
              <a:defRPr b="1" sz="800"/>
            </a:lvl6pPr>
            <a:lvl7pPr lvl="6" rtl="0">
              <a:lnSpc>
                <a:spcPct val="100000"/>
              </a:lnSpc>
              <a:spcBef>
                <a:spcPts val="0"/>
              </a:spcBef>
              <a:spcAft>
                <a:spcPts val="0"/>
              </a:spcAft>
              <a:buNone/>
              <a:defRPr b="1" sz="800"/>
            </a:lvl7pPr>
            <a:lvl8pPr lvl="7" rtl="0">
              <a:lnSpc>
                <a:spcPct val="100000"/>
              </a:lnSpc>
              <a:spcBef>
                <a:spcPts val="0"/>
              </a:spcBef>
              <a:spcAft>
                <a:spcPts val="0"/>
              </a:spcAft>
              <a:buNone/>
              <a:defRPr b="1" sz="800"/>
            </a:lvl8pPr>
            <a:lvl9pPr lvl="8" rtl="0">
              <a:lnSpc>
                <a:spcPct val="100000"/>
              </a:lnSpc>
              <a:spcBef>
                <a:spcPts val="0"/>
              </a:spcBef>
              <a:spcAft>
                <a:spcPts val="0"/>
              </a:spcAft>
              <a:buNone/>
              <a:defRPr b="1" sz="800"/>
            </a:lvl9pPr>
          </a:lstStyle>
          <a:p/>
        </p:txBody>
      </p:sp>
      <p:sp>
        <p:nvSpPr>
          <p:cNvPr id="363" name="Google Shape;363;p33"/>
          <p:cNvSpPr txBox="1"/>
          <p:nvPr>
            <p:ph idx="6" type="subTitle"/>
          </p:nvPr>
        </p:nvSpPr>
        <p:spPr>
          <a:xfrm>
            <a:off x="7713384" y="2881220"/>
            <a:ext cx="685800" cy="396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800"/>
            </a:lvl1pPr>
            <a:lvl2pPr lvl="1" rtl="0">
              <a:lnSpc>
                <a:spcPct val="100000"/>
              </a:lnSpc>
              <a:spcBef>
                <a:spcPts val="0"/>
              </a:spcBef>
              <a:spcAft>
                <a:spcPts val="0"/>
              </a:spcAft>
              <a:buNone/>
              <a:defRPr b="1" sz="800"/>
            </a:lvl2pPr>
            <a:lvl3pPr lvl="2" rtl="0">
              <a:lnSpc>
                <a:spcPct val="100000"/>
              </a:lnSpc>
              <a:spcBef>
                <a:spcPts val="0"/>
              </a:spcBef>
              <a:spcAft>
                <a:spcPts val="0"/>
              </a:spcAft>
              <a:buNone/>
              <a:defRPr b="1" sz="800"/>
            </a:lvl3pPr>
            <a:lvl4pPr lvl="3" rtl="0">
              <a:lnSpc>
                <a:spcPct val="100000"/>
              </a:lnSpc>
              <a:spcBef>
                <a:spcPts val="0"/>
              </a:spcBef>
              <a:spcAft>
                <a:spcPts val="0"/>
              </a:spcAft>
              <a:buNone/>
              <a:defRPr b="1" sz="800"/>
            </a:lvl4pPr>
            <a:lvl5pPr lvl="4" rtl="0">
              <a:lnSpc>
                <a:spcPct val="100000"/>
              </a:lnSpc>
              <a:spcBef>
                <a:spcPts val="0"/>
              </a:spcBef>
              <a:spcAft>
                <a:spcPts val="0"/>
              </a:spcAft>
              <a:buNone/>
              <a:defRPr b="1" sz="800"/>
            </a:lvl5pPr>
            <a:lvl6pPr lvl="5" rtl="0">
              <a:lnSpc>
                <a:spcPct val="100000"/>
              </a:lnSpc>
              <a:spcBef>
                <a:spcPts val="0"/>
              </a:spcBef>
              <a:spcAft>
                <a:spcPts val="0"/>
              </a:spcAft>
              <a:buNone/>
              <a:defRPr b="1" sz="800"/>
            </a:lvl6pPr>
            <a:lvl7pPr lvl="6" rtl="0">
              <a:lnSpc>
                <a:spcPct val="100000"/>
              </a:lnSpc>
              <a:spcBef>
                <a:spcPts val="0"/>
              </a:spcBef>
              <a:spcAft>
                <a:spcPts val="0"/>
              </a:spcAft>
              <a:buNone/>
              <a:defRPr b="1" sz="800"/>
            </a:lvl7pPr>
            <a:lvl8pPr lvl="7" rtl="0">
              <a:lnSpc>
                <a:spcPct val="100000"/>
              </a:lnSpc>
              <a:spcBef>
                <a:spcPts val="0"/>
              </a:spcBef>
              <a:spcAft>
                <a:spcPts val="0"/>
              </a:spcAft>
              <a:buNone/>
              <a:defRPr b="1" sz="800"/>
            </a:lvl8pPr>
            <a:lvl9pPr lvl="8" rtl="0">
              <a:lnSpc>
                <a:spcPct val="100000"/>
              </a:lnSpc>
              <a:spcBef>
                <a:spcPts val="0"/>
              </a:spcBef>
              <a:spcAft>
                <a:spcPts val="0"/>
              </a:spcAft>
              <a:buNone/>
              <a:defRPr b="1" sz="800"/>
            </a:lvl9pPr>
          </a:lstStyle>
          <a:p/>
        </p:txBody>
      </p:sp>
      <p:sp>
        <p:nvSpPr>
          <p:cNvPr id="364" name="Google Shape;364;p33"/>
          <p:cNvSpPr txBox="1"/>
          <p:nvPr>
            <p:ph idx="7" type="subTitle"/>
          </p:nvPr>
        </p:nvSpPr>
        <p:spPr>
          <a:xfrm>
            <a:off x="6808678" y="3452645"/>
            <a:ext cx="685800" cy="396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800"/>
            </a:lvl1pPr>
            <a:lvl2pPr lvl="1" rtl="0">
              <a:lnSpc>
                <a:spcPct val="100000"/>
              </a:lnSpc>
              <a:spcBef>
                <a:spcPts val="0"/>
              </a:spcBef>
              <a:spcAft>
                <a:spcPts val="0"/>
              </a:spcAft>
              <a:buNone/>
              <a:defRPr b="1" sz="800"/>
            </a:lvl2pPr>
            <a:lvl3pPr lvl="2" rtl="0">
              <a:lnSpc>
                <a:spcPct val="100000"/>
              </a:lnSpc>
              <a:spcBef>
                <a:spcPts val="0"/>
              </a:spcBef>
              <a:spcAft>
                <a:spcPts val="0"/>
              </a:spcAft>
              <a:buNone/>
              <a:defRPr b="1" sz="800"/>
            </a:lvl3pPr>
            <a:lvl4pPr lvl="3" rtl="0">
              <a:lnSpc>
                <a:spcPct val="100000"/>
              </a:lnSpc>
              <a:spcBef>
                <a:spcPts val="0"/>
              </a:spcBef>
              <a:spcAft>
                <a:spcPts val="0"/>
              </a:spcAft>
              <a:buNone/>
              <a:defRPr b="1" sz="800"/>
            </a:lvl4pPr>
            <a:lvl5pPr lvl="4" rtl="0">
              <a:lnSpc>
                <a:spcPct val="100000"/>
              </a:lnSpc>
              <a:spcBef>
                <a:spcPts val="0"/>
              </a:spcBef>
              <a:spcAft>
                <a:spcPts val="0"/>
              </a:spcAft>
              <a:buNone/>
              <a:defRPr b="1" sz="800"/>
            </a:lvl5pPr>
            <a:lvl6pPr lvl="5" rtl="0">
              <a:lnSpc>
                <a:spcPct val="100000"/>
              </a:lnSpc>
              <a:spcBef>
                <a:spcPts val="0"/>
              </a:spcBef>
              <a:spcAft>
                <a:spcPts val="0"/>
              </a:spcAft>
              <a:buNone/>
              <a:defRPr b="1" sz="800"/>
            </a:lvl6pPr>
            <a:lvl7pPr lvl="6" rtl="0">
              <a:lnSpc>
                <a:spcPct val="100000"/>
              </a:lnSpc>
              <a:spcBef>
                <a:spcPts val="0"/>
              </a:spcBef>
              <a:spcAft>
                <a:spcPts val="0"/>
              </a:spcAft>
              <a:buNone/>
              <a:defRPr b="1" sz="800"/>
            </a:lvl7pPr>
            <a:lvl8pPr lvl="7" rtl="0">
              <a:lnSpc>
                <a:spcPct val="100000"/>
              </a:lnSpc>
              <a:spcBef>
                <a:spcPts val="0"/>
              </a:spcBef>
              <a:spcAft>
                <a:spcPts val="0"/>
              </a:spcAft>
              <a:buNone/>
              <a:defRPr b="1" sz="800"/>
            </a:lvl8pPr>
            <a:lvl9pPr lvl="8" rtl="0">
              <a:lnSpc>
                <a:spcPct val="100000"/>
              </a:lnSpc>
              <a:spcBef>
                <a:spcPts val="0"/>
              </a:spcBef>
              <a:spcAft>
                <a:spcPts val="0"/>
              </a:spcAft>
              <a:buNone/>
              <a:defRPr b="1" sz="800"/>
            </a:lvl9pPr>
          </a:lstStyle>
          <a:p/>
        </p:txBody>
      </p:sp>
      <p:sp>
        <p:nvSpPr>
          <p:cNvPr id="365" name="Google Shape;365;p33"/>
          <p:cNvSpPr txBox="1"/>
          <p:nvPr>
            <p:ph idx="8" type="subTitle"/>
          </p:nvPr>
        </p:nvSpPr>
        <p:spPr>
          <a:xfrm>
            <a:off x="7713384" y="3452645"/>
            <a:ext cx="685800" cy="396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800"/>
            </a:lvl1pPr>
            <a:lvl2pPr lvl="1" rtl="0">
              <a:lnSpc>
                <a:spcPct val="100000"/>
              </a:lnSpc>
              <a:spcBef>
                <a:spcPts val="0"/>
              </a:spcBef>
              <a:spcAft>
                <a:spcPts val="0"/>
              </a:spcAft>
              <a:buNone/>
              <a:defRPr b="1" sz="800"/>
            </a:lvl2pPr>
            <a:lvl3pPr lvl="2" rtl="0">
              <a:lnSpc>
                <a:spcPct val="100000"/>
              </a:lnSpc>
              <a:spcBef>
                <a:spcPts val="0"/>
              </a:spcBef>
              <a:spcAft>
                <a:spcPts val="0"/>
              </a:spcAft>
              <a:buNone/>
              <a:defRPr b="1" sz="800"/>
            </a:lvl3pPr>
            <a:lvl4pPr lvl="3" rtl="0">
              <a:lnSpc>
                <a:spcPct val="100000"/>
              </a:lnSpc>
              <a:spcBef>
                <a:spcPts val="0"/>
              </a:spcBef>
              <a:spcAft>
                <a:spcPts val="0"/>
              </a:spcAft>
              <a:buNone/>
              <a:defRPr b="1" sz="800"/>
            </a:lvl4pPr>
            <a:lvl5pPr lvl="4" rtl="0">
              <a:lnSpc>
                <a:spcPct val="100000"/>
              </a:lnSpc>
              <a:spcBef>
                <a:spcPts val="0"/>
              </a:spcBef>
              <a:spcAft>
                <a:spcPts val="0"/>
              </a:spcAft>
              <a:buNone/>
              <a:defRPr b="1" sz="800"/>
            </a:lvl5pPr>
            <a:lvl6pPr lvl="5" rtl="0">
              <a:lnSpc>
                <a:spcPct val="100000"/>
              </a:lnSpc>
              <a:spcBef>
                <a:spcPts val="0"/>
              </a:spcBef>
              <a:spcAft>
                <a:spcPts val="0"/>
              </a:spcAft>
              <a:buNone/>
              <a:defRPr b="1" sz="800"/>
            </a:lvl6pPr>
            <a:lvl7pPr lvl="6" rtl="0">
              <a:lnSpc>
                <a:spcPct val="100000"/>
              </a:lnSpc>
              <a:spcBef>
                <a:spcPts val="0"/>
              </a:spcBef>
              <a:spcAft>
                <a:spcPts val="0"/>
              </a:spcAft>
              <a:buNone/>
              <a:defRPr b="1" sz="800"/>
            </a:lvl7pPr>
            <a:lvl8pPr lvl="7" rtl="0">
              <a:lnSpc>
                <a:spcPct val="100000"/>
              </a:lnSpc>
              <a:spcBef>
                <a:spcPts val="0"/>
              </a:spcBef>
              <a:spcAft>
                <a:spcPts val="0"/>
              </a:spcAft>
              <a:buNone/>
              <a:defRPr b="1" sz="800"/>
            </a:lvl8pPr>
            <a:lvl9pPr lvl="8" rtl="0">
              <a:lnSpc>
                <a:spcPct val="100000"/>
              </a:lnSpc>
              <a:spcBef>
                <a:spcPts val="0"/>
              </a:spcBef>
              <a:spcAft>
                <a:spcPts val="0"/>
              </a:spcAft>
              <a:buNone/>
              <a:defRPr b="1" sz="800"/>
            </a:lvl9pPr>
          </a:lstStyle>
          <a:p/>
        </p:txBody>
      </p:sp>
      <p:sp>
        <p:nvSpPr>
          <p:cNvPr id="366" name="Google Shape;366;p33"/>
          <p:cNvSpPr txBox="1"/>
          <p:nvPr>
            <p:ph idx="9"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367" name="Google Shape;367;p33"/>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368" name="Google Shape;368;p33"/>
          <p:cNvSpPr txBox="1"/>
          <p:nvPr>
            <p:ph idx="13"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percentage bars">
  <p:cSld name="CUSTOM_4_10">
    <p:spTree>
      <p:nvGrpSpPr>
        <p:cNvPr id="369" name="Shape 369"/>
        <p:cNvGrpSpPr/>
        <p:nvPr/>
      </p:nvGrpSpPr>
      <p:grpSpPr>
        <a:xfrm>
          <a:off x="0" y="0"/>
          <a:ext cx="0" cy="0"/>
          <a:chOff x="0" y="0"/>
          <a:chExt cx="0" cy="0"/>
        </a:xfrm>
      </p:grpSpPr>
      <p:cxnSp>
        <p:nvCxnSpPr>
          <p:cNvPr id="370" name="Google Shape;370;p34"/>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371" name="Google Shape;371;p34"/>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372" name="Google Shape;372;p3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73" name="Google Shape;373;p3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374" name="Google Shape;374;p34"/>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375" name="Google Shape;375;p34"/>
          <p:cNvSpPr txBox="1"/>
          <p:nvPr>
            <p:ph idx="2" type="subTitle"/>
          </p:nvPr>
        </p:nvSpPr>
        <p:spPr>
          <a:xfrm>
            <a:off x="6036038" y="2173950"/>
            <a:ext cx="2557800" cy="5388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900"/>
            </a:lvl1pPr>
            <a:lvl2pPr lvl="1" rtl="0">
              <a:lnSpc>
                <a:spcPct val="140000"/>
              </a:lnSpc>
              <a:spcBef>
                <a:spcPts val="0"/>
              </a:spcBef>
              <a:spcAft>
                <a:spcPts val="0"/>
              </a:spcAft>
              <a:buNone/>
              <a:defRPr sz="900"/>
            </a:lvl2pPr>
            <a:lvl3pPr lvl="2" rtl="0">
              <a:lnSpc>
                <a:spcPct val="140000"/>
              </a:lnSpc>
              <a:spcBef>
                <a:spcPts val="0"/>
              </a:spcBef>
              <a:spcAft>
                <a:spcPts val="0"/>
              </a:spcAft>
              <a:buNone/>
              <a:defRPr sz="900"/>
            </a:lvl3pPr>
            <a:lvl4pPr lvl="3" rtl="0">
              <a:lnSpc>
                <a:spcPct val="140000"/>
              </a:lnSpc>
              <a:spcBef>
                <a:spcPts val="0"/>
              </a:spcBef>
              <a:spcAft>
                <a:spcPts val="0"/>
              </a:spcAft>
              <a:buNone/>
              <a:defRPr sz="900"/>
            </a:lvl4pPr>
            <a:lvl5pPr lvl="4" rtl="0">
              <a:lnSpc>
                <a:spcPct val="140000"/>
              </a:lnSpc>
              <a:spcBef>
                <a:spcPts val="0"/>
              </a:spcBef>
              <a:spcAft>
                <a:spcPts val="0"/>
              </a:spcAft>
              <a:buNone/>
              <a:defRPr sz="900"/>
            </a:lvl5pPr>
            <a:lvl6pPr lvl="5" rtl="0">
              <a:lnSpc>
                <a:spcPct val="140000"/>
              </a:lnSpc>
              <a:spcBef>
                <a:spcPts val="0"/>
              </a:spcBef>
              <a:spcAft>
                <a:spcPts val="0"/>
              </a:spcAft>
              <a:buNone/>
              <a:defRPr sz="900"/>
            </a:lvl6pPr>
            <a:lvl7pPr lvl="6" rtl="0">
              <a:lnSpc>
                <a:spcPct val="140000"/>
              </a:lnSpc>
              <a:spcBef>
                <a:spcPts val="0"/>
              </a:spcBef>
              <a:spcAft>
                <a:spcPts val="0"/>
              </a:spcAft>
              <a:buNone/>
              <a:defRPr sz="900"/>
            </a:lvl7pPr>
            <a:lvl8pPr lvl="7" rtl="0">
              <a:lnSpc>
                <a:spcPct val="140000"/>
              </a:lnSpc>
              <a:spcBef>
                <a:spcPts val="0"/>
              </a:spcBef>
              <a:spcAft>
                <a:spcPts val="0"/>
              </a:spcAft>
              <a:buNone/>
              <a:defRPr sz="900"/>
            </a:lvl8pPr>
            <a:lvl9pPr lvl="8" rtl="0">
              <a:lnSpc>
                <a:spcPct val="140000"/>
              </a:lnSpc>
              <a:spcBef>
                <a:spcPts val="0"/>
              </a:spcBef>
              <a:spcAft>
                <a:spcPts val="0"/>
              </a:spcAft>
              <a:buNone/>
              <a:defRPr sz="900"/>
            </a:lvl9pPr>
          </a:lstStyle>
          <a:p/>
        </p:txBody>
      </p:sp>
      <p:sp>
        <p:nvSpPr>
          <p:cNvPr id="376" name="Google Shape;376;p34"/>
          <p:cNvSpPr txBox="1"/>
          <p:nvPr>
            <p:ph idx="3" type="subTitle"/>
          </p:nvPr>
        </p:nvSpPr>
        <p:spPr>
          <a:xfrm>
            <a:off x="6036038" y="1905450"/>
            <a:ext cx="2557800" cy="2499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9pPr>
          </a:lstStyle>
          <a:p/>
        </p:txBody>
      </p:sp>
      <p:sp>
        <p:nvSpPr>
          <p:cNvPr id="377" name="Google Shape;377;p34"/>
          <p:cNvSpPr txBox="1"/>
          <p:nvPr>
            <p:ph idx="4" type="subTitle"/>
          </p:nvPr>
        </p:nvSpPr>
        <p:spPr>
          <a:xfrm>
            <a:off x="6036038" y="3507600"/>
            <a:ext cx="2557800" cy="5388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900"/>
            </a:lvl1pPr>
            <a:lvl2pPr lvl="1" rtl="0">
              <a:lnSpc>
                <a:spcPct val="140000"/>
              </a:lnSpc>
              <a:spcBef>
                <a:spcPts val="0"/>
              </a:spcBef>
              <a:spcAft>
                <a:spcPts val="0"/>
              </a:spcAft>
              <a:buNone/>
              <a:defRPr sz="900"/>
            </a:lvl2pPr>
            <a:lvl3pPr lvl="2" rtl="0">
              <a:lnSpc>
                <a:spcPct val="140000"/>
              </a:lnSpc>
              <a:spcBef>
                <a:spcPts val="0"/>
              </a:spcBef>
              <a:spcAft>
                <a:spcPts val="0"/>
              </a:spcAft>
              <a:buNone/>
              <a:defRPr sz="900"/>
            </a:lvl3pPr>
            <a:lvl4pPr lvl="3" rtl="0">
              <a:lnSpc>
                <a:spcPct val="140000"/>
              </a:lnSpc>
              <a:spcBef>
                <a:spcPts val="0"/>
              </a:spcBef>
              <a:spcAft>
                <a:spcPts val="0"/>
              </a:spcAft>
              <a:buNone/>
              <a:defRPr sz="900"/>
            </a:lvl4pPr>
            <a:lvl5pPr lvl="4" rtl="0">
              <a:lnSpc>
                <a:spcPct val="140000"/>
              </a:lnSpc>
              <a:spcBef>
                <a:spcPts val="0"/>
              </a:spcBef>
              <a:spcAft>
                <a:spcPts val="0"/>
              </a:spcAft>
              <a:buNone/>
              <a:defRPr sz="900"/>
            </a:lvl5pPr>
            <a:lvl6pPr lvl="5" rtl="0">
              <a:lnSpc>
                <a:spcPct val="140000"/>
              </a:lnSpc>
              <a:spcBef>
                <a:spcPts val="0"/>
              </a:spcBef>
              <a:spcAft>
                <a:spcPts val="0"/>
              </a:spcAft>
              <a:buNone/>
              <a:defRPr sz="900"/>
            </a:lvl6pPr>
            <a:lvl7pPr lvl="6" rtl="0">
              <a:lnSpc>
                <a:spcPct val="140000"/>
              </a:lnSpc>
              <a:spcBef>
                <a:spcPts val="0"/>
              </a:spcBef>
              <a:spcAft>
                <a:spcPts val="0"/>
              </a:spcAft>
              <a:buNone/>
              <a:defRPr sz="900"/>
            </a:lvl7pPr>
            <a:lvl8pPr lvl="7" rtl="0">
              <a:lnSpc>
                <a:spcPct val="140000"/>
              </a:lnSpc>
              <a:spcBef>
                <a:spcPts val="0"/>
              </a:spcBef>
              <a:spcAft>
                <a:spcPts val="0"/>
              </a:spcAft>
              <a:buNone/>
              <a:defRPr sz="900"/>
            </a:lvl8pPr>
            <a:lvl9pPr lvl="8" rtl="0">
              <a:lnSpc>
                <a:spcPct val="140000"/>
              </a:lnSpc>
              <a:spcBef>
                <a:spcPts val="0"/>
              </a:spcBef>
              <a:spcAft>
                <a:spcPts val="0"/>
              </a:spcAft>
              <a:buNone/>
              <a:defRPr sz="900"/>
            </a:lvl9pPr>
          </a:lstStyle>
          <a:p/>
        </p:txBody>
      </p:sp>
      <p:sp>
        <p:nvSpPr>
          <p:cNvPr id="378" name="Google Shape;378;p34"/>
          <p:cNvSpPr txBox="1"/>
          <p:nvPr>
            <p:ph idx="5" type="subTitle"/>
          </p:nvPr>
        </p:nvSpPr>
        <p:spPr>
          <a:xfrm>
            <a:off x="6036038" y="3239100"/>
            <a:ext cx="2557800" cy="2499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2100">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9pPr>
          </a:lstStyle>
          <a:p/>
        </p:txBody>
      </p:sp>
      <p:sp>
        <p:nvSpPr>
          <p:cNvPr id="379" name="Google Shape;379;p34"/>
          <p:cNvSpPr/>
          <p:nvPr/>
        </p:nvSpPr>
        <p:spPr>
          <a:xfrm>
            <a:off x="667144"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0" name="Google Shape;380;p34"/>
          <p:cNvSpPr/>
          <p:nvPr/>
        </p:nvSpPr>
        <p:spPr>
          <a:xfrm>
            <a:off x="667144"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1" name="Google Shape;381;p34"/>
          <p:cNvSpPr/>
          <p:nvPr/>
        </p:nvSpPr>
        <p:spPr>
          <a:xfrm>
            <a:off x="667144"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2" name="Google Shape;382;p34"/>
          <p:cNvSpPr/>
          <p:nvPr/>
        </p:nvSpPr>
        <p:spPr>
          <a:xfrm>
            <a:off x="667144"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3" name="Google Shape;383;p34"/>
          <p:cNvSpPr/>
          <p:nvPr/>
        </p:nvSpPr>
        <p:spPr>
          <a:xfrm>
            <a:off x="667144"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4" name="Google Shape;384;p34"/>
          <p:cNvSpPr/>
          <p:nvPr/>
        </p:nvSpPr>
        <p:spPr>
          <a:xfrm>
            <a:off x="667144"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5" name="Google Shape;385;p34"/>
          <p:cNvSpPr/>
          <p:nvPr/>
        </p:nvSpPr>
        <p:spPr>
          <a:xfrm>
            <a:off x="667144"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6" name="Google Shape;386;p34"/>
          <p:cNvSpPr/>
          <p:nvPr/>
        </p:nvSpPr>
        <p:spPr>
          <a:xfrm>
            <a:off x="667144"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7" name="Google Shape;387;p34"/>
          <p:cNvSpPr/>
          <p:nvPr/>
        </p:nvSpPr>
        <p:spPr>
          <a:xfrm>
            <a:off x="667144"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8" name="Google Shape;388;p34"/>
          <p:cNvSpPr/>
          <p:nvPr/>
        </p:nvSpPr>
        <p:spPr>
          <a:xfrm>
            <a:off x="667144"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9" name="Google Shape;389;p34"/>
          <p:cNvSpPr/>
          <p:nvPr/>
        </p:nvSpPr>
        <p:spPr>
          <a:xfrm>
            <a:off x="1189500"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0" name="Google Shape;390;p34"/>
          <p:cNvSpPr/>
          <p:nvPr/>
        </p:nvSpPr>
        <p:spPr>
          <a:xfrm>
            <a:off x="1189500"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1" name="Google Shape;391;p34"/>
          <p:cNvSpPr/>
          <p:nvPr/>
        </p:nvSpPr>
        <p:spPr>
          <a:xfrm>
            <a:off x="1189500"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2" name="Google Shape;392;p34"/>
          <p:cNvSpPr/>
          <p:nvPr/>
        </p:nvSpPr>
        <p:spPr>
          <a:xfrm>
            <a:off x="1189500"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3" name="Google Shape;393;p34"/>
          <p:cNvSpPr/>
          <p:nvPr/>
        </p:nvSpPr>
        <p:spPr>
          <a:xfrm>
            <a:off x="1189500"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4" name="Google Shape;394;p34"/>
          <p:cNvSpPr/>
          <p:nvPr/>
        </p:nvSpPr>
        <p:spPr>
          <a:xfrm>
            <a:off x="1189500"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5" name="Google Shape;395;p34"/>
          <p:cNvSpPr/>
          <p:nvPr/>
        </p:nvSpPr>
        <p:spPr>
          <a:xfrm>
            <a:off x="1189500"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6" name="Google Shape;396;p34"/>
          <p:cNvSpPr/>
          <p:nvPr/>
        </p:nvSpPr>
        <p:spPr>
          <a:xfrm>
            <a:off x="1189500"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7" name="Google Shape;397;p34"/>
          <p:cNvSpPr/>
          <p:nvPr/>
        </p:nvSpPr>
        <p:spPr>
          <a:xfrm>
            <a:off x="1189500"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8" name="Google Shape;398;p34"/>
          <p:cNvSpPr/>
          <p:nvPr/>
        </p:nvSpPr>
        <p:spPr>
          <a:xfrm>
            <a:off x="1189500"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99" name="Google Shape;399;p34"/>
          <p:cNvSpPr/>
          <p:nvPr/>
        </p:nvSpPr>
        <p:spPr>
          <a:xfrm>
            <a:off x="1711856"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0" name="Google Shape;400;p34"/>
          <p:cNvSpPr/>
          <p:nvPr/>
        </p:nvSpPr>
        <p:spPr>
          <a:xfrm>
            <a:off x="1711856"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1" name="Google Shape;401;p34"/>
          <p:cNvSpPr/>
          <p:nvPr/>
        </p:nvSpPr>
        <p:spPr>
          <a:xfrm>
            <a:off x="1711856"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2" name="Google Shape;402;p34"/>
          <p:cNvSpPr/>
          <p:nvPr/>
        </p:nvSpPr>
        <p:spPr>
          <a:xfrm>
            <a:off x="1711856"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3" name="Google Shape;403;p34"/>
          <p:cNvSpPr/>
          <p:nvPr/>
        </p:nvSpPr>
        <p:spPr>
          <a:xfrm>
            <a:off x="1711856"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4" name="Google Shape;404;p34"/>
          <p:cNvSpPr/>
          <p:nvPr/>
        </p:nvSpPr>
        <p:spPr>
          <a:xfrm>
            <a:off x="1711856"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5" name="Google Shape;405;p34"/>
          <p:cNvSpPr/>
          <p:nvPr/>
        </p:nvSpPr>
        <p:spPr>
          <a:xfrm>
            <a:off x="1711856"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6" name="Google Shape;406;p34"/>
          <p:cNvSpPr/>
          <p:nvPr/>
        </p:nvSpPr>
        <p:spPr>
          <a:xfrm>
            <a:off x="1711856"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7" name="Google Shape;407;p34"/>
          <p:cNvSpPr/>
          <p:nvPr/>
        </p:nvSpPr>
        <p:spPr>
          <a:xfrm>
            <a:off x="1711856"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8" name="Google Shape;408;p34"/>
          <p:cNvSpPr/>
          <p:nvPr/>
        </p:nvSpPr>
        <p:spPr>
          <a:xfrm>
            <a:off x="1711856"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09" name="Google Shape;409;p34"/>
          <p:cNvSpPr/>
          <p:nvPr/>
        </p:nvSpPr>
        <p:spPr>
          <a:xfrm>
            <a:off x="2234213"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0" name="Google Shape;410;p34"/>
          <p:cNvSpPr/>
          <p:nvPr/>
        </p:nvSpPr>
        <p:spPr>
          <a:xfrm>
            <a:off x="2234213"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1" name="Google Shape;411;p34"/>
          <p:cNvSpPr/>
          <p:nvPr/>
        </p:nvSpPr>
        <p:spPr>
          <a:xfrm>
            <a:off x="2234213"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2" name="Google Shape;412;p34"/>
          <p:cNvSpPr/>
          <p:nvPr/>
        </p:nvSpPr>
        <p:spPr>
          <a:xfrm>
            <a:off x="2234213"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3" name="Google Shape;413;p34"/>
          <p:cNvSpPr/>
          <p:nvPr/>
        </p:nvSpPr>
        <p:spPr>
          <a:xfrm>
            <a:off x="2234213"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4" name="Google Shape;414;p34"/>
          <p:cNvSpPr/>
          <p:nvPr/>
        </p:nvSpPr>
        <p:spPr>
          <a:xfrm>
            <a:off x="2234213"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5" name="Google Shape;415;p34"/>
          <p:cNvSpPr/>
          <p:nvPr/>
        </p:nvSpPr>
        <p:spPr>
          <a:xfrm>
            <a:off x="2234213"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6" name="Google Shape;416;p34"/>
          <p:cNvSpPr/>
          <p:nvPr/>
        </p:nvSpPr>
        <p:spPr>
          <a:xfrm>
            <a:off x="2234213"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7" name="Google Shape;417;p34"/>
          <p:cNvSpPr/>
          <p:nvPr/>
        </p:nvSpPr>
        <p:spPr>
          <a:xfrm>
            <a:off x="2234213"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8" name="Google Shape;418;p34"/>
          <p:cNvSpPr/>
          <p:nvPr/>
        </p:nvSpPr>
        <p:spPr>
          <a:xfrm>
            <a:off x="2234213"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19" name="Google Shape;419;p34"/>
          <p:cNvSpPr/>
          <p:nvPr/>
        </p:nvSpPr>
        <p:spPr>
          <a:xfrm>
            <a:off x="2756569"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0" name="Google Shape;420;p34"/>
          <p:cNvSpPr/>
          <p:nvPr/>
        </p:nvSpPr>
        <p:spPr>
          <a:xfrm>
            <a:off x="2756569"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1" name="Google Shape;421;p34"/>
          <p:cNvSpPr/>
          <p:nvPr/>
        </p:nvSpPr>
        <p:spPr>
          <a:xfrm>
            <a:off x="2756569"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2" name="Google Shape;422;p34"/>
          <p:cNvSpPr/>
          <p:nvPr/>
        </p:nvSpPr>
        <p:spPr>
          <a:xfrm>
            <a:off x="2756569"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3" name="Google Shape;423;p34"/>
          <p:cNvSpPr/>
          <p:nvPr/>
        </p:nvSpPr>
        <p:spPr>
          <a:xfrm>
            <a:off x="2756569"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4" name="Google Shape;424;p34"/>
          <p:cNvSpPr/>
          <p:nvPr/>
        </p:nvSpPr>
        <p:spPr>
          <a:xfrm>
            <a:off x="2756569"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5" name="Google Shape;425;p34"/>
          <p:cNvSpPr/>
          <p:nvPr/>
        </p:nvSpPr>
        <p:spPr>
          <a:xfrm>
            <a:off x="2756569"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6" name="Google Shape;426;p34"/>
          <p:cNvSpPr/>
          <p:nvPr/>
        </p:nvSpPr>
        <p:spPr>
          <a:xfrm>
            <a:off x="2756569"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7" name="Google Shape;427;p34"/>
          <p:cNvSpPr/>
          <p:nvPr/>
        </p:nvSpPr>
        <p:spPr>
          <a:xfrm>
            <a:off x="2756569"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8" name="Google Shape;428;p34"/>
          <p:cNvSpPr/>
          <p:nvPr/>
        </p:nvSpPr>
        <p:spPr>
          <a:xfrm>
            <a:off x="2756569"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29" name="Google Shape;429;p34"/>
          <p:cNvSpPr/>
          <p:nvPr/>
        </p:nvSpPr>
        <p:spPr>
          <a:xfrm>
            <a:off x="3278925"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0" name="Google Shape;430;p34"/>
          <p:cNvSpPr/>
          <p:nvPr/>
        </p:nvSpPr>
        <p:spPr>
          <a:xfrm>
            <a:off x="3278925"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1" name="Google Shape;431;p34"/>
          <p:cNvSpPr/>
          <p:nvPr/>
        </p:nvSpPr>
        <p:spPr>
          <a:xfrm>
            <a:off x="3278925"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2" name="Google Shape;432;p34"/>
          <p:cNvSpPr/>
          <p:nvPr/>
        </p:nvSpPr>
        <p:spPr>
          <a:xfrm>
            <a:off x="3278925"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3" name="Google Shape;433;p34"/>
          <p:cNvSpPr/>
          <p:nvPr/>
        </p:nvSpPr>
        <p:spPr>
          <a:xfrm>
            <a:off x="3278925"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4" name="Google Shape;434;p34"/>
          <p:cNvSpPr/>
          <p:nvPr/>
        </p:nvSpPr>
        <p:spPr>
          <a:xfrm>
            <a:off x="3278925"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5" name="Google Shape;435;p34"/>
          <p:cNvSpPr/>
          <p:nvPr/>
        </p:nvSpPr>
        <p:spPr>
          <a:xfrm>
            <a:off x="3278925"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6" name="Google Shape;436;p34"/>
          <p:cNvSpPr/>
          <p:nvPr/>
        </p:nvSpPr>
        <p:spPr>
          <a:xfrm>
            <a:off x="3278925"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7" name="Google Shape;437;p34"/>
          <p:cNvSpPr/>
          <p:nvPr/>
        </p:nvSpPr>
        <p:spPr>
          <a:xfrm>
            <a:off x="3278925"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8" name="Google Shape;438;p34"/>
          <p:cNvSpPr/>
          <p:nvPr/>
        </p:nvSpPr>
        <p:spPr>
          <a:xfrm>
            <a:off x="3278925"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39" name="Google Shape;439;p34"/>
          <p:cNvSpPr/>
          <p:nvPr/>
        </p:nvSpPr>
        <p:spPr>
          <a:xfrm>
            <a:off x="3801281"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0" name="Google Shape;440;p34"/>
          <p:cNvSpPr/>
          <p:nvPr/>
        </p:nvSpPr>
        <p:spPr>
          <a:xfrm>
            <a:off x="3801281"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1" name="Google Shape;441;p34"/>
          <p:cNvSpPr/>
          <p:nvPr/>
        </p:nvSpPr>
        <p:spPr>
          <a:xfrm>
            <a:off x="3801281"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2" name="Google Shape;442;p34"/>
          <p:cNvSpPr/>
          <p:nvPr/>
        </p:nvSpPr>
        <p:spPr>
          <a:xfrm>
            <a:off x="3801281"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3" name="Google Shape;443;p34"/>
          <p:cNvSpPr/>
          <p:nvPr/>
        </p:nvSpPr>
        <p:spPr>
          <a:xfrm>
            <a:off x="3801281"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4" name="Google Shape;444;p34"/>
          <p:cNvSpPr/>
          <p:nvPr/>
        </p:nvSpPr>
        <p:spPr>
          <a:xfrm>
            <a:off x="3801281"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5" name="Google Shape;445;p34"/>
          <p:cNvSpPr/>
          <p:nvPr/>
        </p:nvSpPr>
        <p:spPr>
          <a:xfrm>
            <a:off x="3801281"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6" name="Google Shape;446;p34"/>
          <p:cNvSpPr/>
          <p:nvPr/>
        </p:nvSpPr>
        <p:spPr>
          <a:xfrm>
            <a:off x="3801281"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7" name="Google Shape;447;p34"/>
          <p:cNvSpPr/>
          <p:nvPr/>
        </p:nvSpPr>
        <p:spPr>
          <a:xfrm>
            <a:off x="3801281"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8" name="Google Shape;448;p34"/>
          <p:cNvSpPr/>
          <p:nvPr/>
        </p:nvSpPr>
        <p:spPr>
          <a:xfrm>
            <a:off x="3801281"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49" name="Google Shape;449;p34"/>
          <p:cNvSpPr/>
          <p:nvPr/>
        </p:nvSpPr>
        <p:spPr>
          <a:xfrm>
            <a:off x="4323638"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0" name="Google Shape;450;p34"/>
          <p:cNvSpPr/>
          <p:nvPr/>
        </p:nvSpPr>
        <p:spPr>
          <a:xfrm>
            <a:off x="4323638"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1" name="Google Shape;451;p34"/>
          <p:cNvSpPr/>
          <p:nvPr/>
        </p:nvSpPr>
        <p:spPr>
          <a:xfrm>
            <a:off x="4323638"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2" name="Google Shape;452;p34"/>
          <p:cNvSpPr/>
          <p:nvPr/>
        </p:nvSpPr>
        <p:spPr>
          <a:xfrm>
            <a:off x="4323638"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3" name="Google Shape;453;p34"/>
          <p:cNvSpPr/>
          <p:nvPr/>
        </p:nvSpPr>
        <p:spPr>
          <a:xfrm>
            <a:off x="4323638"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4" name="Google Shape;454;p34"/>
          <p:cNvSpPr/>
          <p:nvPr/>
        </p:nvSpPr>
        <p:spPr>
          <a:xfrm>
            <a:off x="4323638"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5" name="Google Shape;455;p34"/>
          <p:cNvSpPr/>
          <p:nvPr/>
        </p:nvSpPr>
        <p:spPr>
          <a:xfrm>
            <a:off x="4323638"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6" name="Google Shape;456;p34"/>
          <p:cNvSpPr/>
          <p:nvPr/>
        </p:nvSpPr>
        <p:spPr>
          <a:xfrm>
            <a:off x="4323638"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7" name="Google Shape;457;p34"/>
          <p:cNvSpPr/>
          <p:nvPr/>
        </p:nvSpPr>
        <p:spPr>
          <a:xfrm>
            <a:off x="4323638"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8" name="Google Shape;458;p34"/>
          <p:cNvSpPr/>
          <p:nvPr/>
        </p:nvSpPr>
        <p:spPr>
          <a:xfrm>
            <a:off x="4323638"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59" name="Google Shape;459;p34"/>
          <p:cNvSpPr/>
          <p:nvPr/>
        </p:nvSpPr>
        <p:spPr>
          <a:xfrm>
            <a:off x="4845994"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0" name="Google Shape;460;p34"/>
          <p:cNvSpPr/>
          <p:nvPr/>
        </p:nvSpPr>
        <p:spPr>
          <a:xfrm>
            <a:off x="4845994"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1" name="Google Shape;461;p34"/>
          <p:cNvSpPr/>
          <p:nvPr/>
        </p:nvSpPr>
        <p:spPr>
          <a:xfrm>
            <a:off x="4845994"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2" name="Google Shape;462;p34"/>
          <p:cNvSpPr/>
          <p:nvPr/>
        </p:nvSpPr>
        <p:spPr>
          <a:xfrm>
            <a:off x="4845994"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3" name="Google Shape;463;p34"/>
          <p:cNvSpPr/>
          <p:nvPr/>
        </p:nvSpPr>
        <p:spPr>
          <a:xfrm>
            <a:off x="4845994"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4" name="Google Shape;464;p34"/>
          <p:cNvSpPr/>
          <p:nvPr/>
        </p:nvSpPr>
        <p:spPr>
          <a:xfrm>
            <a:off x="4845994"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5" name="Google Shape;465;p34"/>
          <p:cNvSpPr/>
          <p:nvPr/>
        </p:nvSpPr>
        <p:spPr>
          <a:xfrm>
            <a:off x="4845994"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6" name="Google Shape;466;p34"/>
          <p:cNvSpPr/>
          <p:nvPr/>
        </p:nvSpPr>
        <p:spPr>
          <a:xfrm>
            <a:off x="4845994"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7" name="Google Shape;467;p34"/>
          <p:cNvSpPr/>
          <p:nvPr/>
        </p:nvSpPr>
        <p:spPr>
          <a:xfrm>
            <a:off x="4845994"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8" name="Google Shape;468;p34"/>
          <p:cNvSpPr/>
          <p:nvPr/>
        </p:nvSpPr>
        <p:spPr>
          <a:xfrm>
            <a:off x="4845994"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69" name="Google Shape;469;p34"/>
          <p:cNvSpPr/>
          <p:nvPr/>
        </p:nvSpPr>
        <p:spPr>
          <a:xfrm>
            <a:off x="5368350"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0" name="Google Shape;470;p34"/>
          <p:cNvSpPr/>
          <p:nvPr/>
        </p:nvSpPr>
        <p:spPr>
          <a:xfrm>
            <a:off x="5368350"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1" name="Google Shape;471;p34"/>
          <p:cNvSpPr/>
          <p:nvPr/>
        </p:nvSpPr>
        <p:spPr>
          <a:xfrm>
            <a:off x="5368350"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2" name="Google Shape;472;p34"/>
          <p:cNvSpPr/>
          <p:nvPr/>
        </p:nvSpPr>
        <p:spPr>
          <a:xfrm>
            <a:off x="5368350"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3" name="Google Shape;473;p34"/>
          <p:cNvSpPr/>
          <p:nvPr/>
        </p:nvSpPr>
        <p:spPr>
          <a:xfrm>
            <a:off x="5368350"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4" name="Google Shape;474;p34"/>
          <p:cNvSpPr/>
          <p:nvPr/>
        </p:nvSpPr>
        <p:spPr>
          <a:xfrm>
            <a:off x="5368350"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5" name="Google Shape;475;p34"/>
          <p:cNvSpPr/>
          <p:nvPr/>
        </p:nvSpPr>
        <p:spPr>
          <a:xfrm>
            <a:off x="5368350"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6" name="Google Shape;476;p34"/>
          <p:cNvSpPr/>
          <p:nvPr/>
        </p:nvSpPr>
        <p:spPr>
          <a:xfrm>
            <a:off x="5368350"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7" name="Google Shape;477;p34"/>
          <p:cNvSpPr/>
          <p:nvPr/>
        </p:nvSpPr>
        <p:spPr>
          <a:xfrm>
            <a:off x="5368350"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8" name="Google Shape;478;p34"/>
          <p:cNvSpPr/>
          <p:nvPr/>
        </p:nvSpPr>
        <p:spPr>
          <a:xfrm>
            <a:off x="5368350"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79" name="Google Shape;479;p34"/>
          <p:cNvSpPr/>
          <p:nvPr/>
        </p:nvSpPr>
        <p:spPr>
          <a:xfrm>
            <a:off x="667144"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0" name="Google Shape;480;p34"/>
          <p:cNvSpPr/>
          <p:nvPr/>
        </p:nvSpPr>
        <p:spPr>
          <a:xfrm>
            <a:off x="667144"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1" name="Google Shape;481;p34"/>
          <p:cNvSpPr/>
          <p:nvPr/>
        </p:nvSpPr>
        <p:spPr>
          <a:xfrm>
            <a:off x="667144"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2" name="Google Shape;482;p34"/>
          <p:cNvSpPr/>
          <p:nvPr/>
        </p:nvSpPr>
        <p:spPr>
          <a:xfrm>
            <a:off x="667144"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3" name="Google Shape;483;p34"/>
          <p:cNvSpPr/>
          <p:nvPr/>
        </p:nvSpPr>
        <p:spPr>
          <a:xfrm>
            <a:off x="667144"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4" name="Google Shape;484;p34"/>
          <p:cNvSpPr/>
          <p:nvPr/>
        </p:nvSpPr>
        <p:spPr>
          <a:xfrm>
            <a:off x="667144"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5" name="Google Shape;485;p34"/>
          <p:cNvSpPr/>
          <p:nvPr/>
        </p:nvSpPr>
        <p:spPr>
          <a:xfrm>
            <a:off x="667144"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6" name="Google Shape;486;p34"/>
          <p:cNvSpPr/>
          <p:nvPr/>
        </p:nvSpPr>
        <p:spPr>
          <a:xfrm>
            <a:off x="667144"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7" name="Google Shape;487;p34"/>
          <p:cNvSpPr/>
          <p:nvPr/>
        </p:nvSpPr>
        <p:spPr>
          <a:xfrm>
            <a:off x="667144"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8" name="Google Shape;488;p34"/>
          <p:cNvSpPr/>
          <p:nvPr/>
        </p:nvSpPr>
        <p:spPr>
          <a:xfrm>
            <a:off x="667144"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89" name="Google Shape;489;p34"/>
          <p:cNvSpPr/>
          <p:nvPr/>
        </p:nvSpPr>
        <p:spPr>
          <a:xfrm>
            <a:off x="1189500"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0" name="Google Shape;490;p34"/>
          <p:cNvSpPr/>
          <p:nvPr/>
        </p:nvSpPr>
        <p:spPr>
          <a:xfrm>
            <a:off x="1189500"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1" name="Google Shape;491;p34"/>
          <p:cNvSpPr/>
          <p:nvPr/>
        </p:nvSpPr>
        <p:spPr>
          <a:xfrm>
            <a:off x="1189500"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2" name="Google Shape;492;p34"/>
          <p:cNvSpPr/>
          <p:nvPr/>
        </p:nvSpPr>
        <p:spPr>
          <a:xfrm>
            <a:off x="1189500"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3" name="Google Shape;493;p34"/>
          <p:cNvSpPr/>
          <p:nvPr/>
        </p:nvSpPr>
        <p:spPr>
          <a:xfrm>
            <a:off x="1189500"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4" name="Google Shape;494;p34"/>
          <p:cNvSpPr/>
          <p:nvPr/>
        </p:nvSpPr>
        <p:spPr>
          <a:xfrm>
            <a:off x="1189500"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5" name="Google Shape;495;p34"/>
          <p:cNvSpPr/>
          <p:nvPr/>
        </p:nvSpPr>
        <p:spPr>
          <a:xfrm>
            <a:off x="1189500"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6" name="Google Shape;496;p34"/>
          <p:cNvSpPr/>
          <p:nvPr/>
        </p:nvSpPr>
        <p:spPr>
          <a:xfrm>
            <a:off x="1189500"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7" name="Google Shape;497;p34"/>
          <p:cNvSpPr/>
          <p:nvPr/>
        </p:nvSpPr>
        <p:spPr>
          <a:xfrm>
            <a:off x="1189500"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8" name="Google Shape;498;p34"/>
          <p:cNvSpPr/>
          <p:nvPr/>
        </p:nvSpPr>
        <p:spPr>
          <a:xfrm>
            <a:off x="1189500"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99" name="Google Shape;499;p34"/>
          <p:cNvSpPr/>
          <p:nvPr/>
        </p:nvSpPr>
        <p:spPr>
          <a:xfrm>
            <a:off x="1711856"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0" name="Google Shape;500;p34"/>
          <p:cNvSpPr/>
          <p:nvPr/>
        </p:nvSpPr>
        <p:spPr>
          <a:xfrm>
            <a:off x="1711856"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1" name="Google Shape;501;p34"/>
          <p:cNvSpPr/>
          <p:nvPr/>
        </p:nvSpPr>
        <p:spPr>
          <a:xfrm>
            <a:off x="1711856"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2" name="Google Shape;502;p34"/>
          <p:cNvSpPr/>
          <p:nvPr/>
        </p:nvSpPr>
        <p:spPr>
          <a:xfrm>
            <a:off x="1711856"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3" name="Google Shape;503;p34"/>
          <p:cNvSpPr/>
          <p:nvPr/>
        </p:nvSpPr>
        <p:spPr>
          <a:xfrm>
            <a:off x="1711856"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4" name="Google Shape;504;p34"/>
          <p:cNvSpPr/>
          <p:nvPr/>
        </p:nvSpPr>
        <p:spPr>
          <a:xfrm>
            <a:off x="1711856"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5" name="Google Shape;505;p34"/>
          <p:cNvSpPr/>
          <p:nvPr/>
        </p:nvSpPr>
        <p:spPr>
          <a:xfrm>
            <a:off x="1711856"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6" name="Google Shape;506;p34"/>
          <p:cNvSpPr/>
          <p:nvPr/>
        </p:nvSpPr>
        <p:spPr>
          <a:xfrm>
            <a:off x="1711856"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7" name="Google Shape;507;p34"/>
          <p:cNvSpPr/>
          <p:nvPr/>
        </p:nvSpPr>
        <p:spPr>
          <a:xfrm>
            <a:off x="1711856"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8" name="Google Shape;508;p34"/>
          <p:cNvSpPr/>
          <p:nvPr/>
        </p:nvSpPr>
        <p:spPr>
          <a:xfrm>
            <a:off x="1711856"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09" name="Google Shape;509;p34"/>
          <p:cNvSpPr/>
          <p:nvPr/>
        </p:nvSpPr>
        <p:spPr>
          <a:xfrm>
            <a:off x="2234213"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0" name="Google Shape;510;p34"/>
          <p:cNvSpPr/>
          <p:nvPr/>
        </p:nvSpPr>
        <p:spPr>
          <a:xfrm>
            <a:off x="2234213"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1" name="Google Shape;511;p34"/>
          <p:cNvSpPr/>
          <p:nvPr/>
        </p:nvSpPr>
        <p:spPr>
          <a:xfrm>
            <a:off x="2234213"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2" name="Google Shape;512;p34"/>
          <p:cNvSpPr/>
          <p:nvPr/>
        </p:nvSpPr>
        <p:spPr>
          <a:xfrm>
            <a:off x="2234213"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3" name="Google Shape;513;p34"/>
          <p:cNvSpPr/>
          <p:nvPr/>
        </p:nvSpPr>
        <p:spPr>
          <a:xfrm>
            <a:off x="2234213"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4" name="Google Shape;514;p34"/>
          <p:cNvSpPr/>
          <p:nvPr/>
        </p:nvSpPr>
        <p:spPr>
          <a:xfrm>
            <a:off x="2234213"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5" name="Google Shape;515;p34"/>
          <p:cNvSpPr/>
          <p:nvPr/>
        </p:nvSpPr>
        <p:spPr>
          <a:xfrm>
            <a:off x="2234213"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6" name="Google Shape;516;p34"/>
          <p:cNvSpPr/>
          <p:nvPr/>
        </p:nvSpPr>
        <p:spPr>
          <a:xfrm>
            <a:off x="2234213"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7" name="Google Shape;517;p34"/>
          <p:cNvSpPr/>
          <p:nvPr/>
        </p:nvSpPr>
        <p:spPr>
          <a:xfrm>
            <a:off x="2234213"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8" name="Google Shape;518;p34"/>
          <p:cNvSpPr/>
          <p:nvPr/>
        </p:nvSpPr>
        <p:spPr>
          <a:xfrm>
            <a:off x="2234213"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19" name="Google Shape;519;p34"/>
          <p:cNvSpPr/>
          <p:nvPr/>
        </p:nvSpPr>
        <p:spPr>
          <a:xfrm>
            <a:off x="2756569"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0" name="Google Shape;520;p34"/>
          <p:cNvSpPr/>
          <p:nvPr/>
        </p:nvSpPr>
        <p:spPr>
          <a:xfrm>
            <a:off x="2756569"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1" name="Google Shape;521;p34"/>
          <p:cNvSpPr/>
          <p:nvPr/>
        </p:nvSpPr>
        <p:spPr>
          <a:xfrm>
            <a:off x="2756569"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2" name="Google Shape;522;p34"/>
          <p:cNvSpPr/>
          <p:nvPr/>
        </p:nvSpPr>
        <p:spPr>
          <a:xfrm>
            <a:off x="2756569"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3" name="Google Shape;523;p34"/>
          <p:cNvSpPr/>
          <p:nvPr/>
        </p:nvSpPr>
        <p:spPr>
          <a:xfrm>
            <a:off x="2756569"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4" name="Google Shape;524;p34"/>
          <p:cNvSpPr/>
          <p:nvPr/>
        </p:nvSpPr>
        <p:spPr>
          <a:xfrm>
            <a:off x="2756569"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5" name="Google Shape;525;p34"/>
          <p:cNvSpPr/>
          <p:nvPr/>
        </p:nvSpPr>
        <p:spPr>
          <a:xfrm>
            <a:off x="2756569"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6" name="Google Shape;526;p34"/>
          <p:cNvSpPr/>
          <p:nvPr/>
        </p:nvSpPr>
        <p:spPr>
          <a:xfrm>
            <a:off x="2756569"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7" name="Google Shape;527;p34"/>
          <p:cNvSpPr/>
          <p:nvPr/>
        </p:nvSpPr>
        <p:spPr>
          <a:xfrm>
            <a:off x="2756569"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8" name="Google Shape;528;p34"/>
          <p:cNvSpPr/>
          <p:nvPr/>
        </p:nvSpPr>
        <p:spPr>
          <a:xfrm>
            <a:off x="2756569"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29" name="Google Shape;529;p34"/>
          <p:cNvSpPr/>
          <p:nvPr/>
        </p:nvSpPr>
        <p:spPr>
          <a:xfrm>
            <a:off x="3278925"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0" name="Google Shape;530;p34"/>
          <p:cNvSpPr/>
          <p:nvPr/>
        </p:nvSpPr>
        <p:spPr>
          <a:xfrm>
            <a:off x="3278925"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1" name="Google Shape;531;p34"/>
          <p:cNvSpPr/>
          <p:nvPr/>
        </p:nvSpPr>
        <p:spPr>
          <a:xfrm>
            <a:off x="3278925"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2" name="Google Shape;532;p34"/>
          <p:cNvSpPr/>
          <p:nvPr/>
        </p:nvSpPr>
        <p:spPr>
          <a:xfrm>
            <a:off x="3278925"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3" name="Google Shape;533;p34"/>
          <p:cNvSpPr/>
          <p:nvPr/>
        </p:nvSpPr>
        <p:spPr>
          <a:xfrm>
            <a:off x="3278925"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4" name="Google Shape;534;p34"/>
          <p:cNvSpPr/>
          <p:nvPr/>
        </p:nvSpPr>
        <p:spPr>
          <a:xfrm>
            <a:off x="3278925"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5" name="Google Shape;535;p34"/>
          <p:cNvSpPr/>
          <p:nvPr/>
        </p:nvSpPr>
        <p:spPr>
          <a:xfrm>
            <a:off x="3278925"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6" name="Google Shape;536;p34"/>
          <p:cNvSpPr/>
          <p:nvPr/>
        </p:nvSpPr>
        <p:spPr>
          <a:xfrm>
            <a:off x="3278925"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7" name="Google Shape;537;p34"/>
          <p:cNvSpPr/>
          <p:nvPr/>
        </p:nvSpPr>
        <p:spPr>
          <a:xfrm>
            <a:off x="3278925"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8" name="Google Shape;538;p34"/>
          <p:cNvSpPr/>
          <p:nvPr/>
        </p:nvSpPr>
        <p:spPr>
          <a:xfrm>
            <a:off x="3278925"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39" name="Google Shape;539;p34"/>
          <p:cNvSpPr/>
          <p:nvPr/>
        </p:nvSpPr>
        <p:spPr>
          <a:xfrm>
            <a:off x="3801281"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0" name="Google Shape;540;p34"/>
          <p:cNvSpPr/>
          <p:nvPr/>
        </p:nvSpPr>
        <p:spPr>
          <a:xfrm>
            <a:off x="3801281"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1" name="Google Shape;541;p34"/>
          <p:cNvSpPr/>
          <p:nvPr/>
        </p:nvSpPr>
        <p:spPr>
          <a:xfrm>
            <a:off x="3801281"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2" name="Google Shape;542;p34"/>
          <p:cNvSpPr/>
          <p:nvPr/>
        </p:nvSpPr>
        <p:spPr>
          <a:xfrm>
            <a:off x="3801281"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3" name="Google Shape;543;p34"/>
          <p:cNvSpPr/>
          <p:nvPr/>
        </p:nvSpPr>
        <p:spPr>
          <a:xfrm>
            <a:off x="3801281"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4" name="Google Shape;544;p34"/>
          <p:cNvSpPr/>
          <p:nvPr/>
        </p:nvSpPr>
        <p:spPr>
          <a:xfrm>
            <a:off x="3801281"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5" name="Google Shape;545;p34"/>
          <p:cNvSpPr/>
          <p:nvPr/>
        </p:nvSpPr>
        <p:spPr>
          <a:xfrm>
            <a:off x="3801281"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6" name="Google Shape;546;p34"/>
          <p:cNvSpPr/>
          <p:nvPr/>
        </p:nvSpPr>
        <p:spPr>
          <a:xfrm>
            <a:off x="3801281"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7" name="Google Shape;547;p34"/>
          <p:cNvSpPr/>
          <p:nvPr/>
        </p:nvSpPr>
        <p:spPr>
          <a:xfrm>
            <a:off x="3801281"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8" name="Google Shape;548;p34"/>
          <p:cNvSpPr/>
          <p:nvPr/>
        </p:nvSpPr>
        <p:spPr>
          <a:xfrm>
            <a:off x="3801281"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49" name="Google Shape;549;p34"/>
          <p:cNvSpPr/>
          <p:nvPr/>
        </p:nvSpPr>
        <p:spPr>
          <a:xfrm>
            <a:off x="4323638"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0" name="Google Shape;550;p34"/>
          <p:cNvSpPr/>
          <p:nvPr/>
        </p:nvSpPr>
        <p:spPr>
          <a:xfrm>
            <a:off x="4323638"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1" name="Google Shape;551;p34"/>
          <p:cNvSpPr/>
          <p:nvPr/>
        </p:nvSpPr>
        <p:spPr>
          <a:xfrm>
            <a:off x="4323638"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2" name="Google Shape;552;p34"/>
          <p:cNvSpPr/>
          <p:nvPr/>
        </p:nvSpPr>
        <p:spPr>
          <a:xfrm>
            <a:off x="4323638"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3" name="Google Shape;553;p34"/>
          <p:cNvSpPr/>
          <p:nvPr/>
        </p:nvSpPr>
        <p:spPr>
          <a:xfrm>
            <a:off x="4323638"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4" name="Google Shape;554;p34"/>
          <p:cNvSpPr/>
          <p:nvPr/>
        </p:nvSpPr>
        <p:spPr>
          <a:xfrm>
            <a:off x="4323638"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5" name="Google Shape;555;p34"/>
          <p:cNvSpPr/>
          <p:nvPr/>
        </p:nvSpPr>
        <p:spPr>
          <a:xfrm>
            <a:off x="4323638"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6" name="Google Shape;556;p34"/>
          <p:cNvSpPr/>
          <p:nvPr/>
        </p:nvSpPr>
        <p:spPr>
          <a:xfrm>
            <a:off x="4323638"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7" name="Google Shape;557;p34"/>
          <p:cNvSpPr/>
          <p:nvPr/>
        </p:nvSpPr>
        <p:spPr>
          <a:xfrm>
            <a:off x="4323638"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8" name="Google Shape;558;p34"/>
          <p:cNvSpPr/>
          <p:nvPr/>
        </p:nvSpPr>
        <p:spPr>
          <a:xfrm>
            <a:off x="4323638"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59" name="Google Shape;559;p34"/>
          <p:cNvSpPr/>
          <p:nvPr/>
        </p:nvSpPr>
        <p:spPr>
          <a:xfrm>
            <a:off x="4845994"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0" name="Google Shape;560;p34"/>
          <p:cNvSpPr/>
          <p:nvPr/>
        </p:nvSpPr>
        <p:spPr>
          <a:xfrm>
            <a:off x="4845994"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1" name="Google Shape;561;p34"/>
          <p:cNvSpPr/>
          <p:nvPr/>
        </p:nvSpPr>
        <p:spPr>
          <a:xfrm>
            <a:off x="4845994"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2" name="Google Shape;562;p34"/>
          <p:cNvSpPr/>
          <p:nvPr/>
        </p:nvSpPr>
        <p:spPr>
          <a:xfrm>
            <a:off x="4845994"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3" name="Google Shape;563;p34"/>
          <p:cNvSpPr/>
          <p:nvPr/>
        </p:nvSpPr>
        <p:spPr>
          <a:xfrm>
            <a:off x="4845994"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4" name="Google Shape;564;p34"/>
          <p:cNvSpPr/>
          <p:nvPr/>
        </p:nvSpPr>
        <p:spPr>
          <a:xfrm>
            <a:off x="4845994"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5" name="Google Shape;565;p34"/>
          <p:cNvSpPr/>
          <p:nvPr/>
        </p:nvSpPr>
        <p:spPr>
          <a:xfrm>
            <a:off x="4845994"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6" name="Google Shape;566;p34"/>
          <p:cNvSpPr/>
          <p:nvPr/>
        </p:nvSpPr>
        <p:spPr>
          <a:xfrm>
            <a:off x="4845994"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7" name="Google Shape;567;p34"/>
          <p:cNvSpPr/>
          <p:nvPr/>
        </p:nvSpPr>
        <p:spPr>
          <a:xfrm>
            <a:off x="4845994"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8" name="Google Shape;568;p34"/>
          <p:cNvSpPr/>
          <p:nvPr/>
        </p:nvSpPr>
        <p:spPr>
          <a:xfrm>
            <a:off x="4845994"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69" name="Google Shape;569;p34"/>
          <p:cNvSpPr/>
          <p:nvPr/>
        </p:nvSpPr>
        <p:spPr>
          <a:xfrm>
            <a:off x="5368350"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0" name="Google Shape;570;p34"/>
          <p:cNvSpPr/>
          <p:nvPr/>
        </p:nvSpPr>
        <p:spPr>
          <a:xfrm>
            <a:off x="5368350"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1" name="Google Shape;571;p34"/>
          <p:cNvSpPr/>
          <p:nvPr/>
        </p:nvSpPr>
        <p:spPr>
          <a:xfrm>
            <a:off x="5368350"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2" name="Google Shape;572;p34"/>
          <p:cNvSpPr/>
          <p:nvPr/>
        </p:nvSpPr>
        <p:spPr>
          <a:xfrm>
            <a:off x="5368350"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3" name="Google Shape;573;p34"/>
          <p:cNvSpPr/>
          <p:nvPr/>
        </p:nvSpPr>
        <p:spPr>
          <a:xfrm>
            <a:off x="5368350"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4" name="Google Shape;574;p34"/>
          <p:cNvSpPr/>
          <p:nvPr/>
        </p:nvSpPr>
        <p:spPr>
          <a:xfrm>
            <a:off x="5368350"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5" name="Google Shape;575;p34"/>
          <p:cNvSpPr/>
          <p:nvPr/>
        </p:nvSpPr>
        <p:spPr>
          <a:xfrm>
            <a:off x="5368350"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6" name="Google Shape;576;p34"/>
          <p:cNvSpPr/>
          <p:nvPr/>
        </p:nvSpPr>
        <p:spPr>
          <a:xfrm>
            <a:off x="5368350"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7" name="Google Shape;577;p34"/>
          <p:cNvSpPr/>
          <p:nvPr/>
        </p:nvSpPr>
        <p:spPr>
          <a:xfrm>
            <a:off x="5368350"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8" name="Google Shape;578;p34"/>
          <p:cNvSpPr/>
          <p:nvPr/>
        </p:nvSpPr>
        <p:spPr>
          <a:xfrm>
            <a:off x="5368350"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79" name="Google Shape;579;p34"/>
          <p:cNvSpPr txBox="1"/>
          <p:nvPr>
            <p:ph idx="6"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580" name="Google Shape;580;p34"/>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581" name="Google Shape;581;p34"/>
          <p:cNvSpPr txBox="1"/>
          <p:nvPr>
            <p:ph idx="7"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quote three column">
  <p:cSld name="CUSTOM_4_9">
    <p:spTree>
      <p:nvGrpSpPr>
        <p:cNvPr id="582" name="Shape 582"/>
        <p:cNvGrpSpPr/>
        <p:nvPr/>
      </p:nvGrpSpPr>
      <p:grpSpPr>
        <a:xfrm>
          <a:off x="0" y="0"/>
          <a:ext cx="0" cy="0"/>
          <a:chOff x="0" y="0"/>
          <a:chExt cx="0" cy="0"/>
        </a:xfrm>
      </p:grpSpPr>
      <p:cxnSp>
        <p:nvCxnSpPr>
          <p:cNvPr id="583" name="Google Shape;583;p35"/>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584" name="Google Shape;584;p35"/>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585" name="Google Shape;585;p3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586" name="Google Shape;586;p35"/>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587" name="Google Shape;587;p35"/>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cxnSp>
        <p:nvCxnSpPr>
          <p:cNvPr id="588" name="Google Shape;588;p35"/>
          <p:cNvCxnSpPr/>
          <p:nvPr/>
        </p:nvCxnSpPr>
        <p:spPr>
          <a:xfrm>
            <a:off x="3230700" y="2082713"/>
            <a:ext cx="0" cy="1726800"/>
          </a:xfrm>
          <a:prstGeom prst="straightConnector1">
            <a:avLst/>
          </a:prstGeom>
          <a:noFill/>
          <a:ln cap="flat" cmpd="sng" w="9525">
            <a:solidFill>
              <a:schemeClr val="dk2"/>
            </a:solidFill>
            <a:prstDash val="dot"/>
            <a:round/>
            <a:headEnd len="med" w="med" type="none"/>
            <a:tailEnd len="med" w="med" type="none"/>
          </a:ln>
        </p:spPr>
      </p:cxnSp>
      <p:cxnSp>
        <p:nvCxnSpPr>
          <p:cNvPr id="589" name="Google Shape;589;p35"/>
          <p:cNvCxnSpPr/>
          <p:nvPr/>
        </p:nvCxnSpPr>
        <p:spPr>
          <a:xfrm>
            <a:off x="5917913" y="2082713"/>
            <a:ext cx="0" cy="1726800"/>
          </a:xfrm>
          <a:prstGeom prst="straightConnector1">
            <a:avLst/>
          </a:prstGeom>
          <a:noFill/>
          <a:ln cap="flat" cmpd="sng" w="9525">
            <a:solidFill>
              <a:schemeClr val="dk2"/>
            </a:solidFill>
            <a:prstDash val="dot"/>
            <a:round/>
            <a:headEnd len="med" w="med" type="none"/>
            <a:tailEnd len="med" w="med" type="none"/>
          </a:ln>
        </p:spPr>
      </p:cxnSp>
      <p:sp>
        <p:nvSpPr>
          <p:cNvPr id="590" name="Google Shape;590;p35"/>
          <p:cNvSpPr txBox="1"/>
          <p:nvPr>
            <p:ph idx="2" type="subTitle"/>
          </p:nvPr>
        </p:nvSpPr>
        <p:spPr>
          <a:xfrm>
            <a:off x="855694" y="3510788"/>
            <a:ext cx="2062800" cy="319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900"/>
            </a:lvl1pPr>
            <a:lvl2pPr lvl="1" rtl="0">
              <a:lnSpc>
                <a:spcPct val="115000"/>
              </a:lnSpc>
              <a:spcBef>
                <a:spcPts val="0"/>
              </a:spcBef>
              <a:spcAft>
                <a:spcPts val="0"/>
              </a:spcAft>
              <a:buNone/>
              <a:defRPr sz="900"/>
            </a:lvl2pPr>
            <a:lvl3pPr lvl="2" rtl="0">
              <a:lnSpc>
                <a:spcPct val="115000"/>
              </a:lnSpc>
              <a:spcBef>
                <a:spcPts val="0"/>
              </a:spcBef>
              <a:spcAft>
                <a:spcPts val="0"/>
              </a:spcAft>
              <a:buNone/>
              <a:defRPr sz="900"/>
            </a:lvl3pPr>
            <a:lvl4pPr lvl="3" rtl="0">
              <a:lnSpc>
                <a:spcPct val="115000"/>
              </a:lnSpc>
              <a:spcBef>
                <a:spcPts val="0"/>
              </a:spcBef>
              <a:spcAft>
                <a:spcPts val="0"/>
              </a:spcAft>
              <a:buNone/>
              <a:defRPr sz="900"/>
            </a:lvl4pPr>
            <a:lvl5pPr lvl="4" rtl="0">
              <a:lnSpc>
                <a:spcPct val="115000"/>
              </a:lnSpc>
              <a:spcBef>
                <a:spcPts val="0"/>
              </a:spcBef>
              <a:spcAft>
                <a:spcPts val="0"/>
              </a:spcAft>
              <a:buNone/>
              <a:defRPr sz="900"/>
            </a:lvl5pPr>
            <a:lvl6pPr lvl="5" rtl="0">
              <a:lnSpc>
                <a:spcPct val="115000"/>
              </a:lnSpc>
              <a:spcBef>
                <a:spcPts val="0"/>
              </a:spcBef>
              <a:spcAft>
                <a:spcPts val="0"/>
              </a:spcAft>
              <a:buNone/>
              <a:defRPr sz="900"/>
            </a:lvl6pPr>
            <a:lvl7pPr lvl="6" rtl="0">
              <a:lnSpc>
                <a:spcPct val="115000"/>
              </a:lnSpc>
              <a:spcBef>
                <a:spcPts val="0"/>
              </a:spcBef>
              <a:spcAft>
                <a:spcPts val="0"/>
              </a:spcAft>
              <a:buNone/>
              <a:defRPr sz="900"/>
            </a:lvl7pPr>
            <a:lvl8pPr lvl="7" rtl="0">
              <a:lnSpc>
                <a:spcPct val="115000"/>
              </a:lnSpc>
              <a:spcBef>
                <a:spcPts val="0"/>
              </a:spcBef>
              <a:spcAft>
                <a:spcPts val="0"/>
              </a:spcAft>
              <a:buNone/>
              <a:defRPr sz="900"/>
            </a:lvl8pPr>
            <a:lvl9pPr lvl="8" rtl="0">
              <a:lnSpc>
                <a:spcPct val="115000"/>
              </a:lnSpc>
              <a:spcBef>
                <a:spcPts val="0"/>
              </a:spcBef>
              <a:spcAft>
                <a:spcPts val="0"/>
              </a:spcAft>
              <a:buNone/>
              <a:defRPr sz="900"/>
            </a:lvl9pPr>
          </a:lstStyle>
          <a:p/>
        </p:txBody>
      </p:sp>
      <p:sp>
        <p:nvSpPr>
          <p:cNvPr id="591" name="Google Shape;591;p35"/>
          <p:cNvSpPr txBox="1"/>
          <p:nvPr>
            <p:ph idx="3" type="subTitle"/>
          </p:nvPr>
        </p:nvSpPr>
        <p:spPr>
          <a:xfrm>
            <a:off x="855694" y="2110282"/>
            <a:ext cx="2062800" cy="11613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1100"/>
            </a:lvl1pPr>
            <a:lvl2pPr lvl="1" rtl="0">
              <a:lnSpc>
                <a:spcPct val="140000"/>
              </a:lnSpc>
              <a:spcBef>
                <a:spcPts val="0"/>
              </a:spcBef>
              <a:spcAft>
                <a:spcPts val="0"/>
              </a:spcAft>
              <a:buNone/>
              <a:defRPr sz="1100"/>
            </a:lvl2pPr>
            <a:lvl3pPr lvl="2" rtl="0">
              <a:lnSpc>
                <a:spcPct val="140000"/>
              </a:lnSpc>
              <a:spcBef>
                <a:spcPts val="0"/>
              </a:spcBef>
              <a:spcAft>
                <a:spcPts val="0"/>
              </a:spcAft>
              <a:buNone/>
              <a:defRPr sz="1100"/>
            </a:lvl3pPr>
            <a:lvl4pPr lvl="3" rtl="0">
              <a:lnSpc>
                <a:spcPct val="140000"/>
              </a:lnSpc>
              <a:spcBef>
                <a:spcPts val="0"/>
              </a:spcBef>
              <a:spcAft>
                <a:spcPts val="0"/>
              </a:spcAft>
              <a:buNone/>
              <a:defRPr sz="1100"/>
            </a:lvl4pPr>
            <a:lvl5pPr lvl="4" rtl="0">
              <a:lnSpc>
                <a:spcPct val="140000"/>
              </a:lnSpc>
              <a:spcBef>
                <a:spcPts val="0"/>
              </a:spcBef>
              <a:spcAft>
                <a:spcPts val="0"/>
              </a:spcAft>
              <a:buNone/>
              <a:defRPr sz="1100"/>
            </a:lvl5pPr>
            <a:lvl6pPr lvl="5" rtl="0">
              <a:lnSpc>
                <a:spcPct val="140000"/>
              </a:lnSpc>
              <a:spcBef>
                <a:spcPts val="0"/>
              </a:spcBef>
              <a:spcAft>
                <a:spcPts val="0"/>
              </a:spcAft>
              <a:buNone/>
              <a:defRPr sz="1100"/>
            </a:lvl6pPr>
            <a:lvl7pPr lvl="6" rtl="0">
              <a:lnSpc>
                <a:spcPct val="140000"/>
              </a:lnSpc>
              <a:spcBef>
                <a:spcPts val="0"/>
              </a:spcBef>
              <a:spcAft>
                <a:spcPts val="0"/>
              </a:spcAft>
              <a:buNone/>
              <a:defRPr sz="1100"/>
            </a:lvl7pPr>
            <a:lvl8pPr lvl="7" rtl="0">
              <a:lnSpc>
                <a:spcPct val="140000"/>
              </a:lnSpc>
              <a:spcBef>
                <a:spcPts val="0"/>
              </a:spcBef>
              <a:spcAft>
                <a:spcPts val="0"/>
              </a:spcAft>
              <a:buNone/>
              <a:defRPr sz="1100"/>
            </a:lvl8pPr>
            <a:lvl9pPr lvl="8" rtl="0">
              <a:lnSpc>
                <a:spcPct val="140000"/>
              </a:lnSpc>
              <a:spcBef>
                <a:spcPts val="0"/>
              </a:spcBef>
              <a:spcAft>
                <a:spcPts val="0"/>
              </a:spcAft>
              <a:buNone/>
              <a:defRPr sz="1100"/>
            </a:lvl9pPr>
          </a:lstStyle>
          <a:p/>
        </p:txBody>
      </p:sp>
      <p:sp>
        <p:nvSpPr>
          <p:cNvPr id="592" name="Google Shape;592;p35"/>
          <p:cNvSpPr txBox="1"/>
          <p:nvPr>
            <p:ph idx="4" type="subTitle"/>
          </p:nvPr>
        </p:nvSpPr>
        <p:spPr>
          <a:xfrm>
            <a:off x="3542906" y="2110282"/>
            <a:ext cx="2062800" cy="11613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1100"/>
            </a:lvl1pPr>
            <a:lvl2pPr lvl="1" rtl="0">
              <a:lnSpc>
                <a:spcPct val="140000"/>
              </a:lnSpc>
              <a:spcBef>
                <a:spcPts val="0"/>
              </a:spcBef>
              <a:spcAft>
                <a:spcPts val="0"/>
              </a:spcAft>
              <a:buNone/>
              <a:defRPr sz="1100"/>
            </a:lvl2pPr>
            <a:lvl3pPr lvl="2" rtl="0">
              <a:lnSpc>
                <a:spcPct val="140000"/>
              </a:lnSpc>
              <a:spcBef>
                <a:spcPts val="0"/>
              </a:spcBef>
              <a:spcAft>
                <a:spcPts val="0"/>
              </a:spcAft>
              <a:buNone/>
              <a:defRPr sz="1100"/>
            </a:lvl3pPr>
            <a:lvl4pPr lvl="3" rtl="0">
              <a:lnSpc>
                <a:spcPct val="140000"/>
              </a:lnSpc>
              <a:spcBef>
                <a:spcPts val="0"/>
              </a:spcBef>
              <a:spcAft>
                <a:spcPts val="0"/>
              </a:spcAft>
              <a:buNone/>
              <a:defRPr sz="1100"/>
            </a:lvl4pPr>
            <a:lvl5pPr lvl="4" rtl="0">
              <a:lnSpc>
                <a:spcPct val="140000"/>
              </a:lnSpc>
              <a:spcBef>
                <a:spcPts val="0"/>
              </a:spcBef>
              <a:spcAft>
                <a:spcPts val="0"/>
              </a:spcAft>
              <a:buNone/>
              <a:defRPr sz="1100"/>
            </a:lvl5pPr>
            <a:lvl6pPr lvl="5" rtl="0">
              <a:lnSpc>
                <a:spcPct val="140000"/>
              </a:lnSpc>
              <a:spcBef>
                <a:spcPts val="0"/>
              </a:spcBef>
              <a:spcAft>
                <a:spcPts val="0"/>
              </a:spcAft>
              <a:buNone/>
              <a:defRPr sz="1100"/>
            </a:lvl6pPr>
            <a:lvl7pPr lvl="6" rtl="0">
              <a:lnSpc>
                <a:spcPct val="140000"/>
              </a:lnSpc>
              <a:spcBef>
                <a:spcPts val="0"/>
              </a:spcBef>
              <a:spcAft>
                <a:spcPts val="0"/>
              </a:spcAft>
              <a:buNone/>
              <a:defRPr sz="1100"/>
            </a:lvl7pPr>
            <a:lvl8pPr lvl="7" rtl="0">
              <a:lnSpc>
                <a:spcPct val="140000"/>
              </a:lnSpc>
              <a:spcBef>
                <a:spcPts val="0"/>
              </a:spcBef>
              <a:spcAft>
                <a:spcPts val="0"/>
              </a:spcAft>
              <a:buNone/>
              <a:defRPr sz="1100"/>
            </a:lvl8pPr>
            <a:lvl9pPr lvl="8" rtl="0">
              <a:lnSpc>
                <a:spcPct val="140000"/>
              </a:lnSpc>
              <a:spcBef>
                <a:spcPts val="0"/>
              </a:spcBef>
              <a:spcAft>
                <a:spcPts val="0"/>
              </a:spcAft>
              <a:buNone/>
              <a:defRPr sz="1100"/>
            </a:lvl9pPr>
          </a:lstStyle>
          <a:p/>
        </p:txBody>
      </p:sp>
      <p:sp>
        <p:nvSpPr>
          <p:cNvPr id="593" name="Google Shape;593;p35"/>
          <p:cNvSpPr txBox="1"/>
          <p:nvPr>
            <p:ph idx="5" type="subTitle"/>
          </p:nvPr>
        </p:nvSpPr>
        <p:spPr>
          <a:xfrm>
            <a:off x="6230119" y="2110282"/>
            <a:ext cx="2062800" cy="11613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1100"/>
            </a:lvl1pPr>
            <a:lvl2pPr lvl="1" rtl="0">
              <a:lnSpc>
                <a:spcPct val="140000"/>
              </a:lnSpc>
              <a:spcBef>
                <a:spcPts val="0"/>
              </a:spcBef>
              <a:spcAft>
                <a:spcPts val="0"/>
              </a:spcAft>
              <a:buNone/>
              <a:defRPr sz="1100"/>
            </a:lvl2pPr>
            <a:lvl3pPr lvl="2" rtl="0">
              <a:lnSpc>
                <a:spcPct val="140000"/>
              </a:lnSpc>
              <a:spcBef>
                <a:spcPts val="0"/>
              </a:spcBef>
              <a:spcAft>
                <a:spcPts val="0"/>
              </a:spcAft>
              <a:buNone/>
              <a:defRPr sz="1100"/>
            </a:lvl3pPr>
            <a:lvl4pPr lvl="3" rtl="0">
              <a:lnSpc>
                <a:spcPct val="140000"/>
              </a:lnSpc>
              <a:spcBef>
                <a:spcPts val="0"/>
              </a:spcBef>
              <a:spcAft>
                <a:spcPts val="0"/>
              </a:spcAft>
              <a:buNone/>
              <a:defRPr sz="1100"/>
            </a:lvl4pPr>
            <a:lvl5pPr lvl="4" rtl="0">
              <a:lnSpc>
                <a:spcPct val="140000"/>
              </a:lnSpc>
              <a:spcBef>
                <a:spcPts val="0"/>
              </a:spcBef>
              <a:spcAft>
                <a:spcPts val="0"/>
              </a:spcAft>
              <a:buNone/>
              <a:defRPr sz="1100"/>
            </a:lvl5pPr>
            <a:lvl6pPr lvl="5" rtl="0">
              <a:lnSpc>
                <a:spcPct val="140000"/>
              </a:lnSpc>
              <a:spcBef>
                <a:spcPts val="0"/>
              </a:spcBef>
              <a:spcAft>
                <a:spcPts val="0"/>
              </a:spcAft>
              <a:buNone/>
              <a:defRPr sz="1100"/>
            </a:lvl6pPr>
            <a:lvl7pPr lvl="6" rtl="0">
              <a:lnSpc>
                <a:spcPct val="140000"/>
              </a:lnSpc>
              <a:spcBef>
                <a:spcPts val="0"/>
              </a:spcBef>
              <a:spcAft>
                <a:spcPts val="0"/>
              </a:spcAft>
              <a:buNone/>
              <a:defRPr sz="1100"/>
            </a:lvl7pPr>
            <a:lvl8pPr lvl="7" rtl="0">
              <a:lnSpc>
                <a:spcPct val="140000"/>
              </a:lnSpc>
              <a:spcBef>
                <a:spcPts val="0"/>
              </a:spcBef>
              <a:spcAft>
                <a:spcPts val="0"/>
              </a:spcAft>
              <a:buNone/>
              <a:defRPr sz="1100"/>
            </a:lvl8pPr>
            <a:lvl9pPr lvl="8" rtl="0">
              <a:lnSpc>
                <a:spcPct val="140000"/>
              </a:lnSpc>
              <a:spcBef>
                <a:spcPts val="0"/>
              </a:spcBef>
              <a:spcAft>
                <a:spcPts val="0"/>
              </a:spcAft>
              <a:buNone/>
              <a:defRPr sz="1100"/>
            </a:lvl9pPr>
          </a:lstStyle>
          <a:p/>
        </p:txBody>
      </p:sp>
      <p:sp>
        <p:nvSpPr>
          <p:cNvPr id="594" name="Google Shape;594;p35"/>
          <p:cNvSpPr txBox="1"/>
          <p:nvPr>
            <p:ph idx="6" type="subTitle"/>
          </p:nvPr>
        </p:nvSpPr>
        <p:spPr>
          <a:xfrm>
            <a:off x="3540600" y="3510788"/>
            <a:ext cx="2062800" cy="319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900"/>
            </a:lvl1pPr>
            <a:lvl2pPr lvl="1" rtl="0">
              <a:lnSpc>
                <a:spcPct val="115000"/>
              </a:lnSpc>
              <a:spcBef>
                <a:spcPts val="0"/>
              </a:spcBef>
              <a:spcAft>
                <a:spcPts val="0"/>
              </a:spcAft>
              <a:buNone/>
              <a:defRPr sz="900"/>
            </a:lvl2pPr>
            <a:lvl3pPr lvl="2" rtl="0">
              <a:lnSpc>
                <a:spcPct val="115000"/>
              </a:lnSpc>
              <a:spcBef>
                <a:spcPts val="0"/>
              </a:spcBef>
              <a:spcAft>
                <a:spcPts val="0"/>
              </a:spcAft>
              <a:buNone/>
              <a:defRPr sz="900"/>
            </a:lvl3pPr>
            <a:lvl4pPr lvl="3" rtl="0">
              <a:lnSpc>
                <a:spcPct val="115000"/>
              </a:lnSpc>
              <a:spcBef>
                <a:spcPts val="0"/>
              </a:spcBef>
              <a:spcAft>
                <a:spcPts val="0"/>
              </a:spcAft>
              <a:buNone/>
              <a:defRPr sz="900"/>
            </a:lvl4pPr>
            <a:lvl5pPr lvl="4" rtl="0">
              <a:lnSpc>
                <a:spcPct val="115000"/>
              </a:lnSpc>
              <a:spcBef>
                <a:spcPts val="0"/>
              </a:spcBef>
              <a:spcAft>
                <a:spcPts val="0"/>
              </a:spcAft>
              <a:buNone/>
              <a:defRPr sz="900"/>
            </a:lvl5pPr>
            <a:lvl6pPr lvl="5" rtl="0">
              <a:lnSpc>
                <a:spcPct val="115000"/>
              </a:lnSpc>
              <a:spcBef>
                <a:spcPts val="0"/>
              </a:spcBef>
              <a:spcAft>
                <a:spcPts val="0"/>
              </a:spcAft>
              <a:buNone/>
              <a:defRPr sz="900"/>
            </a:lvl6pPr>
            <a:lvl7pPr lvl="6" rtl="0">
              <a:lnSpc>
                <a:spcPct val="115000"/>
              </a:lnSpc>
              <a:spcBef>
                <a:spcPts val="0"/>
              </a:spcBef>
              <a:spcAft>
                <a:spcPts val="0"/>
              </a:spcAft>
              <a:buNone/>
              <a:defRPr sz="900"/>
            </a:lvl7pPr>
            <a:lvl8pPr lvl="7" rtl="0">
              <a:lnSpc>
                <a:spcPct val="115000"/>
              </a:lnSpc>
              <a:spcBef>
                <a:spcPts val="0"/>
              </a:spcBef>
              <a:spcAft>
                <a:spcPts val="0"/>
              </a:spcAft>
              <a:buNone/>
              <a:defRPr sz="900"/>
            </a:lvl8pPr>
            <a:lvl9pPr lvl="8" rtl="0">
              <a:lnSpc>
                <a:spcPct val="115000"/>
              </a:lnSpc>
              <a:spcBef>
                <a:spcPts val="0"/>
              </a:spcBef>
              <a:spcAft>
                <a:spcPts val="0"/>
              </a:spcAft>
              <a:buNone/>
              <a:defRPr sz="900"/>
            </a:lvl9pPr>
          </a:lstStyle>
          <a:p/>
        </p:txBody>
      </p:sp>
      <p:sp>
        <p:nvSpPr>
          <p:cNvPr id="595" name="Google Shape;595;p35"/>
          <p:cNvSpPr txBox="1"/>
          <p:nvPr>
            <p:ph idx="7" type="subTitle"/>
          </p:nvPr>
        </p:nvSpPr>
        <p:spPr>
          <a:xfrm>
            <a:off x="6230119" y="3510788"/>
            <a:ext cx="2062800" cy="319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900"/>
            </a:lvl1pPr>
            <a:lvl2pPr lvl="1" rtl="0">
              <a:lnSpc>
                <a:spcPct val="115000"/>
              </a:lnSpc>
              <a:spcBef>
                <a:spcPts val="0"/>
              </a:spcBef>
              <a:spcAft>
                <a:spcPts val="0"/>
              </a:spcAft>
              <a:buNone/>
              <a:defRPr sz="900"/>
            </a:lvl2pPr>
            <a:lvl3pPr lvl="2" rtl="0">
              <a:lnSpc>
                <a:spcPct val="115000"/>
              </a:lnSpc>
              <a:spcBef>
                <a:spcPts val="0"/>
              </a:spcBef>
              <a:spcAft>
                <a:spcPts val="0"/>
              </a:spcAft>
              <a:buNone/>
              <a:defRPr sz="900"/>
            </a:lvl3pPr>
            <a:lvl4pPr lvl="3" rtl="0">
              <a:lnSpc>
                <a:spcPct val="115000"/>
              </a:lnSpc>
              <a:spcBef>
                <a:spcPts val="0"/>
              </a:spcBef>
              <a:spcAft>
                <a:spcPts val="0"/>
              </a:spcAft>
              <a:buNone/>
              <a:defRPr sz="900"/>
            </a:lvl4pPr>
            <a:lvl5pPr lvl="4" rtl="0">
              <a:lnSpc>
                <a:spcPct val="115000"/>
              </a:lnSpc>
              <a:spcBef>
                <a:spcPts val="0"/>
              </a:spcBef>
              <a:spcAft>
                <a:spcPts val="0"/>
              </a:spcAft>
              <a:buNone/>
              <a:defRPr sz="900"/>
            </a:lvl5pPr>
            <a:lvl6pPr lvl="5" rtl="0">
              <a:lnSpc>
                <a:spcPct val="115000"/>
              </a:lnSpc>
              <a:spcBef>
                <a:spcPts val="0"/>
              </a:spcBef>
              <a:spcAft>
                <a:spcPts val="0"/>
              </a:spcAft>
              <a:buNone/>
              <a:defRPr sz="900"/>
            </a:lvl6pPr>
            <a:lvl7pPr lvl="6" rtl="0">
              <a:lnSpc>
                <a:spcPct val="115000"/>
              </a:lnSpc>
              <a:spcBef>
                <a:spcPts val="0"/>
              </a:spcBef>
              <a:spcAft>
                <a:spcPts val="0"/>
              </a:spcAft>
              <a:buNone/>
              <a:defRPr sz="900"/>
            </a:lvl7pPr>
            <a:lvl8pPr lvl="7" rtl="0">
              <a:lnSpc>
                <a:spcPct val="115000"/>
              </a:lnSpc>
              <a:spcBef>
                <a:spcPts val="0"/>
              </a:spcBef>
              <a:spcAft>
                <a:spcPts val="0"/>
              </a:spcAft>
              <a:buNone/>
              <a:defRPr sz="900"/>
            </a:lvl8pPr>
            <a:lvl9pPr lvl="8" rtl="0">
              <a:lnSpc>
                <a:spcPct val="115000"/>
              </a:lnSpc>
              <a:spcBef>
                <a:spcPts val="0"/>
              </a:spcBef>
              <a:spcAft>
                <a:spcPts val="0"/>
              </a:spcAft>
              <a:buNone/>
              <a:defRPr sz="900"/>
            </a:lvl9pPr>
          </a:lstStyle>
          <a:p/>
        </p:txBody>
      </p:sp>
      <p:pic>
        <p:nvPicPr>
          <p:cNvPr id="596" name="Google Shape;596;p35"/>
          <p:cNvPicPr preferRelativeResize="0"/>
          <p:nvPr/>
        </p:nvPicPr>
        <p:blipFill rotWithShape="1">
          <a:blip r:embed="rId3">
            <a:alphaModFix/>
          </a:blip>
          <a:srcRect b="0" l="0" r="0" t="0"/>
          <a:stretch/>
        </p:blipFill>
        <p:spPr>
          <a:xfrm>
            <a:off x="783604" y="1662897"/>
            <a:ext cx="414914" cy="414900"/>
          </a:xfrm>
          <a:prstGeom prst="rect">
            <a:avLst/>
          </a:prstGeom>
          <a:noFill/>
          <a:ln>
            <a:noFill/>
          </a:ln>
        </p:spPr>
      </p:pic>
      <p:pic>
        <p:nvPicPr>
          <p:cNvPr id="597" name="Google Shape;597;p35"/>
          <p:cNvPicPr preferRelativeResize="0"/>
          <p:nvPr/>
        </p:nvPicPr>
        <p:blipFill rotWithShape="1">
          <a:blip r:embed="rId3">
            <a:alphaModFix/>
          </a:blip>
          <a:srcRect b="0" l="0" r="0" t="0"/>
          <a:stretch/>
        </p:blipFill>
        <p:spPr>
          <a:xfrm>
            <a:off x="3470819" y="1662897"/>
            <a:ext cx="414914" cy="414900"/>
          </a:xfrm>
          <a:prstGeom prst="rect">
            <a:avLst/>
          </a:prstGeom>
          <a:noFill/>
          <a:ln>
            <a:noFill/>
          </a:ln>
        </p:spPr>
      </p:pic>
      <p:pic>
        <p:nvPicPr>
          <p:cNvPr id="598" name="Google Shape;598;p35"/>
          <p:cNvPicPr preferRelativeResize="0"/>
          <p:nvPr/>
        </p:nvPicPr>
        <p:blipFill rotWithShape="1">
          <a:blip r:embed="rId3">
            <a:alphaModFix/>
          </a:blip>
          <a:srcRect b="0" l="0" r="0" t="0"/>
          <a:stretch/>
        </p:blipFill>
        <p:spPr>
          <a:xfrm>
            <a:off x="6158034" y="1662897"/>
            <a:ext cx="414914" cy="414900"/>
          </a:xfrm>
          <a:prstGeom prst="rect">
            <a:avLst/>
          </a:prstGeom>
          <a:noFill/>
          <a:ln>
            <a:noFill/>
          </a:ln>
        </p:spPr>
      </p:pic>
      <p:sp>
        <p:nvSpPr>
          <p:cNvPr id="599" name="Google Shape;599;p35"/>
          <p:cNvSpPr txBox="1"/>
          <p:nvPr>
            <p:ph idx="8"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600" name="Google Shape;600;p35"/>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601" name="Google Shape;601;p35"/>
          <p:cNvSpPr txBox="1"/>
          <p:nvPr>
            <p:ph idx="9"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quote two column">
  <p:cSld name="CUSTOM_4_8">
    <p:spTree>
      <p:nvGrpSpPr>
        <p:cNvPr id="602" name="Shape 602"/>
        <p:cNvGrpSpPr/>
        <p:nvPr/>
      </p:nvGrpSpPr>
      <p:grpSpPr>
        <a:xfrm>
          <a:off x="0" y="0"/>
          <a:ext cx="0" cy="0"/>
          <a:chOff x="0" y="0"/>
          <a:chExt cx="0" cy="0"/>
        </a:xfrm>
      </p:grpSpPr>
      <p:cxnSp>
        <p:nvCxnSpPr>
          <p:cNvPr id="603" name="Google Shape;603;p36"/>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604" name="Google Shape;604;p36"/>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605" name="Google Shape;605;p3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606" name="Google Shape;606;p36"/>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607" name="Google Shape;607;p36"/>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cxnSp>
        <p:nvCxnSpPr>
          <p:cNvPr id="608" name="Google Shape;608;p36"/>
          <p:cNvCxnSpPr/>
          <p:nvPr/>
        </p:nvCxnSpPr>
        <p:spPr>
          <a:xfrm>
            <a:off x="4574182" y="2097150"/>
            <a:ext cx="0" cy="2192700"/>
          </a:xfrm>
          <a:prstGeom prst="straightConnector1">
            <a:avLst/>
          </a:prstGeom>
          <a:noFill/>
          <a:ln cap="flat" cmpd="sng" w="9525">
            <a:solidFill>
              <a:schemeClr val="dk2"/>
            </a:solidFill>
            <a:prstDash val="dot"/>
            <a:round/>
            <a:headEnd len="med" w="med" type="none"/>
            <a:tailEnd len="med" w="med" type="none"/>
          </a:ln>
        </p:spPr>
      </p:cxnSp>
      <p:sp>
        <p:nvSpPr>
          <p:cNvPr id="609" name="Google Shape;609;p36"/>
          <p:cNvSpPr txBox="1"/>
          <p:nvPr>
            <p:ph idx="2" type="subTitle"/>
          </p:nvPr>
        </p:nvSpPr>
        <p:spPr>
          <a:xfrm>
            <a:off x="1007344" y="3777544"/>
            <a:ext cx="3298500" cy="319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900"/>
            </a:lvl1pPr>
            <a:lvl2pPr lvl="1" rtl="0">
              <a:lnSpc>
                <a:spcPct val="115000"/>
              </a:lnSpc>
              <a:spcBef>
                <a:spcPts val="0"/>
              </a:spcBef>
              <a:spcAft>
                <a:spcPts val="0"/>
              </a:spcAft>
              <a:buNone/>
              <a:defRPr sz="900"/>
            </a:lvl2pPr>
            <a:lvl3pPr lvl="2" rtl="0">
              <a:lnSpc>
                <a:spcPct val="115000"/>
              </a:lnSpc>
              <a:spcBef>
                <a:spcPts val="0"/>
              </a:spcBef>
              <a:spcAft>
                <a:spcPts val="0"/>
              </a:spcAft>
              <a:buNone/>
              <a:defRPr sz="900"/>
            </a:lvl3pPr>
            <a:lvl4pPr lvl="3" rtl="0">
              <a:lnSpc>
                <a:spcPct val="115000"/>
              </a:lnSpc>
              <a:spcBef>
                <a:spcPts val="0"/>
              </a:spcBef>
              <a:spcAft>
                <a:spcPts val="0"/>
              </a:spcAft>
              <a:buNone/>
              <a:defRPr sz="900"/>
            </a:lvl4pPr>
            <a:lvl5pPr lvl="4" rtl="0">
              <a:lnSpc>
                <a:spcPct val="115000"/>
              </a:lnSpc>
              <a:spcBef>
                <a:spcPts val="0"/>
              </a:spcBef>
              <a:spcAft>
                <a:spcPts val="0"/>
              </a:spcAft>
              <a:buNone/>
              <a:defRPr sz="900"/>
            </a:lvl5pPr>
            <a:lvl6pPr lvl="5" rtl="0">
              <a:lnSpc>
                <a:spcPct val="115000"/>
              </a:lnSpc>
              <a:spcBef>
                <a:spcPts val="0"/>
              </a:spcBef>
              <a:spcAft>
                <a:spcPts val="0"/>
              </a:spcAft>
              <a:buNone/>
              <a:defRPr sz="900"/>
            </a:lvl6pPr>
            <a:lvl7pPr lvl="6" rtl="0">
              <a:lnSpc>
                <a:spcPct val="115000"/>
              </a:lnSpc>
              <a:spcBef>
                <a:spcPts val="0"/>
              </a:spcBef>
              <a:spcAft>
                <a:spcPts val="0"/>
              </a:spcAft>
              <a:buNone/>
              <a:defRPr sz="900"/>
            </a:lvl7pPr>
            <a:lvl8pPr lvl="7" rtl="0">
              <a:lnSpc>
                <a:spcPct val="115000"/>
              </a:lnSpc>
              <a:spcBef>
                <a:spcPts val="0"/>
              </a:spcBef>
              <a:spcAft>
                <a:spcPts val="0"/>
              </a:spcAft>
              <a:buNone/>
              <a:defRPr sz="900"/>
            </a:lvl8pPr>
            <a:lvl9pPr lvl="8" rtl="0">
              <a:lnSpc>
                <a:spcPct val="115000"/>
              </a:lnSpc>
              <a:spcBef>
                <a:spcPts val="0"/>
              </a:spcBef>
              <a:spcAft>
                <a:spcPts val="0"/>
              </a:spcAft>
              <a:buNone/>
              <a:defRPr sz="900"/>
            </a:lvl9pPr>
          </a:lstStyle>
          <a:p/>
        </p:txBody>
      </p:sp>
      <p:sp>
        <p:nvSpPr>
          <p:cNvPr id="610" name="Google Shape;610;p36"/>
          <p:cNvSpPr txBox="1"/>
          <p:nvPr>
            <p:ph idx="3" type="subTitle"/>
          </p:nvPr>
        </p:nvSpPr>
        <p:spPr>
          <a:xfrm>
            <a:off x="1007344" y="2136075"/>
            <a:ext cx="3298500" cy="1396200"/>
          </a:xfrm>
          <a:prstGeom prst="rect">
            <a:avLst/>
          </a:prstGeom>
        </p:spPr>
        <p:txBody>
          <a:bodyPr anchorCtr="0" anchor="t" bIns="0" lIns="0" spcFirstLastPara="1" rIns="0" wrap="square" tIns="0">
            <a:noAutofit/>
          </a:bodyPr>
          <a:lstStyle>
            <a:lvl1pPr lvl="0" rtl="0">
              <a:lnSpc>
                <a:spcPct val="150000"/>
              </a:lnSpc>
              <a:spcBef>
                <a:spcPts val="0"/>
              </a:spcBef>
              <a:spcAft>
                <a:spcPts val="0"/>
              </a:spcAft>
              <a:buNone/>
              <a:defRPr/>
            </a:lvl1pPr>
            <a:lvl2pPr lvl="1" rtl="0">
              <a:lnSpc>
                <a:spcPct val="150000"/>
              </a:lnSpc>
              <a:spcBef>
                <a:spcPts val="0"/>
              </a:spcBef>
              <a:spcAft>
                <a:spcPts val="0"/>
              </a:spcAft>
              <a:buNone/>
              <a:defRPr/>
            </a:lvl2pPr>
            <a:lvl3pPr lvl="2" rtl="0">
              <a:lnSpc>
                <a:spcPct val="150000"/>
              </a:lnSpc>
              <a:spcBef>
                <a:spcPts val="0"/>
              </a:spcBef>
              <a:spcAft>
                <a:spcPts val="0"/>
              </a:spcAft>
              <a:buNone/>
              <a:defRPr/>
            </a:lvl3pPr>
            <a:lvl4pPr lvl="3" rtl="0">
              <a:lnSpc>
                <a:spcPct val="150000"/>
              </a:lnSpc>
              <a:spcBef>
                <a:spcPts val="0"/>
              </a:spcBef>
              <a:spcAft>
                <a:spcPts val="0"/>
              </a:spcAft>
              <a:buNone/>
              <a:defRPr/>
            </a:lvl4pPr>
            <a:lvl5pPr lvl="4" rtl="0">
              <a:lnSpc>
                <a:spcPct val="150000"/>
              </a:lnSpc>
              <a:spcBef>
                <a:spcPts val="0"/>
              </a:spcBef>
              <a:spcAft>
                <a:spcPts val="0"/>
              </a:spcAft>
              <a:buNone/>
              <a:defRPr/>
            </a:lvl5pPr>
            <a:lvl6pPr lvl="5" rtl="0">
              <a:lnSpc>
                <a:spcPct val="150000"/>
              </a:lnSpc>
              <a:spcBef>
                <a:spcPts val="0"/>
              </a:spcBef>
              <a:spcAft>
                <a:spcPts val="0"/>
              </a:spcAft>
              <a:buNone/>
              <a:defRPr/>
            </a:lvl6pPr>
            <a:lvl7pPr lvl="6" rtl="0">
              <a:lnSpc>
                <a:spcPct val="150000"/>
              </a:lnSpc>
              <a:spcBef>
                <a:spcPts val="0"/>
              </a:spcBef>
              <a:spcAft>
                <a:spcPts val="0"/>
              </a:spcAft>
              <a:buNone/>
              <a:defRPr/>
            </a:lvl7pPr>
            <a:lvl8pPr lvl="7" rtl="0">
              <a:lnSpc>
                <a:spcPct val="150000"/>
              </a:lnSpc>
              <a:spcBef>
                <a:spcPts val="0"/>
              </a:spcBef>
              <a:spcAft>
                <a:spcPts val="0"/>
              </a:spcAft>
              <a:buNone/>
              <a:defRPr/>
            </a:lvl8pPr>
            <a:lvl9pPr lvl="8" rtl="0">
              <a:lnSpc>
                <a:spcPct val="150000"/>
              </a:lnSpc>
              <a:spcBef>
                <a:spcPts val="0"/>
              </a:spcBef>
              <a:spcAft>
                <a:spcPts val="0"/>
              </a:spcAft>
              <a:buNone/>
              <a:defRPr/>
            </a:lvl9pPr>
          </a:lstStyle>
          <a:p/>
        </p:txBody>
      </p:sp>
      <p:sp>
        <p:nvSpPr>
          <p:cNvPr id="611" name="Google Shape;611;p36"/>
          <p:cNvSpPr txBox="1"/>
          <p:nvPr>
            <p:ph idx="4" type="subTitle"/>
          </p:nvPr>
        </p:nvSpPr>
        <p:spPr>
          <a:xfrm>
            <a:off x="4896994" y="3777544"/>
            <a:ext cx="3298500" cy="319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900"/>
            </a:lvl1pPr>
            <a:lvl2pPr lvl="1" rtl="0">
              <a:lnSpc>
                <a:spcPct val="115000"/>
              </a:lnSpc>
              <a:spcBef>
                <a:spcPts val="0"/>
              </a:spcBef>
              <a:spcAft>
                <a:spcPts val="0"/>
              </a:spcAft>
              <a:buNone/>
              <a:defRPr sz="900"/>
            </a:lvl2pPr>
            <a:lvl3pPr lvl="2" rtl="0">
              <a:lnSpc>
                <a:spcPct val="115000"/>
              </a:lnSpc>
              <a:spcBef>
                <a:spcPts val="0"/>
              </a:spcBef>
              <a:spcAft>
                <a:spcPts val="0"/>
              </a:spcAft>
              <a:buNone/>
              <a:defRPr sz="900"/>
            </a:lvl3pPr>
            <a:lvl4pPr lvl="3" rtl="0">
              <a:lnSpc>
                <a:spcPct val="115000"/>
              </a:lnSpc>
              <a:spcBef>
                <a:spcPts val="0"/>
              </a:spcBef>
              <a:spcAft>
                <a:spcPts val="0"/>
              </a:spcAft>
              <a:buNone/>
              <a:defRPr sz="900"/>
            </a:lvl4pPr>
            <a:lvl5pPr lvl="4" rtl="0">
              <a:lnSpc>
                <a:spcPct val="115000"/>
              </a:lnSpc>
              <a:spcBef>
                <a:spcPts val="0"/>
              </a:spcBef>
              <a:spcAft>
                <a:spcPts val="0"/>
              </a:spcAft>
              <a:buNone/>
              <a:defRPr sz="900"/>
            </a:lvl5pPr>
            <a:lvl6pPr lvl="5" rtl="0">
              <a:lnSpc>
                <a:spcPct val="115000"/>
              </a:lnSpc>
              <a:spcBef>
                <a:spcPts val="0"/>
              </a:spcBef>
              <a:spcAft>
                <a:spcPts val="0"/>
              </a:spcAft>
              <a:buNone/>
              <a:defRPr sz="900"/>
            </a:lvl6pPr>
            <a:lvl7pPr lvl="6" rtl="0">
              <a:lnSpc>
                <a:spcPct val="115000"/>
              </a:lnSpc>
              <a:spcBef>
                <a:spcPts val="0"/>
              </a:spcBef>
              <a:spcAft>
                <a:spcPts val="0"/>
              </a:spcAft>
              <a:buNone/>
              <a:defRPr sz="900"/>
            </a:lvl7pPr>
            <a:lvl8pPr lvl="7" rtl="0">
              <a:lnSpc>
                <a:spcPct val="115000"/>
              </a:lnSpc>
              <a:spcBef>
                <a:spcPts val="0"/>
              </a:spcBef>
              <a:spcAft>
                <a:spcPts val="0"/>
              </a:spcAft>
              <a:buNone/>
              <a:defRPr sz="900"/>
            </a:lvl8pPr>
            <a:lvl9pPr lvl="8" rtl="0">
              <a:lnSpc>
                <a:spcPct val="115000"/>
              </a:lnSpc>
              <a:spcBef>
                <a:spcPts val="0"/>
              </a:spcBef>
              <a:spcAft>
                <a:spcPts val="0"/>
              </a:spcAft>
              <a:buNone/>
              <a:defRPr sz="900"/>
            </a:lvl9pPr>
          </a:lstStyle>
          <a:p/>
        </p:txBody>
      </p:sp>
      <p:sp>
        <p:nvSpPr>
          <p:cNvPr id="612" name="Google Shape;612;p36"/>
          <p:cNvSpPr txBox="1"/>
          <p:nvPr>
            <p:ph idx="5" type="subTitle"/>
          </p:nvPr>
        </p:nvSpPr>
        <p:spPr>
          <a:xfrm>
            <a:off x="4896994" y="2136075"/>
            <a:ext cx="3298500" cy="1396200"/>
          </a:xfrm>
          <a:prstGeom prst="rect">
            <a:avLst/>
          </a:prstGeom>
        </p:spPr>
        <p:txBody>
          <a:bodyPr anchorCtr="0" anchor="t" bIns="0" lIns="0" spcFirstLastPara="1" rIns="0" wrap="square" tIns="0">
            <a:noAutofit/>
          </a:bodyPr>
          <a:lstStyle>
            <a:lvl1pPr lvl="0" rtl="0">
              <a:lnSpc>
                <a:spcPct val="150000"/>
              </a:lnSpc>
              <a:spcBef>
                <a:spcPts val="0"/>
              </a:spcBef>
              <a:spcAft>
                <a:spcPts val="0"/>
              </a:spcAft>
              <a:buNone/>
              <a:defRPr/>
            </a:lvl1pPr>
            <a:lvl2pPr lvl="1" rtl="0">
              <a:lnSpc>
                <a:spcPct val="150000"/>
              </a:lnSpc>
              <a:spcBef>
                <a:spcPts val="0"/>
              </a:spcBef>
              <a:spcAft>
                <a:spcPts val="0"/>
              </a:spcAft>
              <a:buNone/>
              <a:defRPr/>
            </a:lvl2pPr>
            <a:lvl3pPr lvl="2" rtl="0">
              <a:lnSpc>
                <a:spcPct val="150000"/>
              </a:lnSpc>
              <a:spcBef>
                <a:spcPts val="0"/>
              </a:spcBef>
              <a:spcAft>
                <a:spcPts val="0"/>
              </a:spcAft>
              <a:buNone/>
              <a:defRPr/>
            </a:lvl3pPr>
            <a:lvl4pPr lvl="3" rtl="0">
              <a:lnSpc>
                <a:spcPct val="150000"/>
              </a:lnSpc>
              <a:spcBef>
                <a:spcPts val="0"/>
              </a:spcBef>
              <a:spcAft>
                <a:spcPts val="0"/>
              </a:spcAft>
              <a:buNone/>
              <a:defRPr/>
            </a:lvl4pPr>
            <a:lvl5pPr lvl="4" rtl="0">
              <a:lnSpc>
                <a:spcPct val="150000"/>
              </a:lnSpc>
              <a:spcBef>
                <a:spcPts val="0"/>
              </a:spcBef>
              <a:spcAft>
                <a:spcPts val="0"/>
              </a:spcAft>
              <a:buNone/>
              <a:defRPr/>
            </a:lvl5pPr>
            <a:lvl6pPr lvl="5" rtl="0">
              <a:lnSpc>
                <a:spcPct val="150000"/>
              </a:lnSpc>
              <a:spcBef>
                <a:spcPts val="0"/>
              </a:spcBef>
              <a:spcAft>
                <a:spcPts val="0"/>
              </a:spcAft>
              <a:buNone/>
              <a:defRPr/>
            </a:lvl6pPr>
            <a:lvl7pPr lvl="6" rtl="0">
              <a:lnSpc>
                <a:spcPct val="150000"/>
              </a:lnSpc>
              <a:spcBef>
                <a:spcPts val="0"/>
              </a:spcBef>
              <a:spcAft>
                <a:spcPts val="0"/>
              </a:spcAft>
              <a:buNone/>
              <a:defRPr/>
            </a:lvl7pPr>
            <a:lvl8pPr lvl="7" rtl="0">
              <a:lnSpc>
                <a:spcPct val="150000"/>
              </a:lnSpc>
              <a:spcBef>
                <a:spcPts val="0"/>
              </a:spcBef>
              <a:spcAft>
                <a:spcPts val="0"/>
              </a:spcAft>
              <a:buNone/>
              <a:defRPr/>
            </a:lvl8pPr>
            <a:lvl9pPr lvl="8" rtl="0">
              <a:lnSpc>
                <a:spcPct val="150000"/>
              </a:lnSpc>
              <a:spcBef>
                <a:spcPts val="0"/>
              </a:spcBef>
              <a:spcAft>
                <a:spcPts val="0"/>
              </a:spcAft>
              <a:buNone/>
              <a:defRPr/>
            </a:lvl9pPr>
          </a:lstStyle>
          <a:p/>
        </p:txBody>
      </p:sp>
      <p:pic>
        <p:nvPicPr>
          <p:cNvPr id="613" name="Google Shape;613;p36"/>
          <p:cNvPicPr preferRelativeResize="0"/>
          <p:nvPr/>
        </p:nvPicPr>
        <p:blipFill rotWithShape="1">
          <a:blip r:embed="rId3">
            <a:alphaModFix/>
          </a:blip>
          <a:srcRect b="0" l="0" r="0" t="0"/>
          <a:stretch/>
        </p:blipFill>
        <p:spPr>
          <a:xfrm>
            <a:off x="920311" y="1533667"/>
            <a:ext cx="548775" cy="548762"/>
          </a:xfrm>
          <a:prstGeom prst="rect">
            <a:avLst/>
          </a:prstGeom>
          <a:noFill/>
          <a:ln>
            <a:noFill/>
          </a:ln>
        </p:spPr>
      </p:pic>
      <p:pic>
        <p:nvPicPr>
          <p:cNvPr id="614" name="Google Shape;614;p36"/>
          <p:cNvPicPr preferRelativeResize="0"/>
          <p:nvPr/>
        </p:nvPicPr>
        <p:blipFill rotWithShape="1">
          <a:blip r:embed="rId3">
            <a:alphaModFix/>
          </a:blip>
          <a:srcRect b="0" l="0" r="0" t="0"/>
          <a:stretch/>
        </p:blipFill>
        <p:spPr>
          <a:xfrm>
            <a:off x="4809961" y="1533667"/>
            <a:ext cx="548775" cy="548762"/>
          </a:xfrm>
          <a:prstGeom prst="rect">
            <a:avLst/>
          </a:prstGeom>
          <a:noFill/>
          <a:ln>
            <a:noFill/>
          </a:ln>
        </p:spPr>
      </p:pic>
      <p:sp>
        <p:nvSpPr>
          <p:cNvPr id="615" name="Google Shape;615;p36"/>
          <p:cNvSpPr txBox="1"/>
          <p:nvPr>
            <p:ph idx="6"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616" name="Google Shape;616;p36"/>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617" name="Google Shape;617;p36"/>
          <p:cNvSpPr txBox="1"/>
          <p:nvPr>
            <p:ph idx="7"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quote large">
  <p:cSld name="CUSTOM_4_7">
    <p:spTree>
      <p:nvGrpSpPr>
        <p:cNvPr id="618" name="Shape 618"/>
        <p:cNvGrpSpPr/>
        <p:nvPr/>
      </p:nvGrpSpPr>
      <p:grpSpPr>
        <a:xfrm>
          <a:off x="0" y="0"/>
          <a:ext cx="0" cy="0"/>
          <a:chOff x="0" y="0"/>
          <a:chExt cx="0" cy="0"/>
        </a:xfrm>
      </p:grpSpPr>
      <p:sp>
        <p:nvSpPr>
          <p:cNvPr id="619" name="Google Shape;619;p37"/>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620" name="Google Shape;620;p37"/>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621" name="Google Shape;621;p37"/>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622" name="Google Shape;622;p3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623" name="Google Shape;623;p37"/>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624" name="Google Shape;624;p37"/>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625" name="Google Shape;625;p37"/>
          <p:cNvSpPr txBox="1"/>
          <p:nvPr>
            <p:ph type="title"/>
          </p:nvPr>
        </p:nvSpPr>
        <p:spPr>
          <a:xfrm>
            <a:off x="3349163" y="1091531"/>
            <a:ext cx="5043600" cy="24003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2000"/>
            </a:lvl1pPr>
            <a:lvl2pPr lvl="1" rtl="0">
              <a:lnSpc>
                <a:spcPct val="115000"/>
              </a:lnSpc>
              <a:spcBef>
                <a:spcPts val="0"/>
              </a:spcBef>
              <a:spcAft>
                <a:spcPts val="0"/>
              </a:spcAft>
              <a:buNone/>
              <a:defRPr sz="2000"/>
            </a:lvl2pPr>
            <a:lvl3pPr lvl="2" rtl="0">
              <a:lnSpc>
                <a:spcPct val="115000"/>
              </a:lnSpc>
              <a:spcBef>
                <a:spcPts val="0"/>
              </a:spcBef>
              <a:spcAft>
                <a:spcPts val="0"/>
              </a:spcAft>
              <a:buNone/>
              <a:defRPr sz="2000"/>
            </a:lvl3pPr>
            <a:lvl4pPr lvl="3" rtl="0">
              <a:lnSpc>
                <a:spcPct val="115000"/>
              </a:lnSpc>
              <a:spcBef>
                <a:spcPts val="0"/>
              </a:spcBef>
              <a:spcAft>
                <a:spcPts val="0"/>
              </a:spcAft>
              <a:buNone/>
              <a:defRPr sz="2000"/>
            </a:lvl4pPr>
            <a:lvl5pPr lvl="4" rtl="0">
              <a:lnSpc>
                <a:spcPct val="115000"/>
              </a:lnSpc>
              <a:spcBef>
                <a:spcPts val="0"/>
              </a:spcBef>
              <a:spcAft>
                <a:spcPts val="0"/>
              </a:spcAft>
              <a:buNone/>
              <a:defRPr sz="2000"/>
            </a:lvl5pPr>
            <a:lvl6pPr lvl="5" rtl="0">
              <a:lnSpc>
                <a:spcPct val="115000"/>
              </a:lnSpc>
              <a:spcBef>
                <a:spcPts val="0"/>
              </a:spcBef>
              <a:spcAft>
                <a:spcPts val="0"/>
              </a:spcAft>
              <a:buNone/>
              <a:defRPr sz="2000"/>
            </a:lvl6pPr>
            <a:lvl7pPr lvl="6" rtl="0">
              <a:lnSpc>
                <a:spcPct val="115000"/>
              </a:lnSpc>
              <a:spcBef>
                <a:spcPts val="0"/>
              </a:spcBef>
              <a:spcAft>
                <a:spcPts val="0"/>
              </a:spcAft>
              <a:buNone/>
              <a:defRPr sz="2000"/>
            </a:lvl7pPr>
            <a:lvl8pPr lvl="7" rtl="0">
              <a:lnSpc>
                <a:spcPct val="115000"/>
              </a:lnSpc>
              <a:spcBef>
                <a:spcPts val="0"/>
              </a:spcBef>
              <a:spcAft>
                <a:spcPts val="0"/>
              </a:spcAft>
              <a:buNone/>
              <a:defRPr sz="2000"/>
            </a:lvl8pPr>
            <a:lvl9pPr lvl="8" rtl="0">
              <a:lnSpc>
                <a:spcPct val="115000"/>
              </a:lnSpc>
              <a:spcBef>
                <a:spcPts val="0"/>
              </a:spcBef>
              <a:spcAft>
                <a:spcPts val="0"/>
              </a:spcAft>
              <a:buNone/>
              <a:defRPr sz="2000"/>
            </a:lvl9pPr>
          </a:lstStyle>
          <a:p/>
        </p:txBody>
      </p:sp>
      <p:sp>
        <p:nvSpPr>
          <p:cNvPr id="626" name="Google Shape;626;p37"/>
          <p:cNvSpPr txBox="1"/>
          <p:nvPr>
            <p:ph idx="3" type="subTitle"/>
          </p:nvPr>
        </p:nvSpPr>
        <p:spPr>
          <a:xfrm>
            <a:off x="3349200" y="3777544"/>
            <a:ext cx="3073200" cy="319500"/>
          </a:xfrm>
          <a:prstGeom prst="rect">
            <a:avLst/>
          </a:prstGeom>
        </p:spPr>
        <p:txBody>
          <a:bodyPr anchorCtr="0" anchor="t" bIns="0" lIns="0" spcFirstLastPara="1" rIns="0" wrap="square" tIns="0">
            <a:noAutofit/>
          </a:bodyPr>
          <a:lstStyle>
            <a:lvl1pPr lvl="0" rtl="0">
              <a:lnSpc>
                <a:spcPct val="114000"/>
              </a:lnSpc>
              <a:spcBef>
                <a:spcPts val="0"/>
              </a:spcBef>
              <a:spcAft>
                <a:spcPts val="0"/>
              </a:spcAft>
              <a:buNone/>
              <a:defRPr sz="1100"/>
            </a:lvl1pPr>
            <a:lvl2pPr lvl="1" rtl="0">
              <a:lnSpc>
                <a:spcPct val="114000"/>
              </a:lnSpc>
              <a:spcBef>
                <a:spcPts val="0"/>
              </a:spcBef>
              <a:spcAft>
                <a:spcPts val="0"/>
              </a:spcAft>
              <a:buNone/>
              <a:defRPr sz="1100"/>
            </a:lvl2pPr>
            <a:lvl3pPr lvl="2" rtl="0">
              <a:lnSpc>
                <a:spcPct val="114000"/>
              </a:lnSpc>
              <a:spcBef>
                <a:spcPts val="0"/>
              </a:spcBef>
              <a:spcAft>
                <a:spcPts val="0"/>
              </a:spcAft>
              <a:buNone/>
              <a:defRPr sz="1100"/>
            </a:lvl3pPr>
            <a:lvl4pPr lvl="3" rtl="0">
              <a:lnSpc>
                <a:spcPct val="114000"/>
              </a:lnSpc>
              <a:spcBef>
                <a:spcPts val="0"/>
              </a:spcBef>
              <a:spcAft>
                <a:spcPts val="0"/>
              </a:spcAft>
              <a:buNone/>
              <a:defRPr sz="1100"/>
            </a:lvl4pPr>
            <a:lvl5pPr lvl="4" rtl="0">
              <a:lnSpc>
                <a:spcPct val="114000"/>
              </a:lnSpc>
              <a:spcBef>
                <a:spcPts val="0"/>
              </a:spcBef>
              <a:spcAft>
                <a:spcPts val="0"/>
              </a:spcAft>
              <a:buNone/>
              <a:defRPr sz="1100"/>
            </a:lvl5pPr>
            <a:lvl6pPr lvl="5" rtl="0">
              <a:lnSpc>
                <a:spcPct val="114000"/>
              </a:lnSpc>
              <a:spcBef>
                <a:spcPts val="0"/>
              </a:spcBef>
              <a:spcAft>
                <a:spcPts val="0"/>
              </a:spcAft>
              <a:buNone/>
              <a:defRPr sz="1100"/>
            </a:lvl6pPr>
            <a:lvl7pPr lvl="6" rtl="0">
              <a:lnSpc>
                <a:spcPct val="114000"/>
              </a:lnSpc>
              <a:spcBef>
                <a:spcPts val="0"/>
              </a:spcBef>
              <a:spcAft>
                <a:spcPts val="0"/>
              </a:spcAft>
              <a:buNone/>
              <a:defRPr sz="1100"/>
            </a:lvl7pPr>
            <a:lvl8pPr lvl="7" rtl="0">
              <a:lnSpc>
                <a:spcPct val="114000"/>
              </a:lnSpc>
              <a:spcBef>
                <a:spcPts val="0"/>
              </a:spcBef>
              <a:spcAft>
                <a:spcPts val="0"/>
              </a:spcAft>
              <a:buNone/>
              <a:defRPr sz="1100"/>
            </a:lvl8pPr>
            <a:lvl9pPr lvl="8" rtl="0">
              <a:lnSpc>
                <a:spcPct val="114000"/>
              </a:lnSpc>
              <a:spcBef>
                <a:spcPts val="0"/>
              </a:spcBef>
              <a:spcAft>
                <a:spcPts val="0"/>
              </a:spcAft>
              <a:buNone/>
              <a:defRPr sz="1100"/>
            </a:lvl9pPr>
          </a:lstStyle>
          <a:p/>
        </p:txBody>
      </p:sp>
      <p:pic>
        <p:nvPicPr>
          <p:cNvPr id="627" name="Google Shape;627;p37"/>
          <p:cNvPicPr preferRelativeResize="0"/>
          <p:nvPr/>
        </p:nvPicPr>
        <p:blipFill rotWithShape="1">
          <a:blip r:embed="rId3">
            <a:alphaModFix/>
          </a:blip>
          <a:srcRect b="0" l="0" r="0" t="0"/>
          <a:stretch/>
        </p:blipFill>
        <p:spPr>
          <a:xfrm>
            <a:off x="2564587" y="973839"/>
            <a:ext cx="548775" cy="54876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wo by two">
  <p:cSld name="CUSTOM_4_6">
    <p:spTree>
      <p:nvGrpSpPr>
        <p:cNvPr id="628" name="Shape 628"/>
        <p:cNvGrpSpPr/>
        <p:nvPr/>
      </p:nvGrpSpPr>
      <p:grpSpPr>
        <a:xfrm>
          <a:off x="0" y="0"/>
          <a:ext cx="0" cy="0"/>
          <a:chOff x="0" y="0"/>
          <a:chExt cx="0" cy="0"/>
        </a:xfrm>
      </p:grpSpPr>
      <p:cxnSp>
        <p:nvCxnSpPr>
          <p:cNvPr id="629" name="Google Shape;629;p38"/>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630" name="Google Shape;630;p38"/>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631" name="Google Shape;631;p3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632" name="Google Shape;632;p38"/>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633" name="Google Shape;633;p38"/>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634" name="Google Shape;634;p38"/>
          <p:cNvSpPr txBox="1"/>
          <p:nvPr>
            <p:ph idx="2" type="subTitle"/>
          </p:nvPr>
        </p:nvSpPr>
        <p:spPr>
          <a:xfrm>
            <a:off x="5141316" y="2091075"/>
            <a:ext cx="2634000" cy="7956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635" name="Google Shape;635;p38"/>
          <p:cNvSpPr txBox="1"/>
          <p:nvPr>
            <p:ph idx="3" type="subTitle"/>
          </p:nvPr>
        </p:nvSpPr>
        <p:spPr>
          <a:xfrm>
            <a:off x="5141311" y="1764713"/>
            <a:ext cx="2634000" cy="2844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636" name="Google Shape;636;p38"/>
          <p:cNvSpPr txBox="1"/>
          <p:nvPr>
            <p:ph idx="4" type="subTitle"/>
          </p:nvPr>
        </p:nvSpPr>
        <p:spPr>
          <a:xfrm>
            <a:off x="5141316" y="3325781"/>
            <a:ext cx="2634000" cy="7956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637" name="Google Shape;637;p38"/>
          <p:cNvSpPr txBox="1"/>
          <p:nvPr>
            <p:ph idx="5" type="subTitle"/>
          </p:nvPr>
        </p:nvSpPr>
        <p:spPr>
          <a:xfrm>
            <a:off x="5141311" y="2999419"/>
            <a:ext cx="2634000" cy="2844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638" name="Google Shape;638;p38"/>
          <p:cNvSpPr txBox="1"/>
          <p:nvPr>
            <p:ph idx="6" type="subTitle"/>
          </p:nvPr>
        </p:nvSpPr>
        <p:spPr>
          <a:xfrm>
            <a:off x="1563469" y="2091075"/>
            <a:ext cx="2634000" cy="7956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639" name="Google Shape;639;p38"/>
          <p:cNvSpPr txBox="1"/>
          <p:nvPr>
            <p:ph idx="7" type="subTitle"/>
          </p:nvPr>
        </p:nvSpPr>
        <p:spPr>
          <a:xfrm>
            <a:off x="1563450" y="1764713"/>
            <a:ext cx="2634000" cy="2844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640" name="Google Shape;640;p38"/>
          <p:cNvSpPr txBox="1"/>
          <p:nvPr>
            <p:ph idx="8" type="subTitle"/>
          </p:nvPr>
        </p:nvSpPr>
        <p:spPr>
          <a:xfrm>
            <a:off x="1563469" y="3325781"/>
            <a:ext cx="2634000" cy="7956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641" name="Google Shape;641;p38"/>
          <p:cNvSpPr txBox="1"/>
          <p:nvPr>
            <p:ph idx="9" type="subTitle"/>
          </p:nvPr>
        </p:nvSpPr>
        <p:spPr>
          <a:xfrm>
            <a:off x="1563450" y="2999419"/>
            <a:ext cx="2634000" cy="2844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642" name="Google Shape;642;p38"/>
          <p:cNvSpPr txBox="1"/>
          <p:nvPr>
            <p:ph idx="1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643" name="Google Shape;643;p38"/>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644" name="Google Shape;644;p38"/>
          <p:cNvSpPr txBox="1"/>
          <p:nvPr>
            <p:ph idx="14"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four column">
  <p:cSld name="CUSTOM_4_5">
    <p:spTree>
      <p:nvGrpSpPr>
        <p:cNvPr id="645" name="Shape 645"/>
        <p:cNvGrpSpPr/>
        <p:nvPr/>
      </p:nvGrpSpPr>
      <p:grpSpPr>
        <a:xfrm>
          <a:off x="0" y="0"/>
          <a:ext cx="0" cy="0"/>
          <a:chOff x="0" y="0"/>
          <a:chExt cx="0" cy="0"/>
        </a:xfrm>
      </p:grpSpPr>
      <p:cxnSp>
        <p:nvCxnSpPr>
          <p:cNvPr id="646" name="Google Shape;646;p39"/>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647" name="Google Shape;647;p39"/>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648" name="Google Shape;648;p39"/>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649" name="Google Shape;649;p39"/>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650" name="Google Shape;650;p39"/>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cxnSp>
        <p:nvCxnSpPr>
          <p:cNvPr id="651" name="Google Shape;651;p39"/>
          <p:cNvCxnSpPr/>
          <p:nvPr/>
        </p:nvCxnSpPr>
        <p:spPr>
          <a:xfrm>
            <a:off x="2562438" y="2758500"/>
            <a:ext cx="0" cy="1145700"/>
          </a:xfrm>
          <a:prstGeom prst="straightConnector1">
            <a:avLst/>
          </a:prstGeom>
          <a:noFill/>
          <a:ln cap="flat" cmpd="sng" w="9525">
            <a:solidFill>
              <a:schemeClr val="dk2"/>
            </a:solidFill>
            <a:prstDash val="dot"/>
            <a:round/>
            <a:headEnd len="med" w="med" type="none"/>
            <a:tailEnd len="med" w="med" type="none"/>
          </a:ln>
        </p:spPr>
      </p:cxnSp>
      <p:cxnSp>
        <p:nvCxnSpPr>
          <p:cNvPr id="652" name="Google Shape;652;p39"/>
          <p:cNvCxnSpPr/>
          <p:nvPr/>
        </p:nvCxnSpPr>
        <p:spPr>
          <a:xfrm>
            <a:off x="4572075" y="2758500"/>
            <a:ext cx="0" cy="1145700"/>
          </a:xfrm>
          <a:prstGeom prst="straightConnector1">
            <a:avLst/>
          </a:prstGeom>
          <a:noFill/>
          <a:ln cap="flat" cmpd="sng" w="9525">
            <a:solidFill>
              <a:schemeClr val="dk2"/>
            </a:solidFill>
            <a:prstDash val="dot"/>
            <a:round/>
            <a:headEnd len="med" w="med" type="none"/>
            <a:tailEnd len="med" w="med" type="none"/>
          </a:ln>
        </p:spPr>
      </p:cxnSp>
      <p:cxnSp>
        <p:nvCxnSpPr>
          <p:cNvPr id="653" name="Google Shape;653;p39"/>
          <p:cNvCxnSpPr/>
          <p:nvPr/>
        </p:nvCxnSpPr>
        <p:spPr>
          <a:xfrm>
            <a:off x="6581713" y="2758500"/>
            <a:ext cx="0" cy="1145700"/>
          </a:xfrm>
          <a:prstGeom prst="straightConnector1">
            <a:avLst/>
          </a:prstGeom>
          <a:noFill/>
          <a:ln cap="flat" cmpd="sng" w="9525">
            <a:solidFill>
              <a:schemeClr val="dk2"/>
            </a:solidFill>
            <a:prstDash val="dot"/>
            <a:round/>
            <a:headEnd len="med" w="med" type="none"/>
            <a:tailEnd len="med" w="med" type="none"/>
          </a:ln>
        </p:spPr>
      </p:cxnSp>
      <p:sp>
        <p:nvSpPr>
          <p:cNvPr id="654" name="Google Shape;654;p39"/>
          <p:cNvSpPr txBox="1"/>
          <p:nvPr>
            <p:ph idx="2" type="subTitle"/>
          </p:nvPr>
        </p:nvSpPr>
        <p:spPr>
          <a:xfrm>
            <a:off x="663806" y="3044625"/>
            <a:ext cx="1787700" cy="7956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655" name="Google Shape;655;p39"/>
          <p:cNvSpPr txBox="1"/>
          <p:nvPr>
            <p:ph idx="3" type="subTitle"/>
          </p:nvPr>
        </p:nvSpPr>
        <p:spPr>
          <a:xfrm>
            <a:off x="663788" y="2718263"/>
            <a:ext cx="1787700" cy="2844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656" name="Google Shape;656;p39"/>
          <p:cNvSpPr txBox="1"/>
          <p:nvPr>
            <p:ph idx="4" type="subTitle"/>
          </p:nvPr>
        </p:nvSpPr>
        <p:spPr>
          <a:xfrm>
            <a:off x="6692719" y="3044625"/>
            <a:ext cx="1787700" cy="7956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657" name="Google Shape;657;p39"/>
          <p:cNvSpPr txBox="1"/>
          <p:nvPr>
            <p:ph idx="5" type="subTitle"/>
          </p:nvPr>
        </p:nvSpPr>
        <p:spPr>
          <a:xfrm>
            <a:off x="6692700" y="2718263"/>
            <a:ext cx="1787700" cy="2844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658" name="Google Shape;658;p39"/>
          <p:cNvSpPr txBox="1"/>
          <p:nvPr>
            <p:ph idx="6" type="subTitle"/>
          </p:nvPr>
        </p:nvSpPr>
        <p:spPr>
          <a:xfrm>
            <a:off x="4683081" y="3044625"/>
            <a:ext cx="1787700" cy="7956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659" name="Google Shape;659;p39"/>
          <p:cNvSpPr txBox="1"/>
          <p:nvPr>
            <p:ph idx="7" type="subTitle"/>
          </p:nvPr>
        </p:nvSpPr>
        <p:spPr>
          <a:xfrm>
            <a:off x="4683063" y="2718263"/>
            <a:ext cx="1787700" cy="2844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660" name="Google Shape;660;p39"/>
          <p:cNvSpPr txBox="1"/>
          <p:nvPr>
            <p:ph idx="8" type="subTitle"/>
          </p:nvPr>
        </p:nvSpPr>
        <p:spPr>
          <a:xfrm>
            <a:off x="2673444" y="3044625"/>
            <a:ext cx="1787700" cy="7956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661" name="Google Shape;661;p39"/>
          <p:cNvSpPr txBox="1"/>
          <p:nvPr>
            <p:ph idx="9" type="subTitle"/>
          </p:nvPr>
        </p:nvSpPr>
        <p:spPr>
          <a:xfrm>
            <a:off x="2673425" y="2718263"/>
            <a:ext cx="1787700" cy="2844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662" name="Google Shape;662;p39"/>
          <p:cNvSpPr txBox="1"/>
          <p:nvPr>
            <p:ph idx="1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663" name="Google Shape;663;p39"/>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664" name="Google Shape;664;p39"/>
          <p:cNvSpPr txBox="1"/>
          <p:nvPr>
            <p:ph idx="14"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left">
  <p:cSld name="CUSTOM_4_4">
    <p:spTree>
      <p:nvGrpSpPr>
        <p:cNvPr id="665" name="Shape 665"/>
        <p:cNvGrpSpPr/>
        <p:nvPr/>
      </p:nvGrpSpPr>
      <p:grpSpPr>
        <a:xfrm>
          <a:off x="0" y="0"/>
          <a:ext cx="0" cy="0"/>
          <a:chOff x="0" y="0"/>
          <a:chExt cx="0" cy="0"/>
        </a:xfrm>
      </p:grpSpPr>
      <p:sp>
        <p:nvSpPr>
          <p:cNvPr id="666" name="Google Shape;666;p40"/>
          <p:cNvSpPr txBox="1"/>
          <p:nvPr>
            <p:ph idx="1" type="subTitle"/>
          </p:nvPr>
        </p:nvSpPr>
        <p:spPr>
          <a:xfrm>
            <a:off x="663788" y="2519025"/>
            <a:ext cx="2469000" cy="1485600"/>
          </a:xfrm>
          <a:prstGeom prst="rect">
            <a:avLst/>
          </a:prstGeom>
        </p:spPr>
        <p:txBody>
          <a:bodyPr anchorCtr="0" anchor="t" bIns="0" lIns="0" spcFirstLastPara="1" rIns="0" wrap="square" tIns="0">
            <a:noAutofit/>
          </a:bodyPr>
          <a:lstStyle>
            <a:lvl1pPr lvl="0" rtl="0">
              <a:lnSpc>
                <a:spcPct val="150000"/>
              </a:lnSpc>
              <a:spcBef>
                <a:spcPts val="0"/>
              </a:spcBef>
              <a:spcAft>
                <a:spcPts val="0"/>
              </a:spcAft>
              <a:buNone/>
              <a:defRPr>
                <a:solidFill>
                  <a:schemeClr val="accent1"/>
                </a:solidFill>
              </a:defRPr>
            </a:lvl1pPr>
            <a:lvl2pPr lvl="1" rtl="0">
              <a:lnSpc>
                <a:spcPct val="150000"/>
              </a:lnSpc>
              <a:spcBef>
                <a:spcPts val="400"/>
              </a:spcBef>
              <a:spcAft>
                <a:spcPts val="0"/>
              </a:spcAft>
              <a:buNone/>
              <a:defRPr>
                <a:solidFill>
                  <a:schemeClr val="accent1"/>
                </a:solidFill>
              </a:defRPr>
            </a:lvl2pPr>
            <a:lvl3pPr lvl="2" rtl="0">
              <a:lnSpc>
                <a:spcPct val="150000"/>
              </a:lnSpc>
              <a:spcBef>
                <a:spcPts val="400"/>
              </a:spcBef>
              <a:spcAft>
                <a:spcPts val="0"/>
              </a:spcAft>
              <a:buNone/>
              <a:defRPr>
                <a:solidFill>
                  <a:schemeClr val="accent1"/>
                </a:solidFill>
              </a:defRPr>
            </a:lvl3pPr>
            <a:lvl4pPr lvl="3" rtl="0">
              <a:lnSpc>
                <a:spcPct val="150000"/>
              </a:lnSpc>
              <a:spcBef>
                <a:spcPts val="400"/>
              </a:spcBef>
              <a:spcAft>
                <a:spcPts val="0"/>
              </a:spcAft>
              <a:buNone/>
              <a:defRPr>
                <a:solidFill>
                  <a:schemeClr val="accent1"/>
                </a:solidFill>
              </a:defRPr>
            </a:lvl4pPr>
            <a:lvl5pPr lvl="4" rtl="0">
              <a:lnSpc>
                <a:spcPct val="150000"/>
              </a:lnSpc>
              <a:spcBef>
                <a:spcPts val="400"/>
              </a:spcBef>
              <a:spcAft>
                <a:spcPts val="0"/>
              </a:spcAft>
              <a:buNone/>
              <a:defRPr>
                <a:solidFill>
                  <a:schemeClr val="accent1"/>
                </a:solidFill>
              </a:defRPr>
            </a:lvl5pPr>
            <a:lvl6pPr lvl="5" rtl="0">
              <a:lnSpc>
                <a:spcPct val="150000"/>
              </a:lnSpc>
              <a:spcBef>
                <a:spcPts val="400"/>
              </a:spcBef>
              <a:spcAft>
                <a:spcPts val="0"/>
              </a:spcAft>
              <a:buNone/>
              <a:defRPr>
                <a:solidFill>
                  <a:schemeClr val="accent1"/>
                </a:solidFill>
              </a:defRPr>
            </a:lvl6pPr>
            <a:lvl7pPr lvl="6" rtl="0">
              <a:lnSpc>
                <a:spcPct val="150000"/>
              </a:lnSpc>
              <a:spcBef>
                <a:spcPts val="400"/>
              </a:spcBef>
              <a:spcAft>
                <a:spcPts val="0"/>
              </a:spcAft>
              <a:buNone/>
              <a:defRPr>
                <a:solidFill>
                  <a:schemeClr val="accent1"/>
                </a:solidFill>
              </a:defRPr>
            </a:lvl7pPr>
            <a:lvl8pPr lvl="7" rtl="0">
              <a:lnSpc>
                <a:spcPct val="150000"/>
              </a:lnSpc>
              <a:spcBef>
                <a:spcPts val="400"/>
              </a:spcBef>
              <a:spcAft>
                <a:spcPts val="0"/>
              </a:spcAft>
              <a:buNone/>
              <a:defRPr>
                <a:solidFill>
                  <a:schemeClr val="accent1"/>
                </a:solidFill>
              </a:defRPr>
            </a:lvl8pPr>
            <a:lvl9pPr lvl="8" rtl="0">
              <a:lnSpc>
                <a:spcPct val="150000"/>
              </a:lnSpc>
              <a:spcBef>
                <a:spcPts val="400"/>
              </a:spcBef>
              <a:spcAft>
                <a:spcPts val="400"/>
              </a:spcAft>
              <a:buNone/>
              <a:defRPr>
                <a:solidFill>
                  <a:schemeClr val="accent1"/>
                </a:solidFill>
              </a:defRPr>
            </a:lvl9pPr>
          </a:lstStyle>
          <a:p/>
        </p:txBody>
      </p:sp>
      <p:sp>
        <p:nvSpPr>
          <p:cNvPr id="667" name="Google Shape;667;p40"/>
          <p:cNvSpPr txBox="1"/>
          <p:nvPr>
            <p:ph type="title"/>
          </p:nvPr>
        </p:nvSpPr>
        <p:spPr>
          <a:xfrm>
            <a:off x="663788" y="930525"/>
            <a:ext cx="3086100" cy="14856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1800"/>
            </a:lvl1pPr>
            <a:lvl2pPr lvl="1" rtl="0">
              <a:lnSpc>
                <a:spcPct val="140000"/>
              </a:lnSpc>
              <a:spcBef>
                <a:spcPts val="0"/>
              </a:spcBef>
              <a:spcAft>
                <a:spcPts val="0"/>
              </a:spcAft>
              <a:buNone/>
              <a:defRPr sz="1800"/>
            </a:lvl2pPr>
            <a:lvl3pPr lvl="2" rtl="0">
              <a:lnSpc>
                <a:spcPct val="140000"/>
              </a:lnSpc>
              <a:spcBef>
                <a:spcPts val="0"/>
              </a:spcBef>
              <a:spcAft>
                <a:spcPts val="0"/>
              </a:spcAft>
              <a:buNone/>
              <a:defRPr sz="1800"/>
            </a:lvl3pPr>
            <a:lvl4pPr lvl="3" rtl="0">
              <a:lnSpc>
                <a:spcPct val="140000"/>
              </a:lnSpc>
              <a:spcBef>
                <a:spcPts val="0"/>
              </a:spcBef>
              <a:spcAft>
                <a:spcPts val="0"/>
              </a:spcAft>
              <a:buNone/>
              <a:defRPr sz="1800"/>
            </a:lvl4pPr>
            <a:lvl5pPr lvl="4" rtl="0">
              <a:lnSpc>
                <a:spcPct val="140000"/>
              </a:lnSpc>
              <a:spcBef>
                <a:spcPts val="0"/>
              </a:spcBef>
              <a:spcAft>
                <a:spcPts val="0"/>
              </a:spcAft>
              <a:buNone/>
              <a:defRPr sz="1800"/>
            </a:lvl5pPr>
            <a:lvl6pPr lvl="5" rtl="0">
              <a:lnSpc>
                <a:spcPct val="140000"/>
              </a:lnSpc>
              <a:spcBef>
                <a:spcPts val="0"/>
              </a:spcBef>
              <a:spcAft>
                <a:spcPts val="0"/>
              </a:spcAft>
              <a:buNone/>
              <a:defRPr sz="1800"/>
            </a:lvl6pPr>
            <a:lvl7pPr lvl="6" rtl="0">
              <a:lnSpc>
                <a:spcPct val="140000"/>
              </a:lnSpc>
              <a:spcBef>
                <a:spcPts val="0"/>
              </a:spcBef>
              <a:spcAft>
                <a:spcPts val="0"/>
              </a:spcAft>
              <a:buNone/>
              <a:defRPr sz="1800"/>
            </a:lvl7pPr>
            <a:lvl8pPr lvl="7" rtl="0">
              <a:lnSpc>
                <a:spcPct val="140000"/>
              </a:lnSpc>
              <a:spcBef>
                <a:spcPts val="0"/>
              </a:spcBef>
              <a:spcAft>
                <a:spcPts val="0"/>
              </a:spcAft>
              <a:buNone/>
              <a:defRPr sz="1800"/>
            </a:lvl8pPr>
            <a:lvl9pPr lvl="8" rtl="0">
              <a:lnSpc>
                <a:spcPct val="140000"/>
              </a:lnSpc>
              <a:spcBef>
                <a:spcPts val="0"/>
              </a:spcBef>
              <a:spcAft>
                <a:spcPts val="0"/>
              </a:spcAft>
              <a:buNone/>
              <a:defRPr sz="1800"/>
            </a:lvl9pPr>
          </a:lstStyle>
          <a:p/>
        </p:txBody>
      </p:sp>
      <p:sp>
        <p:nvSpPr>
          <p:cNvPr id="668" name="Google Shape;668;p40"/>
          <p:cNvSpPr txBox="1"/>
          <p:nvPr>
            <p:ph idx="2"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cxnSp>
        <p:nvCxnSpPr>
          <p:cNvPr id="669" name="Google Shape;669;p40"/>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670" name="Google Shape;670;p40"/>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671" name="Google Shape;671;p4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672" name="Google Shape;672;p40"/>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673" name="Google Shape;673;p40"/>
          <p:cNvSpPr txBox="1"/>
          <p:nvPr>
            <p:ph idx="3"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674" name="Google Shape;674;p40"/>
          <p:cNvSpPr txBox="1"/>
          <p:nvPr>
            <p:ph idx="4" type="subTitle"/>
          </p:nvPr>
        </p:nvSpPr>
        <p:spPr>
          <a:xfrm>
            <a:off x="5143013" y="1233038"/>
            <a:ext cx="3495600" cy="6648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675" name="Google Shape;675;p40"/>
          <p:cNvSpPr txBox="1"/>
          <p:nvPr>
            <p:ph idx="5" type="subTitle"/>
          </p:nvPr>
        </p:nvSpPr>
        <p:spPr>
          <a:xfrm>
            <a:off x="5143013" y="930525"/>
            <a:ext cx="3495600" cy="2607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676" name="Google Shape;676;p40"/>
          <p:cNvSpPr txBox="1"/>
          <p:nvPr>
            <p:ph idx="6" type="subTitle"/>
          </p:nvPr>
        </p:nvSpPr>
        <p:spPr>
          <a:xfrm>
            <a:off x="5143013" y="2373094"/>
            <a:ext cx="3495600" cy="6648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677" name="Google Shape;677;p40"/>
          <p:cNvSpPr txBox="1"/>
          <p:nvPr>
            <p:ph idx="7" type="subTitle"/>
          </p:nvPr>
        </p:nvSpPr>
        <p:spPr>
          <a:xfrm>
            <a:off x="5143013" y="2070581"/>
            <a:ext cx="3495600" cy="2607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678" name="Google Shape;678;p40"/>
          <p:cNvSpPr txBox="1"/>
          <p:nvPr>
            <p:ph idx="8" type="subTitle"/>
          </p:nvPr>
        </p:nvSpPr>
        <p:spPr>
          <a:xfrm>
            <a:off x="5143013" y="3513150"/>
            <a:ext cx="3495600" cy="6648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679" name="Google Shape;679;p40"/>
          <p:cNvSpPr txBox="1"/>
          <p:nvPr>
            <p:ph idx="9" type="subTitle"/>
          </p:nvPr>
        </p:nvSpPr>
        <p:spPr>
          <a:xfrm>
            <a:off x="5143013" y="3210638"/>
            <a:ext cx="3495600" cy="2607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closing">
  <p:cSld name="TITLE_1_1">
    <p:bg>
      <p:bgPr>
        <a:solidFill>
          <a:srgbClr val="292929"/>
        </a:solidFill>
      </p:bgPr>
    </p:bg>
    <p:spTree>
      <p:nvGrpSpPr>
        <p:cNvPr id="43" name="Shape 43"/>
        <p:cNvGrpSpPr/>
        <p:nvPr/>
      </p:nvGrpSpPr>
      <p:grpSpPr>
        <a:xfrm>
          <a:off x="0" y="0"/>
          <a:ext cx="0" cy="0"/>
          <a:chOff x="0" y="0"/>
          <a:chExt cx="0" cy="0"/>
        </a:xfrm>
      </p:grpSpPr>
      <p:sp>
        <p:nvSpPr>
          <p:cNvPr id="44" name="Google Shape;44;p5"/>
          <p:cNvSpPr/>
          <p:nvPr/>
        </p:nvSpPr>
        <p:spPr>
          <a:xfrm>
            <a:off x="0" y="4382100"/>
            <a:ext cx="9144000" cy="761400"/>
          </a:xfrm>
          <a:prstGeom prst="rect">
            <a:avLst/>
          </a:prstGeom>
          <a:solidFill>
            <a:schemeClr val="l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ed Hat Display"/>
              <a:ea typeface="Red Hat Display"/>
              <a:cs typeface="Red Hat Display"/>
              <a:sym typeface="Red Hat Display"/>
            </a:endParaRPr>
          </a:p>
        </p:txBody>
      </p:sp>
      <p:sp>
        <p:nvSpPr>
          <p:cNvPr id="45" name="Google Shape;45;p5"/>
          <p:cNvSpPr/>
          <p:nvPr/>
        </p:nvSpPr>
        <p:spPr>
          <a:xfrm>
            <a:off x="7212881" y="4409156"/>
            <a:ext cx="1931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 name="Google Shape;46;p5"/>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1pPr>
            <a:lvl2pPr lvl="1"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2pPr>
            <a:lvl3pPr lvl="2"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3pPr>
            <a:lvl4pPr lvl="3"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4pPr>
            <a:lvl5pPr lvl="4"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5pPr>
            <a:lvl6pPr lvl="5"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6pPr>
            <a:lvl7pPr lvl="6"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7pPr>
            <a:lvl8pPr lvl="7"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8pPr>
            <a:lvl9pPr lvl="8"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9pPr>
          </a:lstStyle>
          <a:p/>
        </p:txBody>
      </p:sp>
      <p:sp>
        <p:nvSpPr>
          <p:cNvPr id="47" name="Google Shape;47;p5"/>
          <p:cNvSpPr txBox="1"/>
          <p:nvPr>
            <p:ph type="title"/>
          </p:nvPr>
        </p:nvSpPr>
        <p:spPr>
          <a:xfrm>
            <a:off x="1562906" y="426469"/>
            <a:ext cx="3678900" cy="14892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4100">
                <a:solidFill>
                  <a:schemeClr val="lt1"/>
                </a:solidFill>
                <a:latin typeface="Red Hat Display Medium"/>
                <a:ea typeface="Red Hat Display Medium"/>
                <a:cs typeface="Red Hat Display Medium"/>
                <a:sym typeface="Red Hat Display Medium"/>
              </a:defRPr>
            </a:lvl1pPr>
            <a:lvl2pPr lvl="1" rtl="0">
              <a:lnSpc>
                <a:spcPct val="105000"/>
              </a:lnSpc>
              <a:spcBef>
                <a:spcPts val="0"/>
              </a:spcBef>
              <a:spcAft>
                <a:spcPts val="0"/>
              </a:spcAft>
              <a:buNone/>
              <a:defRPr sz="5300">
                <a:solidFill>
                  <a:schemeClr val="lt1"/>
                </a:solidFill>
              </a:defRPr>
            </a:lvl2pPr>
            <a:lvl3pPr lvl="2" rtl="0">
              <a:lnSpc>
                <a:spcPct val="105000"/>
              </a:lnSpc>
              <a:spcBef>
                <a:spcPts val="0"/>
              </a:spcBef>
              <a:spcAft>
                <a:spcPts val="0"/>
              </a:spcAft>
              <a:buNone/>
              <a:defRPr sz="5300">
                <a:solidFill>
                  <a:schemeClr val="lt1"/>
                </a:solidFill>
              </a:defRPr>
            </a:lvl3pPr>
            <a:lvl4pPr lvl="3" rtl="0">
              <a:lnSpc>
                <a:spcPct val="105000"/>
              </a:lnSpc>
              <a:spcBef>
                <a:spcPts val="0"/>
              </a:spcBef>
              <a:spcAft>
                <a:spcPts val="0"/>
              </a:spcAft>
              <a:buNone/>
              <a:defRPr sz="5300">
                <a:solidFill>
                  <a:schemeClr val="lt1"/>
                </a:solidFill>
              </a:defRPr>
            </a:lvl4pPr>
            <a:lvl5pPr lvl="4" rtl="0">
              <a:lnSpc>
                <a:spcPct val="105000"/>
              </a:lnSpc>
              <a:spcBef>
                <a:spcPts val="0"/>
              </a:spcBef>
              <a:spcAft>
                <a:spcPts val="0"/>
              </a:spcAft>
              <a:buNone/>
              <a:defRPr sz="5300">
                <a:solidFill>
                  <a:schemeClr val="lt1"/>
                </a:solidFill>
              </a:defRPr>
            </a:lvl5pPr>
            <a:lvl6pPr lvl="5" rtl="0">
              <a:lnSpc>
                <a:spcPct val="105000"/>
              </a:lnSpc>
              <a:spcBef>
                <a:spcPts val="0"/>
              </a:spcBef>
              <a:spcAft>
                <a:spcPts val="0"/>
              </a:spcAft>
              <a:buNone/>
              <a:defRPr sz="5300">
                <a:solidFill>
                  <a:schemeClr val="lt1"/>
                </a:solidFill>
              </a:defRPr>
            </a:lvl6pPr>
            <a:lvl7pPr lvl="6" rtl="0">
              <a:lnSpc>
                <a:spcPct val="105000"/>
              </a:lnSpc>
              <a:spcBef>
                <a:spcPts val="0"/>
              </a:spcBef>
              <a:spcAft>
                <a:spcPts val="0"/>
              </a:spcAft>
              <a:buNone/>
              <a:defRPr sz="5300">
                <a:solidFill>
                  <a:schemeClr val="lt1"/>
                </a:solidFill>
              </a:defRPr>
            </a:lvl7pPr>
            <a:lvl8pPr lvl="7" rtl="0">
              <a:lnSpc>
                <a:spcPct val="105000"/>
              </a:lnSpc>
              <a:spcBef>
                <a:spcPts val="0"/>
              </a:spcBef>
              <a:spcAft>
                <a:spcPts val="0"/>
              </a:spcAft>
              <a:buNone/>
              <a:defRPr sz="5300">
                <a:solidFill>
                  <a:schemeClr val="lt1"/>
                </a:solidFill>
              </a:defRPr>
            </a:lvl8pPr>
            <a:lvl9pPr lvl="8" rtl="0">
              <a:lnSpc>
                <a:spcPct val="105000"/>
              </a:lnSpc>
              <a:spcBef>
                <a:spcPts val="0"/>
              </a:spcBef>
              <a:spcAft>
                <a:spcPts val="0"/>
              </a:spcAft>
              <a:buNone/>
              <a:defRPr sz="5300">
                <a:solidFill>
                  <a:schemeClr val="lt1"/>
                </a:solidFill>
              </a:defRPr>
            </a:lvl9pPr>
          </a:lstStyle>
          <a:p/>
        </p:txBody>
      </p:sp>
      <p:pic>
        <p:nvPicPr>
          <p:cNvPr id="48" name="Google Shape;48;p5"/>
          <p:cNvPicPr preferRelativeResize="0"/>
          <p:nvPr/>
        </p:nvPicPr>
        <p:blipFill>
          <a:blip r:embed="rId2">
            <a:alphaModFix/>
          </a:blip>
          <a:stretch>
            <a:fillRect/>
          </a:stretch>
        </p:blipFill>
        <p:spPr>
          <a:xfrm>
            <a:off x="7580138" y="4652989"/>
            <a:ext cx="1185206" cy="279575"/>
          </a:xfrm>
          <a:prstGeom prst="rect">
            <a:avLst/>
          </a:prstGeom>
          <a:noFill/>
          <a:ln>
            <a:noFill/>
          </a:ln>
        </p:spPr>
      </p:pic>
      <p:sp>
        <p:nvSpPr>
          <p:cNvPr id="49" name="Google Shape;49;p5"/>
          <p:cNvSpPr txBox="1"/>
          <p:nvPr/>
        </p:nvSpPr>
        <p:spPr>
          <a:xfrm>
            <a:off x="5970354" y="1499869"/>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linkedin.com/company/red-hat</a:t>
            </a:r>
            <a:endParaRPr sz="1100">
              <a:solidFill>
                <a:schemeClr val="lt1"/>
              </a:solidFill>
              <a:latin typeface="Red Hat Display"/>
              <a:ea typeface="Red Hat Display"/>
              <a:cs typeface="Red Hat Display"/>
              <a:sym typeface="Red Hat Display"/>
            </a:endParaRPr>
          </a:p>
        </p:txBody>
      </p:sp>
      <p:sp>
        <p:nvSpPr>
          <p:cNvPr id="50" name="Google Shape;50;p5"/>
          <p:cNvSpPr txBox="1"/>
          <p:nvPr/>
        </p:nvSpPr>
        <p:spPr>
          <a:xfrm>
            <a:off x="5970354" y="2018756"/>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youtube.com/user/RedHatVideos</a:t>
            </a:r>
            <a:endParaRPr sz="1100">
              <a:solidFill>
                <a:schemeClr val="lt1"/>
              </a:solidFill>
              <a:latin typeface="Red Hat Display"/>
              <a:ea typeface="Red Hat Display"/>
              <a:cs typeface="Red Hat Display"/>
              <a:sym typeface="Red Hat Display"/>
            </a:endParaRPr>
          </a:p>
        </p:txBody>
      </p:sp>
      <p:sp>
        <p:nvSpPr>
          <p:cNvPr id="51" name="Google Shape;51;p5"/>
          <p:cNvSpPr txBox="1"/>
          <p:nvPr/>
        </p:nvSpPr>
        <p:spPr>
          <a:xfrm>
            <a:off x="5970354" y="2537644"/>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facebook.com/redhatinc</a:t>
            </a:r>
            <a:endParaRPr sz="1100">
              <a:solidFill>
                <a:schemeClr val="lt1"/>
              </a:solidFill>
              <a:latin typeface="Red Hat Display"/>
              <a:ea typeface="Red Hat Display"/>
              <a:cs typeface="Red Hat Display"/>
              <a:sym typeface="Red Hat Display"/>
            </a:endParaRPr>
          </a:p>
        </p:txBody>
      </p:sp>
      <p:sp>
        <p:nvSpPr>
          <p:cNvPr id="52" name="Google Shape;52;p5"/>
          <p:cNvSpPr txBox="1"/>
          <p:nvPr/>
        </p:nvSpPr>
        <p:spPr>
          <a:xfrm>
            <a:off x="5970354" y="3056531"/>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twitter.com/RedHat</a:t>
            </a:r>
            <a:endParaRPr sz="1100">
              <a:solidFill>
                <a:schemeClr val="lt1"/>
              </a:solidFill>
              <a:latin typeface="Red Hat Display"/>
              <a:ea typeface="Red Hat Display"/>
              <a:cs typeface="Red Hat Display"/>
              <a:sym typeface="Red Hat Display"/>
            </a:endParaRPr>
          </a:p>
        </p:txBody>
      </p:sp>
      <p:cxnSp>
        <p:nvCxnSpPr>
          <p:cNvPr id="53" name="Google Shape;53;p5"/>
          <p:cNvCxnSpPr/>
          <p:nvPr/>
        </p:nvCxnSpPr>
        <p:spPr>
          <a:xfrm rot="10800000">
            <a:off x="335831" y="-37"/>
            <a:ext cx="0" cy="1712100"/>
          </a:xfrm>
          <a:prstGeom prst="straightConnector1">
            <a:avLst/>
          </a:prstGeom>
          <a:noFill/>
          <a:ln cap="flat" cmpd="sng" w="9525">
            <a:solidFill>
              <a:srgbClr val="EE0000"/>
            </a:solidFill>
            <a:prstDash val="solid"/>
            <a:round/>
            <a:headEnd len="med" w="med" type="none"/>
            <a:tailEnd len="med" w="med" type="none"/>
          </a:ln>
        </p:spPr>
      </p:cxnSp>
      <p:cxnSp>
        <p:nvCxnSpPr>
          <p:cNvPr id="54" name="Google Shape;54;p5"/>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55" name="Google Shape;55;p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56" name="Google Shape;56;p5"/>
          <p:cNvPicPr preferRelativeResize="0"/>
          <p:nvPr/>
        </p:nvPicPr>
        <p:blipFill rotWithShape="1">
          <a:blip r:embed="rId3">
            <a:alphaModFix/>
          </a:blip>
          <a:srcRect b="0" l="0" r="0" t="0"/>
          <a:stretch/>
        </p:blipFill>
        <p:spPr>
          <a:xfrm>
            <a:off x="5657004" y="2602687"/>
            <a:ext cx="211969" cy="211969"/>
          </a:xfrm>
          <a:prstGeom prst="rect">
            <a:avLst/>
          </a:prstGeom>
          <a:noFill/>
          <a:ln>
            <a:noFill/>
          </a:ln>
        </p:spPr>
      </p:pic>
      <p:pic>
        <p:nvPicPr>
          <p:cNvPr id="57" name="Google Shape;57;p5"/>
          <p:cNvPicPr preferRelativeResize="0"/>
          <p:nvPr/>
        </p:nvPicPr>
        <p:blipFill rotWithShape="1">
          <a:blip r:embed="rId4">
            <a:alphaModFix/>
          </a:blip>
          <a:srcRect b="0" l="0" r="0" t="0"/>
          <a:stretch/>
        </p:blipFill>
        <p:spPr>
          <a:xfrm>
            <a:off x="5657004" y="2083780"/>
            <a:ext cx="211969" cy="211969"/>
          </a:xfrm>
          <a:prstGeom prst="rect">
            <a:avLst/>
          </a:prstGeom>
          <a:noFill/>
          <a:ln>
            <a:noFill/>
          </a:ln>
        </p:spPr>
      </p:pic>
      <p:pic>
        <p:nvPicPr>
          <p:cNvPr id="58" name="Google Shape;58;p5"/>
          <p:cNvPicPr preferRelativeResize="0"/>
          <p:nvPr/>
        </p:nvPicPr>
        <p:blipFill rotWithShape="1">
          <a:blip r:embed="rId5">
            <a:alphaModFix/>
          </a:blip>
          <a:srcRect b="0" l="0" r="0" t="0"/>
          <a:stretch/>
        </p:blipFill>
        <p:spPr>
          <a:xfrm>
            <a:off x="5657006" y="1564875"/>
            <a:ext cx="211969" cy="211969"/>
          </a:xfrm>
          <a:prstGeom prst="rect">
            <a:avLst/>
          </a:prstGeom>
          <a:noFill/>
          <a:ln>
            <a:noFill/>
          </a:ln>
        </p:spPr>
      </p:pic>
      <p:pic>
        <p:nvPicPr>
          <p:cNvPr id="59" name="Google Shape;59;p5"/>
          <p:cNvPicPr preferRelativeResize="0"/>
          <p:nvPr/>
        </p:nvPicPr>
        <p:blipFill rotWithShape="1">
          <a:blip r:embed="rId6">
            <a:alphaModFix/>
          </a:blip>
          <a:srcRect b="0" l="0" r="0" t="0"/>
          <a:stretch/>
        </p:blipFill>
        <p:spPr>
          <a:xfrm>
            <a:off x="5657004" y="3121593"/>
            <a:ext cx="211969" cy="21196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hree column">
  <p:cSld name="CUSTOM_4_3">
    <p:spTree>
      <p:nvGrpSpPr>
        <p:cNvPr id="680" name="Shape 680"/>
        <p:cNvGrpSpPr/>
        <p:nvPr/>
      </p:nvGrpSpPr>
      <p:grpSpPr>
        <a:xfrm>
          <a:off x="0" y="0"/>
          <a:ext cx="0" cy="0"/>
          <a:chOff x="0" y="0"/>
          <a:chExt cx="0" cy="0"/>
        </a:xfrm>
      </p:grpSpPr>
      <p:cxnSp>
        <p:nvCxnSpPr>
          <p:cNvPr id="681" name="Google Shape;681;p41"/>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682" name="Google Shape;682;p41"/>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683" name="Google Shape;683;p4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684" name="Google Shape;684;p41"/>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685" name="Google Shape;685;p41"/>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cxnSp>
        <p:nvCxnSpPr>
          <p:cNvPr id="686" name="Google Shape;686;p41"/>
          <p:cNvCxnSpPr/>
          <p:nvPr/>
        </p:nvCxnSpPr>
        <p:spPr>
          <a:xfrm>
            <a:off x="3229613" y="3172294"/>
            <a:ext cx="0" cy="1168200"/>
          </a:xfrm>
          <a:prstGeom prst="straightConnector1">
            <a:avLst/>
          </a:prstGeom>
          <a:noFill/>
          <a:ln cap="flat" cmpd="sng" w="9525">
            <a:solidFill>
              <a:schemeClr val="dk2"/>
            </a:solidFill>
            <a:prstDash val="dot"/>
            <a:round/>
            <a:headEnd len="med" w="med" type="none"/>
            <a:tailEnd len="med" w="med" type="none"/>
          </a:ln>
        </p:spPr>
      </p:cxnSp>
      <p:cxnSp>
        <p:nvCxnSpPr>
          <p:cNvPr id="687" name="Google Shape;687;p41"/>
          <p:cNvCxnSpPr/>
          <p:nvPr/>
        </p:nvCxnSpPr>
        <p:spPr>
          <a:xfrm>
            <a:off x="5914388" y="3172294"/>
            <a:ext cx="0" cy="1168200"/>
          </a:xfrm>
          <a:prstGeom prst="straightConnector1">
            <a:avLst/>
          </a:prstGeom>
          <a:noFill/>
          <a:ln cap="flat" cmpd="sng" w="9525">
            <a:solidFill>
              <a:schemeClr val="dk2"/>
            </a:solidFill>
            <a:prstDash val="dot"/>
            <a:round/>
            <a:headEnd len="med" w="med" type="none"/>
            <a:tailEnd len="med" w="med" type="none"/>
          </a:ln>
        </p:spPr>
      </p:cxnSp>
      <p:sp>
        <p:nvSpPr>
          <p:cNvPr id="688" name="Google Shape;688;p41"/>
          <p:cNvSpPr txBox="1"/>
          <p:nvPr>
            <p:ph idx="2" type="subTitle"/>
          </p:nvPr>
        </p:nvSpPr>
        <p:spPr>
          <a:xfrm>
            <a:off x="3351225" y="3172294"/>
            <a:ext cx="2441400" cy="2415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689" name="Google Shape;689;p41"/>
          <p:cNvSpPr txBox="1"/>
          <p:nvPr>
            <p:ph idx="3" type="subTitle"/>
          </p:nvPr>
        </p:nvSpPr>
        <p:spPr>
          <a:xfrm>
            <a:off x="3351300" y="3539213"/>
            <a:ext cx="2441400" cy="6864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690" name="Google Shape;690;p41"/>
          <p:cNvSpPr txBox="1"/>
          <p:nvPr>
            <p:ph idx="4" type="subTitle"/>
          </p:nvPr>
        </p:nvSpPr>
        <p:spPr>
          <a:xfrm>
            <a:off x="6036000" y="3172294"/>
            <a:ext cx="2441400" cy="2415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691" name="Google Shape;691;p41"/>
          <p:cNvSpPr txBox="1"/>
          <p:nvPr>
            <p:ph idx="5" type="subTitle"/>
          </p:nvPr>
        </p:nvSpPr>
        <p:spPr>
          <a:xfrm>
            <a:off x="6036075" y="3539213"/>
            <a:ext cx="2441400" cy="6864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692" name="Google Shape;692;p41"/>
          <p:cNvSpPr txBox="1"/>
          <p:nvPr>
            <p:ph idx="6" type="subTitle"/>
          </p:nvPr>
        </p:nvSpPr>
        <p:spPr>
          <a:xfrm>
            <a:off x="666450" y="3172294"/>
            <a:ext cx="2441400" cy="2415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693" name="Google Shape;693;p41"/>
          <p:cNvSpPr txBox="1"/>
          <p:nvPr>
            <p:ph idx="7" type="subTitle"/>
          </p:nvPr>
        </p:nvSpPr>
        <p:spPr>
          <a:xfrm>
            <a:off x="666525" y="3539213"/>
            <a:ext cx="2441400" cy="6864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694" name="Google Shape;694;p41"/>
          <p:cNvSpPr txBox="1"/>
          <p:nvPr>
            <p:ph idx="8"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695" name="Google Shape;695;p41"/>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696" name="Google Shape;696;p41"/>
          <p:cNvSpPr txBox="1"/>
          <p:nvPr>
            <p:ph idx="9"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image left">
  <p:cSld name="CUSTOM_4_2">
    <p:spTree>
      <p:nvGrpSpPr>
        <p:cNvPr id="697" name="Shape 697"/>
        <p:cNvGrpSpPr/>
        <p:nvPr/>
      </p:nvGrpSpPr>
      <p:grpSpPr>
        <a:xfrm>
          <a:off x="0" y="0"/>
          <a:ext cx="0" cy="0"/>
          <a:chOff x="0" y="0"/>
          <a:chExt cx="0" cy="0"/>
        </a:xfrm>
      </p:grpSpPr>
      <p:cxnSp>
        <p:nvCxnSpPr>
          <p:cNvPr id="698" name="Google Shape;698;p42"/>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699" name="Google Shape;699;p42"/>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700" name="Google Shape;700;p4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701" name="Google Shape;701;p42"/>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702" name="Google Shape;702;p42"/>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703" name="Google Shape;703;p42"/>
          <p:cNvSpPr txBox="1"/>
          <p:nvPr>
            <p:ph idx="2" type="subTitle"/>
          </p:nvPr>
        </p:nvSpPr>
        <p:spPr>
          <a:xfrm>
            <a:off x="4246556" y="1904438"/>
            <a:ext cx="4114800" cy="2376600"/>
          </a:xfrm>
          <a:prstGeom prst="rect">
            <a:avLst/>
          </a:prstGeom>
        </p:spPr>
        <p:txBody>
          <a:bodyPr anchorCtr="0" anchor="t" bIns="0" lIns="0" spcFirstLastPara="1" rIns="0" wrap="square" tIns="0">
            <a:noAutofit/>
          </a:bodyPr>
          <a:lstStyle>
            <a:lvl1pPr lvl="0" rtl="0">
              <a:lnSpc>
                <a:spcPct val="113000"/>
              </a:lnSpc>
              <a:spcBef>
                <a:spcPts val="0"/>
              </a:spcBef>
              <a:spcAft>
                <a:spcPts val="0"/>
              </a:spcAft>
              <a:buNone/>
              <a:defRPr/>
            </a:lvl1pPr>
            <a:lvl2pPr lvl="1" rtl="0">
              <a:lnSpc>
                <a:spcPct val="113000"/>
              </a:lnSpc>
              <a:spcBef>
                <a:spcPts val="1500"/>
              </a:spcBef>
              <a:spcAft>
                <a:spcPts val="0"/>
              </a:spcAft>
              <a:buNone/>
              <a:defRPr/>
            </a:lvl2pPr>
            <a:lvl3pPr lvl="2" rtl="0">
              <a:lnSpc>
                <a:spcPct val="113000"/>
              </a:lnSpc>
              <a:spcBef>
                <a:spcPts val="1500"/>
              </a:spcBef>
              <a:spcAft>
                <a:spcPts val="0"/>
              </a:spcAft>
              <a:buNone/>
              <a:defRPr/>
            </a:lvl3pPr>
            <a:lvl4pPr lvl="3" rtl="0">
              <a:lnSpc>
                <a:spcPct val="113000"/>
              </a:lnSpc>
              <a:spcBef>
                <a:spcPts val="1500"/>
              </a:spcBef>
              <a:spcAft>
                <a:spcPts val="0"/>
              </a:spcAft>
              <a:buNone/>
              <a:defRPr/>
            </a:lvl4pPr>
            <a:lvl5pPr lvl="4" rtl="0">
              <a:lnSpc>
                <a:spcPct val="113000"/>
              </a:lnSpc>
              <a:spcBef>
                <a:spcPts val="1500"/>
              </a:spcBef>
              <a:spcAft>
                <a:spcPts val="0"/>
              </a:spcAft>
              <a:buNone/>
              <a:defRPr/>
            </a:lvl5pPr>
            <a:lvl6pPr lvl="5" rtl="0">
              <a:lnSpc>
                <a:spcPct val="113000"/>
              </a:lnSpc>
              <a:spcBef>
                <a:spcPts val="1500"/>
              </a:spcBef>
              <a:spcAft>
                <a:spcPts val="0"/>
              </a:spcAft>
              <a:buNone/>
              <a:defRPr/>
            </a:lvl6pPr>
            <a:lvl7pPr lvl="6" rtl="0">
              <a:lnSpc>
                <a:spcPct val="113000"/>
              </a:lnSpc>
              <a:spcBef>
                <a:spcPts val="1500"/>
              </a:spcBef>
              <a:spcAft>
                <a:spcPts val="0"/>
              </a:spcAft>
              <a:buNone/>
              <a:defRPr/>
            </a:lvl7pPr>
            <a:lvl8pPr lvl="7" rtl="0">
              <a:lnSpc>
                <a:spcPct val="113000"/>
              </a:lnSpc>
              <a:spcBef>
                <a:spcPts val="1500"/>
              </a:spcBef>
              <a:spcAft>
                <a:spcPts val="0"/>
              </a:spcAft>
              <a:buNone/>
              <a:defRPr/>
            </a:lvl8pPr>
            <a:lvl9pPr lvl="8" rtl="0">
              <a:lnSpc>
                <a:spcPct val="113000"/>
              </a:lnSpc>
              <a:spcBef>
                <a:spcPts val="1500"/>
              </a:spcBef>
              <a:spcAft>
                <a:spcPts val="1500"/>
              </a:spcAft>
              <a:buNone/>
              <a:defRPr/>
            </a:lvl9pPr>
          </a:lstStyle>
          <a:p/>
        </p:txBody>
      </p:sp>
      <p:sp>
        <p:nvSpPr>
          <p:cNvPr id="704" name="Google Shape;704;p42"/>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705" name="Google Shape;705;p42"/>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706" name="Google Shape;706;p42"/>
          <p:cNvSpPr txBox="1"/>
          <p:nvPr>
            <p:ph idx="4"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large text alt1">
  <p:cSld name="CUSTOM_4_2_2">
    <p:spTree>
      <p:nvGrpSpPr>
        <p:cNvPr id="707" name="Shape 707"/>
        <p:cNvGrpSpPr/>
        <p:nvPr/>
      </p:nvGrpSpPr>
      <p:grpSpPr>
        <a:xfrm>
          <a:off x="0" y="0"/>
          <a:ext cx="0" cy="0"/>
          <a:chOff x="0" y="0"/>
          <a:chExt cx="0" cy="0"/>
        </a:xfrm>
      </p:grpSpPr>
      <p:cxnSp>
        <p:nvCxnSpPr>
          <p:cNvPr id="708" name="Google Shape;708;p43"/>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709" name="Google Shape;709;p43"/>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710" name="Google Shape;710;p4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711" name="Google Shape;711;p43"/>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712" name="Google Shape;712;p43"/>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713" name="Google Shape;713;p43"/>
          <p:cNvSpPr txBox="1"/>
          <p:nvPr>
            <p:ph idx="2" type="subTitle"/>
          </p:nvPr>
        </p:nvSpPr>
        <p:spPr>
          <a:xfrm>
            <a:off x="1565888" y="1812319"/>
            <a:ext cx="6033600" cy="9780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a:solidFill>
                  <a:schemeClr val="accent1"/>
                </a:solidFill>
              </a:defRPr>
            </a:lvl1pPr>
            <a:lvl2pPr lvl="1" rtl="0">
              <a:spcBef>
                <a:spcPts val="400"/>
              </a:spcBef>
              <a:spcAft>
                <a:spcPts val="0"/>
              </a:spcAft>
              <a:buNone/>
              <a:defRPr>
                <a:solidFill>
                  <a:schemeClr val="accent1"/>
                </a:solidFill>
              </a:defRPr>
            </a:lvl2pPr>
            <a:lvl3pPr lvl="2" rtl="0">
              <a:spcBef>
                <a:spcPts val="400"/>
              </a:spcBef>
              <a:spcAft>
                <a:spcPts val="0"/>
              </a:spcAft>
              <a:buNone/>
              <a:defRPr>
                <a:solidFill>
                  <a:schemeClr val="accent1"/>
                </a:solidFill>
              </a:defRPr>
            </a:lvl3pPr>
            <a:lvl4pPr lvl="3" rtl="0">
              <a:spcBef>
                <a:spcPts val="400"/>
              </a:spcBef>
              <a:spcAft>
                <a:spcPts val="0"/>
              </a:spcAft>
              <a:buNone/>
              <a:defRPr>
                <a:solidFill>
                  <a:schemeClr val="accent1"/>
                </a:solidFill>
              </a:defRPr>
            </a:lvl4pPr>
            <a:lvl5pPr lvl="4" rtl="0">
              <a:spcBef>
                <a:spcPts val="400"/>
              </a:spcBef>
              <a:spcAft>
                <a:spcPts val="0"/>
              </a:spcAft>
              <a:buNone/>
              <a:defRPr>
                <a:solidFill>
                  <a:schemeClr val="accent1"/>
                </a:solidFill>
              </a:defRPr>
            </a:lvl5pPr>
            <a:lvl6pPr lvl="5" rtl="0">
              <a:spcBef>
                <a:spcPts val="400"/>
              </a:spcBef>
              <a:spcAft>
                <a:spcPts val="0"/>
              </a:spcAft>
              <a:buNone/>
              <a:defRPr>
                <a:solidFill>
                  <a:schemeClr val="accent1"/>
                </a:solidFill>
              </a:defRPr>
            </a:lvl6pPr>
            <a:lvl7pPr lvl="6" rtl="0">
              <a:spcBef>
                <a:spcPts val="400"/>
              </a:spcBef>
              <a:spcAft>
                <a:spcPts val="0"/>
              </a:spcAft>
              <a:buNone/>
              <a:defRPr>
                <a:solidFill>
                  <a:schemeClr val="accent1"/>
                </a:solidFill>
              </a:defRPr>
            </a:lvl7pPr>
            <a:lvl8pPr lvl="7" rtl="0">
              <a:spcBef>
                <a:spcPts val="400"/>
              </a:spcBef>
              <a:spcAft>
                <a:spcPts val="0"/>
              </a:spcAft>
              <a:buNone/>
              <a:defRPr>
                <a:solidFill>
                  <a:schemeClr val="accent1"/>
                </a:solidFill>
              </a:defRPr>
            </a:lvl8pPr>
            <a:lvl9pPr lvl="8" rtl="0">
              <a:spcBef>
                <a:spcPts val="400"/>
              </a:spcBef>
              <a:spcAft>
                <a:spcPts val="400"/>
              </a:spcAft>
              <a:buNone/>
              <a:defRPr>
                <a:solidFill>
                  <a:schemeClr val="accent1"/>
                </a:solidFill>
              </a:defRPr>
            </a:lvl9pPr>
          </a:lstStyle>
          <a:p/>
        </p:txBody>
      </p:sp>
      <p:sp>
        <p:nvSpPr>
          <p:cNvPr id="714" name="Google Shape;714;p43"/>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715" name="Google Shape;715;p43"/>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716" name="Google Shape;716;p43"/>
          <p:cNvSpPr txBox="1"/>
          <p:nvPr>
            <p:ph idx="4"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large text">
  <p:cSld name="CUSTOM_4_2_1">
    <p:spTree>
      <p:nvGrpSpPr>
        <p:cNvPr id="717" name="Shape 717"/>
        <p:cNvGrpSpPr/>
        <p:nvPr/>
      </p:nvGrpSpPr>
      <p:grpSpPr>
        <a:xfrm>
          <a:off x="0" y="0"/>
          <a:ext cx="0" cy="0"/>
          <a:chOff x="0" y="0"/>
          <a:chExt cx="0" cy="0"/>
        </a:xfrm>
      </p:grpSpPr>
      <p:sp>
        <p:nvSpPr>
          <p:cNvPr id="718" name="Google Shape;718;p44"/>
          <p:cNvSpPr txBox="1"/>
          <p:nvPr>
            <p:ph type="title"/>
          </p:nvPr>
        </p:nvSpPr>
        <p:spPr>
          <a:xfrm>
            <a:off x="2460281" y="1239806"/>
            <a:ext cx="5573100" cy="2949000"/>
          </a:xfrm>
          <a:prstGeom prst="rect">
            <a:avLst/>
          </a:prstGeom>
        </p:spPr>
        <p:txBody>
          <a:bodyPr anchorCtr="0" anchor="ctr" bIns="0" lIns="0" spcFirstLastPara="1" rIns="0" wrap="square" tIns="0">
            <a:noAutofit/>
          </a:bodyPr>
          <a:lstStyle>
            <a:lvl1pPr lvl="0" rtl="0">
              <a:lnSpc>
                <a:spcPct val="115000"/>
              </a:lnSpc>
              <a:spcBef>
                <a:spcPts val="0"/>
              </a:spcBef>
              <a:spcAft>
                <a:spcPts val="0"/>
              </a:spcAft>
              <a:buNone/>
              <a:defRPr sz="2100">
                <a:solidFill>
                  <a:schemeClr val="accent1"/>
                </a:solidFill>
              </a:defRPr>
            </a:lvl1pPr>
            <a:lvl2pPr lvl="1" rtl="0">
              <a:lnSpc>
                <a:spcPct val="115000"/>
              </a:lnSpc>
              <a:spcBef>
                <a:spcPts val="0"/>
              </a:spcBef>
              <a:spcAft>
                <a:spcPts val="0"/>
              </a:spcAft>
              <a:buNone/>
              <a:defRPr sz="2000">
                <a:solidFill>
                  <a:schemeClr val="accent1"/>
                </a:solidFill>
                <a:latin typeface="Red Hat Text"/>
                <a:ea typeface="Red Hat Text"/>
                <a:cs typeface="Red Hat Text"/>
                <a:sym typeface="Red Hat Text"/>
              </a:defRPr>
            </a:lvl2pPr>
            <a:lvl3pPr lvl="2" rtl="0">
              <a:lnSpc>
                <a:spcPct val="115000"/>
              </a:lnSpc>
              <a:spcBef>
                <a:spcPts val="0"/>
              </a:spcBef>
              <a:spcAft>
                <a:spcPts val="0"/>
              </a:spcAft>
              <a:buNone/>
              <a:defRPr sz="2000">
                <a:solidFill>
                  <a:schemeClr val="accent1"/>
                </a:solidFill>
                <a:latin typeface="Red Hat Text"/>
                <a:ea typeface="Red Hat Text"/>
                <a:cs typeface="Red Hat Text"/>
                <a:sym typeface="Red Hat Text"/>
              </a:defRPr>
            </a:lvl3pPr>
            <a:lvl4pPr lvl="3" rtl="0">
              <a:lnSpc>
                <a:spcPct val="115000"/>
              </a:lnSpc>
              <a:spcBef>
                <a:spcPts val="0"/>
              </a:spcBef>
              <a:spcAft>
                <a:spcPts val="0"/>
              </a:spcAft>
              <a:buNone/>
              <a:defRPr sz="2000">
                <a:solidFill>
                  <a:schemeClr val="accent1"/>
                </a:solidFill>
                <a:latin typeface="Red Hat Text"/>
                <a:ea typeface="Red Hat Text"/>
                <a:cs typeface="Red Hat Text"/>
                <a:sym typeface="Red Hat Text"/>
              </a:defRPr>
            </a:lvl4pPr>
            <a:lvl5pPr lvl="4" rtl="0">
              <a:lnSpc>
                <a:spcPct val="115000"/>
              </a:lnSpc>
              <a:spcBef>
                <a:spcPts val="0"/>
              </a:spcBef>
              <a:spcAft>
                <a:spcPts val="0"/>
              </a:spcAft>
              <a:buNone/>
              <a:defRPr sz="2000">
                <a:solidFill>
                  <a:schemeClr val="accent1"/>
                </a:solidFill>
                <a:latin typeface="Red Hat Text"/>
                <a:ea typeface="Red Hat Text"/>
                <a:cs typeface="Red Hat Text"/>
                <a:sym typeface="Red Hat Text"/>
              </a:defRPr>
            </a:lvl5pPr>
            <a:lvl6pPr lvl="5" rtl="0">
              <a:lnSpc>
                <a:spcPct val="115000"/>
              </a:lnSpc>
              <a:spcBef>
                <a:spcPts val="0"/>
              </a:spcBef>
              <a:spcAft>
                <a:spcPts val="0"/>
              </a:spcAft>
              <a:buNone/>
              <a:defRPr sz="2000">
                <a:solidFill>
                  <a:schemeClr val="accent1"/>
                </a:solidFill>
                <a:latin typeface="Red Hat Text"/>
                <a:ea typeface="Red Hat Text"/>
                <a:cs typeface="Red Hat Text"/>
                <a:sym typeface="Red Hat Text"/>
              </a:defRPr>
            </a:lvl6pPr>
            <a:lvl7pPr lvl="6" rtl="0">
              <a:lnSpc>
                <a:spcPct val="115000"/>
              </a:lnSpc>
              <a:spcBef>
                <a:spcPts val="0"/>
              </a:spcBef>
              <a:spcAft>
                <a:spcPts val="0"/>
              </a:spcAft>
              <a:buNone/>
              <a:defRPr sz="2000">
                <a:solidFill>
                  <a:schemeClr val="accent1"/>
                </a:solidFill>
                <a:latin typeface="Red Hat Text"/>
                <a:ea typeface="Red Hat Text"/>
                <a:cs typeface="Red Hat Text"/>
                <a:sym typeface="Red Hat Text"/>
              </a:defRPr>
            </a:lvl7pPr>
            <a:lvl8pPr lvl="7" rtl="0">
              <a:lnSpc>
                <a:spcPct val="115000"/>
              </a:lnSpc>
              <a:spcBef>
                <a:spcPts val="0"/>
              </a:spcBef>
              <a:spcAft>
                <a:spcPts val="0"/>
              </a:spcAft>
              <a:buNone/>
              <a:defRPr sz="2000">
                <a:solidFill>
                  <a:schemeClr val="accent1"/>
                </a:solidFill>
                <a:latin typeface="Red Hat Text"/>
                <a:ea typeface="Red Hat Text"/>
                <a:cs typeface="Red Hat Text"/>
                <a:sym typeface="Red Hat Text"/>
              </a:defRPr>
            </a:lvl8pPr>
            <a:lvl9pPr lvl="8" rtl="0">
              <a:lnSpc>
                <a:spcPct val="115000"/>
              </a:lnSpc>
              <a:spcBef>
                <a:spcPts val="0"/>
              </a:spcBef>
              <a:spcAft>
                <a:spcPts val="0"/>
              </a:spcAft>
              <a:buNone/>
              <a:defRPr sz="2000">
                <a:solidFill>
                  <a:schemeClr val="accent1"/>
                </a:solidFill>
                <a:latin typeface="Red Hat Text"/>
                <a:ea typeface="Red Hat Text"/>
                <a:cs typeface="Red Hat Text"/>
                <a:sym typeface="Red Hat Text"/>
              </a:defRPr>
            </a:lvl9pPr>
          </a:lstStyle>
          <a:p/>
        </p:txBody>
      </p:sp>
      <p:sp>
        <p:nvSpPr>
          <p:cNvPr id="719" name="Google Shape;719;p44"/>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720" name="Google Shape;720;p44"/>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721" name="Google Shape;721;p44"/>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722" name="Google Shape;722;p4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723" name="Google Shape;723;p4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724" name="Google Shape;724;p44"/>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dark">
  <p:cSld name="CUSTOM_4_1">
    <p:bg>
      <p:bgPr>
        <a:solidFill>
          <a:srgbClr val="292929"/>
        </a:solidFill>
      </p:bgPr>
    </p:bg>
    <p:spTree>
      <p:nvGrpSpPr>
        <p:cNvPr id="725" name="Shape 725"/>
        <p:cNvGrpSpPr/>
        <p:nvPr/>
      </p:nvGrpSpPr>
      <p:grpSpPr>
        <a:xfrm>
          <a:off x="0" y="0"/>
          <a:ext cx="0" cy="0"/>
          <a:chOff x="0" y="0"/>
          <a:chExt cx="0" cy="0"/>
        </a:xfrm>
      </p:grpSpPr>
      <p:sp>
        <p:nvSpPr>
          <p:cNvPr id="726" name="Google Shape;726;p45"/>
          <p:cNvSpPr txBox="1"/>
          <p:nvPr>
            <p:ph idx="1" type="body"/>
          </p:nvPr>
        </p:nvSpPr>
        <p:spPr>
          <a:xfrm>
            <a:off x="6502425" y="1387106"/>
            <a:ext cx="1599000" cy="2250000"/>
          </a:xfrm>
          <a:prstGeom prst="rect">
            <a:avLst/>
          </a:prstGeom>
        </p:spPr>
        <p:txBody>
          <a:bodyPr anchorCtr="0" anchor="t" bIns="0" lIns="0" spcFirstLastPara="1" rIns="0" wrap="square" tIns="0">
            <a:noAutofit/>
          </a:bodyPr>
          <a:lstStyle>
            <a:lvl1pPr indent="-317500" lvl="0" marL="457200" rtl="0">
              <a:lnSpc>
                <a:spcPct val="115000"/>
              </a:lnSpc>
              <a:spcBef>
                <a:spcPts val="0"/>
              </a:spcBef>
              <a:spcAft>
                <a:spcPts val="0"/>
              </a:spcAft>
              <a:buClr>
                <a:srgbClr val="FFFFFF"/>
              </a:buClr>
              <a:buSzPts val="1400"/>
              <a:buChar char="▸"/>
              <a:defRPr>
                <a:solidFill>
                  <a:srgbClr val="FFFFFF"/>
                </a:solidFill>
              </a:defRPr>
            </a:lvl1pPr>
            <a:lvl2pPr indent="-317500" lvl="1" marL="914400" rtl="0">
              <a:lnSpc>
                <a:spcPct val="115000"/>
              </a:lnSpc>
              <a:spcBef>
                <a:spcPts val="1500"/>
              </a:spcBef>
              <a:spcAft>
                <a:spcPts val="0"/>
              </a:spcAft>
              <a:buClr>
                <a:srgbClr val="FFFFFF"/>
              </a:buClr>
              <a:buSzPts val="1400"/>
              <a:buChar char="･"/>
              <a:defRPr>
                <a:solidFill>
                  <a:srgbClr val="FFFFFF"/>
                </a:solidFill>
              </a:defRPr>
            </a:lvl2pPr>
            <a:lvl3pPr indent="-317500" lvl="2" marL="1371600" rtl="0">
              <a:lnSpc>
                <a:spcPct val="115000"/>
              </a:lnSpc>
              <a:spcBef>
                <a:spcPts val="1500"/>
              </a:spcBef>
              <a:spcAft>
                <a:spcPts val="0"/>
              </a:spcAft>
              <a:buClr>
                <a:srgbClr val="FFFFFF"/>
              </a:buClr>
              <a:buSzPts val="1400"/>
              <a:buChar char="･"/>
              <a:defRPr>
                <a:solidFill>
                  <a:srgbClr val="FFFFFF"/>
                </a:solidFill>
              </a:defRPr>
            </a:lvl3pPr>
            <a:lvl4pPr indent="-317500" lvl="3" marL="1828800" rtl="0">
              <a:lnSpc>
                <a:spcPct val="115000"/>
              </a:lnSpc>
              <a:spcBef>
                <a:spcPts val="1500"/>
              </a:spcBef>
              <a:spcAft>
                <a:spcPts val="0"/>
              </a:spcAft>
              <a:buClr>
                <a:srgbClr val="FFFFFF"/>
              </a:buClr>
              <a:buSzPts val="1400"/>
              <a:buChar char="･"/>
              <a:defRPr>
                <a:solidFill>
                  <a:srgbClr val="FFFFFF"/>
                </a:solidFill>
              </a:defRPr>
            </a:lvl4pPr>
            <a:lvl5pPr indent="-317500" lvl="4" marL="2286000" rtl="0">
              <a:lnSpc>
                <a:spcPct val="115000"/>
              </a:lnSpc>
              <a:spcBef>
                <a:spcPts val="1500"/>
              </a:spcBef>
              <a:spcAft>
                <a:spcPts val="0"/>
              </a:spcAft>
              <a:buClr>
                <a:srgbClr val="FFFFFF"/>
              </a:buClr>
              <a:buSzPts val="1400"/>
              <a:buChar char="･"/>
              <a:defRPr>
                <a:solidFill>
                  <a:srgbClr val="FFFFFF"/>
                </a:solidFill>
              </a:defRPr>
            </a:lvl5pPr>
            <a:lvl6pPr indent="-317500" lvl="5" marL="2743200" rtl="0">
              <a:lnSpc>
                <a:spcPct val="115000"/>
              </a:lnSpc>
              <a:spcBef>
                <a:spcPts val="1500"/>
              </a:spcBef>
              <a:spcAft>
                <a:spcPts val="0"/>
              </a:spcAft>
              <a:buClr>
                <a:srgbClr val="FFFFFF"/>
              </a:buClr>
              <a:buSzPts val="1400"/>
              <a:buChar char="･"/>
              <a:defRPr>
                <a:solidFill>
                  <a:srgbClr val="FFFFFF"/>
                </a:solidFill>
              </a:defRPr>
            </a:lvl6pPr>
            <a:lvl7pPr indent="-317500" lvl="6" marL="3200400" rtl="0">
              <a:lnSpc>
                <a:spcPct val="115000"/>
              </a:lnSpc>
              <a:spcBef>
                <a:spcPts val="1500"/>
              </a:spcBef>
              <a:spcAft>
                <a:spcPts val="0"/>
              </a:spcAft>
              <a:buClr>
                <a:srgbClr val="FFFFFF"/>
              </a:buClr>
              <a:buSzPts val="1400"/>
              <a:buChar char="･"/>
              <a:defRPr>
                <a:solidFill>
                  <a:srgbClr val="FFFFFF"/>
                </a:solidFill>
              </a:defRPr>
            </a:lvl7pPr>
            <a:lvl8pPr indent="-317500" lvl="7" marL="3657600" rtl="0">
              <a:lnSpc>
                <a:spcPct val="115000"/>
              </a:lnSpc>
              <a:spcBef>
                <a:spcPts val="1500"/>
              </a:spcBef>
              <a:spcAft>
                <a:spcPts val="0"/>
              </a:spcAft>
              <a:buClr>
                <a:srgbClr val="FFFFFF"/>
              </a:buClr>
              <a:buSzPts val="1400"/>
              <a:buChar char="･"/>
              <a:defRPr>
                <a:solidFill>
                  <a:srgbClr val="FFFFFF"/>
                </a:solidFill>
              </a:defRPr>
            </a:lvl8pPr>
            <a:lvl9pPr indent="-317500" lvl="8" marL="4114800" rtl="0">
              <a:lnSpc>
                <a:spcPct val="115000"/>
              </a:lnSpc>
              <a:spcBef>
                <a:spcPts val="1500"/>
              </a:spcBef>
              <a:spcAft>
                <a:spcPts val="1500"/>
              </a:spcAft>
              <a:buClr>
                <a:srgbClr val="FFFFFF"/>
              </a:buClr>
              <a:buSzPts val="1400"/>
              <a:buChar char="･"/>
              <a:defRPr>
                <a:solidFill>
                  <a:srgbClr val="FFFFFF"/>
                </a:solidFill>
              </a:defRPr>
            </a:lvl9pPr>
          </a:lstStyle>
          <a:p/>
        </p:txBody>
      </p:sp>
      <p:sp>
        <p:nvSpPr>
          <p:cNvPr id="727" name="Google Shape;727;p45"/>
          <p:cNvSpPr txBox="1"/>
          <p:nvPr>
            <p:ph idx="2" type="body"/>
          </p:nvPr>
        </p:nvSpPr>
        <p:spPr>
          <a:xfrm>
            <a:off x="4281525" y="1387106"/>
            <a:ext cx="1599000" cy="2250000"/>
          </a:xfrm>
          <a:prstGeom prst="rect">
            <a:avLst/>
          </a:prstGeom>
        </p:spPr>
        <p:txBody>
          <a:bodyPr anchorCtr="0" anchor="t" bIns="0" lIns="0" spcFirstLastPara="1" rIns="0" wrap="square" tIns="0">
            <a:noAutofit/>
          </a:bodyPr>
          <a:lstStyle>
            <a:lvl1pPr indent="-317500" lvl="0" marL="457200">
              <a:lnSpc>
                <a:spcPct val="115000"/>
              </a:lnSpc>
              <a:spcBef>
                <a:spcPts val="0"/>
              </a:spcBef>
              <a:spcAft>
                <a:spcPts val="0"/>
              </a:spcAft>
              <a:buClr>
                <a:srgbClr val="FFFFFF"/>
              </a:buClr>
              <a:buSzPts val="1400"/>
              <a:buChar char="▸"/>
              <a:defRPr>
                <a:solidFill>
                  <a:srgbClr val="FFFFFF"/>
                </a:solidFill>
              </a:defRPr>
            </a:lvl1pPr>
            <a:lvl2pPr indent="-317500" lvl="1" marL="914400">
              <a:lnSpc>
                <a:spcPct val="115000"/>
              </a:lnSpc>
              <a:spcBef>
                <a:spcPts val="1500"/>
              </a:spcBef>
              <a:spcAft>
                <a:spcPts val="0"/>
              </a:spcAft>
              <a:buClr>
                <a:srgbClr val="FFFFFF"/>
              </a:buClr>
              <a:buSzPts val="1400"/>
              <a:buChar char="･"/>
              <a:defRPr>
                <a:solidFill>
                  <a:srgbClr val="FFFFFF"/>
                </a:solidFill>
              </a:defRPr>
            </a:lvl2pPr>
            <a:lvl3pPr indent="-317500" lvl="2" marL="1371600">
              <a:lnSpc>
                <a:spcPct val="115000"/>
              </a:lnSpc>
              <a:spcBef>
                <a:spcPts val="1500"/>
              </a:spcBef>
              <a:spcAft>
                <a:spcPts val="0"/>
              </a:spcAft>
              <a:buClr>
                <a:srgbClr val="FFFFFF"/>
              </a:buClr>
              <a:buSzPts val="1400"/>
              <a:buChar char="･"/>
              <a:defRPr>
                <a:solidFill>
                  <a:srgbClr val="FFFFFF"/>
                </a:solidFill>
              </a:defRPr>
            </a:lvl3pPr>
            <a:lvl4pPr indent="-317500" lvl="3" marL="1828800">
              <a:lnSpc>
                <a:spcPct val="115000"/>
              </a:lnSpc>
              <a:spcBef>
                <a:spcPts val="1500"/>
              </a:spcBef>
              <a:spcAft>
                <a:spcPts val="0"/>
              </a:spcAft>
              <a:buClr>
                <a:srgbClr val="FFFFFF"/>
              </a:buClr>
              <a:buSzPts val="1400"/>
              <a:buChar char="･"/>
              <a:defRPr>
                <a:solidFill>
                  <a:srgbClr val="FFFFFF"/>
                </a:solidFill>
              </a:defRPr>
            </a:lvl4pPr>
            <a:lvl5pPr indent="-317500" lvl="4" marL="2286000">
              <a:lnSpc>
                <a:spcPct val="115000"/>
              </a:lnSpc>
              <a:spcBef>
                <a:spcPts val="1500"/>
              </a:spcBef>
              <a:spcAft>
                <a:spcPts val="0"/>
              </a:spcAft>
              <a:buClr>
                <a:srgbClr val="FFFFFF"/>
              </a:buClr>
              <a:buSzPts val="1400"/>
              <a:buChar char="･"/>
              <a:defRPr>
                <a:solidFill>
                  <a:srgbClr val="FFFFFF"/>
                </a:solidFill>
              </a:defRPr>
            </a:lvl5pPr>
            <a:lvl6pPr indent="-317500" lvl="5" marL="2743200">
              <a:lnSpc>
                <a:spcPct val="115000"/>
              </a:lnSpc>
              <a:spcBef>
                <a:spcPts val="1500"/>
              </a:spcBef>
              <a:spcAft>
                <a:spcPts val="0"/>
              </a:spcAft>
              <a:buClr>
                <a:srgbClr val="FFFFFF"/>
              </a:buClr>
              <a:buSzPts val="1400"/>
              <a:buChar char="･"/>
              <a:defRPr>
                <a:solidFill>
                  <a:srgbClr val="FFFFFF"/>
                </a:solidFill>
              </a:defRPr>
            </a:lvl6pPr>
            <a:lvl7pPr indent="-317500" lvl="6" marL="3200400">
              <a:lnSpc>
                <a:spcPct val="115000"/>
              </a:lnSpc>
              <a:spcBef>
                <a:spcPts val="1500"/>
              </a:spcBef>
              <a:spcAft>
                <a:spcPts val="0"/>
              </a:spcAft>
              <a:buClr>
                <a:srgbClr val="FFFFFF"/>
              </a:buClr>
              <a:buSzPts val="1400"/>
              <a:buChar char="･"/>
              <a:defRPr>
                <a:solidFill>
                  <a:srgbClr val="FFFFFF"/>
                </a:solidFill>
              </a:defRPr>
            </a:lvl7pPr>
            <a:lvl8pPr indent="-317500" lvl="7" marL="3657600">
              <a:lnSpc>
                <a:spcPct val="115000"/>
              </a:lnSpc>
              <a:spcBef>
                <a:spcPts val="1500"/>
              </a:spcBef>
              <a:spcAft>
                <a:spcPts val="0"/>
              </a:spcAft>
              <a:buClr>
                <a:srgbClr val="FFFFFF"/>
              </a:buClr>
              <a:buSzPts val="1400"/>
              <a:buChar char="･"/>
              <a:defRPr>
                <a:solidFill>
                  <a:srgbClr val="FFFFFF"/>
                </a:solidFill>
              </a:defRPr>
            </a:lvl8pPr>
            <a:lvl9pPr indent="-317500" lvl="8" marL="4114800">
              <a:lnSpc>
                <a:spcPct val="115000"/>
              </a:lnSpc>
              <a:spcBef>
                <a:spcPts val="1500"/>
              </a:spcBef>
              <a:spcAft>
                <a:spcPts val="1500"/>
              </a:spcAft>
              <a:buClr>
                <a:srgbClr val="FFFFFF"/>
              </a:buClr>
              <a:buSzPts val="1400"/>
              <a:buChar char="･"/>
              <a:defRPr>
                <a:solidFill>
                  <a:srgbClr val="FFFFFF"/>
                </a:solidFill>
              </a:defRPr>
            </a:lvl9pPr>
          </a:lstStyle>
          <a:p/>
        </p:txBody>
      </p:sp>
      <p:sp>
        <p:nvSpPr>
          <p:cNvPr id="728" name="Google Shape;728;p45"/>
          <p:cNvSpPr txBox="1"/>
          <p:nvPr>
            <p:ph type="title"/>
          </p:nvPr>
        </p:nvSpPr>
        <p:spPr>
          <a:xfrm>
            <a:off x="675206" y="1302325"/>
            <a:ext cx="2914500" cy="2023800"/>
          </a:xfrm>
          <a:prstGeom prst="rect">
            <a:avLst/>
          </a:prstGeom>
        </p:spPr>
        <p:txBody>
          <a:bodyPr anchorCtr="0" anchor="t" bIns="0" lIns="0" spcFirstLastPara="1" rIns="0" wrap="square" tIns="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cxnSp>
        <p:nvCxnSpPr>
          <p:cNvPr id="729" name="Google Shape;729;p45"/>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730" name="Google Shape;730;p45"/>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cxnSp>
        <p:nvCxnSpPr>
          <p:cNvPr id="731" name="Google Shape;731;p45"/>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pic>
        <p:nvPicPr>
          <p:cNvPr id="732" name="Google Shape;732;p45"/>
          <p:cNvPicPr preferRelativeResize="0"/>
          <p:nvPr/>
        </p:nvPicPr>
        <p:blipFill>
          <a:blip r:embed="rId2">
            <a:alphaModFix/>
          </a:blip>
          <a:stretch>
            <a:fillRect/>
          </a:stretch>
        </p:blipFill>
        <p:spPr>
          <a:xfrm>
            <a:off x="8033460" y="4734378"/>
            <a:ext cx="731888" cy="172209"/>
          </a:xfrm>
          <a:prstGeom prst="rect">
            <a:avLst/>
          </a:prstGeom>
          <a:noFill/>
          <a:ln>
            <a:noFill/>
          </a:ln>
        </p:spPr>
      </p:pic>
      <p:sp>
        <p:nvSpPr>
          <p:cNvPr id="733" name="Google Shape;733;p4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chemeClr val="lt1"/>
                </a:solidFill>
                <a:latin typeface="Red Hat Text Medium"/>
                <a:ea typeface="Red Hat Text Medium"/>
                <a:cs typeface="Red Hat Text Medium"/>
                <a:sym typeface="Red Hat Text Medium"/>
              </a:defRPr>
            </a:lvl1pPr>
            <a:lvl2pPr lvl="1" rtl="0" algn="ctr">
              <a:buNone/>
              <a:defRPr sz="600">
                <a:solidFill>
                  <a:schemeClr val="lt1"/>
                </a:solidFill>
                <a:latin typeface="Red Hat Text Medium"/>
                <a:ea typeface="Red Hat Text Medium"/>
                <a:cs typeface="Red Hat Text Medium"/>
                <a:sym typeface="Red Hat Text Medium"/>
              </a:defRPr>
            </a:lvl2pPr>
            <a:lvl3pPr lvl="2" rtl="0" algn="ctr">
              <a:buNone/>
              <a:defRPr sz="600">
                <a:solidFill>
                  <a:schemeClr val="lt1"/>
                </a:solidFill>
                <a:latin typeface="Red Hat Text Medium"/>
                <a:ea typeface="Red Hat Text Medium"/>
                <a:cs typeface="Red Hat Text Medium"/>
                <a:sym typeface="Red Hat Text Medium"/>
              </a:defRPr>
            </a:lvl3pPr>
            <a:lvl4pPr lvl="3" rtl="0" algn="ctr">
              <a:buNone/>
              <a:defRPr sz="600">
                <a:solidFill>
                  <a:schemeClr val="lt1"/>
                </a:solidFill>
                <a:latin typeface="Red Hat Text Medium"/>
                <a:ea typeface="Red Hat Text Medium"/>
                <a:cs typeface="Red Hat Text Medium"/>
                <a:sym typeface="Red Hat Text Medium"/>
              </a:defRPr>
            </a:lvl4pPr>
            <a:lvl5pPr lvl="4" rtl="0" algn="ctr">
              <a:buNone/>
              <a:defRPr sz="600">
                <a:solidFill>
                  <a:schemeClr val="lt1"/>
                </a:solidFill>
                <a:latin typeface="Red Hat Text Medium"/>
                <a:ea typeface="Red Hat Text Medium"/>
                <a:cs typeface="Red Hat Text Medium"/>
                <a:sym typeface="Red Hat Text Medium"/>
              </a:defRPr>
            </a:lvl5pPr>
            <a:lvl6pPr lvl="5" rtl="0" algn="ctr">
              <a:buNone/>
              <a:defRPr sz="600">
                <a:solidFill>
                  <a:schemeClr val="lt1"/>
                </a:solidFill>
                <a:latin typeface="Red Hat Text Medium"/>
                <a:ea typeface="Red Hat Text Medium"/>
                <a:cs typeface="Red Hat Text Medium"/>
                <a:sym typeface="Red Hat Text Medium"/>
              </a:defRPr>
            </a:lvl6pPr>
            <a:lvl7pPr lvl="6" rtl="0" algn="ctr">
              <a:buNone/>
              <a:defRPr sz="600">
                <a:solidFill>
                  <a:schemeClr val="lt1"/>
                </a:solidFill>
                <a:latin typeface="Red Hat Text Medium"/>
                <a:ea typeface="Red Hat Text Medium"/>
                <a:cs typeface="Red Hat Text Medium"/>
                <a:sym typeface="Red Hat Text Medium"/>
              </a:defRPr>
            </a:lvl7pPr>
            <a:lvl8pPr lvl="7" rtl="0" algn="ctr">
              <a:buNone/>
              <a:defRPr sz="600">
                <a:solidFill>
                  <a:schemeClr val="lt1"/>
                </a:solidFill>
                <a:latin typeface="Red Hat Text Medium"/>
                <a:ea typeface="Red Hat Text Medium"/>
                <a:cs typeface="Red Hat Text Medium"/>
                <a:sym typeface="Red Hat Text Medium"/>
              </a:defRPr>
            </a:lvl8pPr>
            <a:lvl9pPr lvl="8" rtl="0" algn="ctr">
              <a:buNone/>
              <a:defRPr sz="600">
                <a:solidFill>
                  <a:schemeClr val="lt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
        <p:nvSpPr>
          <p:cNvPr id="734" name="Google Shape;734;p45"/>
          <p:cNvSpPr txBox="1"/>
          <p:nvPr>
            <p:ph idx="4"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lt1"/>
                </a:solidFill>
              </a:defRPr>
            </a:lvl1pPr>
            <a:lvl2pPr lvl="1" rtl="0">
              <a:lnSpc>
                <a:spcPct val="115000"/>
              </a:lnSpc>
              <a:spcBef>
                <a:spcPts val="0"/>
              </a:spcBef>
              <a:spcAft>
                <a:spcPts val="0"/>
              </a:spcAft>
              <a:buNone/>
              <a:defRPr sz="600">
                <a:solidFill>
                  <a:schemeClr val="lt1"/>
                </a:solidFill>
              </a:defRPr>
            </a:lvl2pPr>
            <a:lvl3pPr lvl="2" rtl="0">
              <a:lnSpc>
                <a:spcPct val="115000"/>
              </a:lnSpc>
              <a:spcBef>
                <a:spcPts val="0"/>
              </a:spcBef>
              <a:spcAft>
                <a:spcPts val="0"/>
              </a:spcAft>
              <a:buNone/>
              <a:defRPr sz="600">
                <a:solidFill>
                  <a:schemeClr val="lt1"/>
                </a:solidFill>
              </a:defRPr>
            </a:lvl3pPr>
            <a:lvl4pPr lvl="3" rtl="0">
              <a:lnSpc>
                <a:spcPct val="115000"/>
              </a:lnSpc>
              <a:spcBef>
                <a:spcPts val="0"/>
              </a:spcBef>
              <a:spcAft>
                <a:spcPts val="0"/>
              </a:spcAft>
              <a:buNone/>
              <a:defRPr sz="600">
                <a:solidFill>
                  <a:schemeClr val="lt1"/>
                </a:solidFill>
              </a:defRPr>
            </a:lvl4pPr>
            <a:lvl5pPr lvl="4" rtl="0">
              <a:lnSpc>
                <a:spcPct val="115000"/>
              </a:lnSpc>
              <a:spcBef>
                <a:spcPts val="0"/>
              </a:spcBef>
              <a:spcAft>
                <a:spcPts val="0"/>
              </a:spcAft>
              <a:buNone/>
              <a:defRPr sz="600">
                <a:solidFill>
                  <a:schemeClr val="lt1"/>
                </a:solidFill>
              </a:defRPr>
            </a:lvl5pPr>
            <a:lvl6pPr lvl="5" rtl="0">
              <a:lnSpc>
                <a:spcPct val="115000"/>
              </a:lnSpc>
              <a:spcBef>
                <a:spcPts val="0"/>
              </a:spcBef>
              <a:spcAft>
                <a:spcPts val="0"/>
              </a:spcAft>
              <a:buNone/>
              <a:defRPr sz="600">
                <a:solidFill>
                  <a:schemeClr val="lt1"/>
                </a:solidFill>
              </a:defRPr>
            </a:lvl6pPr>
            <a:lvl7pPr lvl="6" rtl="0">
              <a:lnSpc>
                <a:spcPct val="115000"/>
              </a:lnSpc>
              <a:spcBef>
                <a:spcPts val="0"/>
              </a:spcBef>
              <a:spcAft>
                <a:spcPts val="0"/>
              </a:spcAft>
              <a:buNone/>
              <a:defRPr sz="600">
                <a:solidFill>
                  <a:schemeClr val="lt1"/>
                </a:solidFill>
              </a:defRPr>
            </a:lvl7pPr>
            <a:lvl8pPr lvl="7" rtl="0">
              <a:lnSpc>
                <a:spcPct val="115000"/>
              </a:lnSpc>
              <a:spcBef>
                <a:spcPts val="0"/>
              </a:spcBef>
              <a:spcAft>
                <a:spcPts val="0"/>
              </a:spcAft>
              <a:buNone/>
              <a:defRPr sz="600">
                <a:solidFill>
                  <a:schemeClr val="lt1"/>
                </a:solidFill>
              </a:defRPr>
            </a:lvl8pPr>
            <a:lvl9pPr lvl="8" rtl="0">
              <a:lnSpc>
                <a:spcPct val="115000"/>
              </a:lnSpc>
              <a:spcBef>
                <a:spcPts val="0"/>
              </a:spcBef>
              <a:spcAft>
                <a:spcPts val="0"/>
              </a:spcAft>
              <a:buNone/>
              <a:defRPr sz="600">
                <a:solidFill>
                  <a:schemeClr val="lt1"/>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light">
  <p:cSld name="CUSTOM_4_1_1">
    <p:bg>
      <p:bgPr>
        <a:solidFill>
          <a:schemeClr val="lt1"/>
        </a:solidFill>
      </p:bgPr>
    </p:bg>
    <p:spTree>
      <p:nvGrpSpPr>
        <p:cNvPr id="735" name="Shape 735"/>
        <p:cNvGrpSpPr/>
        <p:nvPr/>
      </p:nvGrpSpPr>
      <p:grpSpPr>
        <a:xfrm>
          <a:off x="0" y="0"/>
          <a:ext cx="0" cy="0"/>
          <a:chOff x="0" y="0"/>
          <a:chExt cx="0" cy="0"/>
        </a:xfrm>
      </p:grpSpPr>
      <p:cxnSp>
        <p:nvCxnSpPr>
          <p:cNvPr id="736" name="Google Shape;736;p46"/>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737" name="Google Shape;737;p46"/>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2pPr>
            <a:lvl3pPr lvl="2"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3pPr>
            <a:lvl4pPr lvl="3"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4pPr>
            <a:lvl5pPr lvl="4"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5pPr>
            <a:lvl6pPr lvl="5"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6pPr>
            <a:lvl7pPr lvl="6"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7pPr>
            <a:lvl8pPr lvl="7"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8pPr>
            <a:lvl9pPr lvl="8"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9pPr>
          </a:lstStyle>
          <a:p/>
        </p:txBody>
      </p:sp>
      <p:cxnSp>
        <p:nvCxnSpPr>
          <p:cNvPr id="738" name="Google Shape;738;p46"/>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739" name="Google Shape;739;p4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chemeClr val="dk1"/>
                </a:solidFill>
                <a:latin typeface="Red Hat Text Medium"/>
                <a:ea typeface="Red Hat Text Medium"/>
                <a:cs typeface="Red Hat Text Medium"/>
                <a:sym typeface="Red Hat Text Medium"/>
              </a:defRPr>
            </a:lvl1pPr>
            <a:lvl2pPr lvl="1" rtl="0" algn="ctr">
              <a:buNone/>
              <a:defRPr sz="600">
                <a:solidFill>
                  <a:schemeClr val="dk1"/>
                </a:solidFill>
                <a:latin typeface="Red Hat Text Medium"/>
                <a:ea typeface="Red Hat Text Medium"/>
                <a:cs typeface="Red Hat Text Medium"/>
                <a:sym typeface="Red Hat Text Medium"/>
              </a:defRPr>
            </a:lvl2pPr>
            <a:lvl3pPr lvl="2" rtl="0" algn="ctr">
              <a:buNone/>
              <a:defRPr sz="600">
                <a:solidFill>
                  <a:schemeClr val="dk1"/>
                </a:solidFill>
                <a:latin typeface="Red Hat Text Medium"/>
                <a:ea typeface="Red Hat Text Medium"/>
                <a:cs typeface="Red Hat Text Medium"/>
                <a:sym typeface="Red Hat Text Medium"/>
              </a:defRPr>
            </a:lvl3pPr>
            <a:lvl4pPr lvl="3" rtl="0" algn="ctr">
              <a:buNone/>
              <a:defRPr sz="600">
                <a:solidFill>
                  <a:schemeClr val="dk1"/>
                </a:solidFill>
                <a:latin typeface="Red Hat Text Medium"/>
                <a:ea typeface="Red Hat Text Medium"/>
                <a:cs typeface="Red Hat Text Medium"/>
                <a:sym typeface="Red Hat Text Medium"/>
              </a:defRPr>
            </a:lvl4pPr>
            <a:lvl5pPr lvl="4" rtl="0" algn="ctr">
              <a:buNone/>
              <a:defRPr sz="600">
                <a:solidFill>
                  <a:schemeClr val="dk1"/>
                </a:solidFill>
                <a:latin typeface="Red Hat Text Medium"/>
                <a:ea typeface="Red Hat Text Medium"/>
                <a:cs typeface="Red Hat Text Medium"/>
                <a:sym typeface="Red Hat Text Medium"/>
              </a:defRPr>
            </a:lvl5pPr>
            <a:lvl6pPr lvl="5" rtl="0" algn="ctr">
              <a:buNone/>
              <a:defRPr sz="600">
                <a:solidFill>
                  <a:schemeClr val="dk1"/>
                </a:solidFill>
                <a:latin typeface="Red Hat Text Medium"/>
                <a:ea typeface="Red Hat Text Medium"/>
                <a:cs typeface="Red Hat Text Medium"/>
                <a:sym typeface="Red Hat Text Medium"/>
              </a:defRPr>
            </a:lvl6pPr>
            <a:lvl7pPr lvl="6" rtl="0" algn="ctr">
              <a:buNone/>
              <a:defRPr sz="600">
                <a:solidFill>
                  <a:schemeClr val="dk1"/>
                </a:solidFill>
                <a:latin typeface="Red Hat Text Medium"/>
                <a:ea typeface="Red Hat Text Medium"/>
                <a:cs typeface="Red Hat Text Medium"/>
                <a:sym typeface="Red Hat Text Medium"/>
              </a:defRPr>
            </a:lvl7pPr>
            <a:lvl8pPr lvl="7" rtl="0" algn="ctr">
              <a:buNone/>
              <a:defRPr sz="600">
                <a:solidFill>
                  <a:schemeClr val="dk1"/>
                </a:solidFill>
                <a:latin typeface="Red Hat Text Medium"/>
                <a:ea typeface="Red Hat Text Medium"/>
                <a:cs typeface="Red Hat Text Medium"/>
                <a:sym typeface="Red Hat Text Medium"/>
              </a:defRPr>
            </a:lvl8pPr>
            <a:lvl9pPr lvl="8" rtl="0" algn="ctr">
              <a:buNone/>
              <a:defRPr sz="6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740" name="Google Shape;740;p46"/>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741" name="Google Shape;741;p46"/>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742" name="Google Shape;742;p46"/>
          <p:cNvSpPr txBox="1"/>
          <p:nvPr>
            <p:ph idx="3" type="body"/>
          </p:nvPr>
        </p:nvSpPr>
        <p:spPr>
          <a:xfrm>
            <a:off x="6502425" y="1387106"/>
            <a:ext cx="1599000" cy="2250000"/>
          </a:xfrm>
          <a:prstGeom prst="rect">
            <a:avLst/>
          </a:prstGeom>
        </p:spPr>
        <p:txBody>
          <a:bodyPr anchorCtr="0" anchor="t" bIns="0" lIns="0" spcFirstLastPara="1" rIns="0" wrap="square" tIns="0">
            <a:noAutofit/>
          </a:bodyPr>
          <a:lstStyle>
            <a:lvl1pPr indent="-317500" lvl="0" marL="457200" rtl="0">
              <a:lnSpc>
                <a:spcPct val="115000"/>
              </a:lnSpc>
              <a:spcBef>
                <a:spcPts val="0"/>
              </a:spcBef>
              <a:spcAft>
                <a:spcPts val="0"/>
              </a:spcAft>
              <a:buSzPts val="1400"/>
              <a:buChar char="▸"/>
              <a:defRPr/>
            </a:lvl1pPr>
            <a:lvl2pPr indent="-317500" lvl="1" marL="914400" rtl="0">
              <a:lnSpc>
                <a:spcPct val="115000"/>
              </a:lnSpc>
              <a:spcBef>
                <a:spcPts val="1500"/>
              </a:spcBef>
              <a:spcAft>
                <a:spcPts val="0"/>
              </a:spcAft>
              <a:buSzPts val="1400"/>
              <a:buChar char="･"/>
              <a:defRPr/>
            </a:lvl2pPr>
            <a:lvl3pPr indent="-317500" lvl="2" marL="1371600" rtl="0">
              <a:lnSpc>
                <a:spcPct val="115000"/>
              </a:lnSpc>
              <a:spcBef>
                <a:spcPts val="1500"/>
              </a:spcBef>
              <a:spcAft>
                <a:spcPts val="0"/>
              </a:spcAft>
              <a:buSzPts val="1400"/>
              <a:buChar char="･"/>
              <a:defRPr/>
            </a:lvl3pPr>
            <a:lvl4pPr indent="-317500" lvl="3" marL="1828800" rtl="0">
              <a:lnSpc>
                <a:spcPct val="115000"/>
              </a:lnSpc>
              <a:spcBef>
                <a:spcPts val="1500"/>
              </a:spcBef>
              <a:spcAft>
                <a:spcPts val="0"/>
              </a:spcAft>
              <a:buSzPts val="1400"/>
              <a:buChar char="･"/>
              <a:defRPr/>
            </a:lvl4pPr>
            <a:lvl5pPr indent="-317500" lvl="4" marL="2286000" rtl="0">
              <a:lnSpc>
                <a:spcPct val="115000"/>
              </a:lnSpc>
              <a:spcBef>
                <a:spcPts val="1500"/>
              </a:spcBef>
              <a:spcAft>
                <a:spcPts val="0"/>
              </a:spcAft>
              <a:buSzPts val="1400"/>
              <a:buChar char="･"/>
              <a:defRPr/>
            </a:lvl5pPr>
            <a:lvl6pPr indent="-317500" lvl="5" marL="2743200" rtl="0">
              <a:lnSpc>
                <a:spcPct val="115000"/>
              </a:lnSpc>
              <a:spcBef>
                <a:spcPts val="1500"/>
              </a:spcBef>
              <a:spcAft>
                <a:spcPts val="0"/>
              </a:spcAft>
              <a:buSzPts val="1400"/>
              <a:buChar char="･"/>
              <a:defRPr/>
            </a:lvl6pPr>
            <a:lvl7pPr indent="-317500" lvl="6" marL="3200400" rtl="0">
              <a:lnSpc>
                <a:spcPct val="115000"/>
              </a:lnSpc>
              <a:spcBef>
                <a:spcPts val="1500"/>
              </a:spcBef>
              <a:spcAft>
                <a:spcPts val="0"/>
              </a:spcAft>
              <a:buSzPts val="1400"/>
              <a:buChar char="･"/>
              <a:defRPr/>
            </a:lvl7pPr>
            <a:lvl8pPr indent="-317500" lvl="7" marL="3657600" rtl="0">
              <a:lnSpc>
                <a:spcPct val="115000"/>
              </a:lnSpc>
              <a:spcBef>
                <a:spcPts val="1500"/>
              </a:spcBef>
              <a:spcAft>
                <a:spcPts val="0"/>
              </a:spcAft>
              <a:buSzPts val="1400"/>
              <a:buChar char="･"/>
              <a:defRPr/>
            </a:lvl8pPr>
            <a:lvl9pPr indent="-317500" lvl="8" marL="4114800" rtl="0">
              <a:lnSpc>
                <a:spcPct val="115000"/>
              </a:lnSpc>
              <a:spcBef>
                <a:spcPts val="1500"/>
              </a:spcBef>
              <a:spcAft>
                <a:spcPts val="1500"/>
              </a:spcAft>
              <a:buSzPts val="1400"/>
              <a:buChar char="･"/>
              <a:defRPr/>
            </a:lvl9pPr>
          </a:lstStyle>
          <a:p/>
        </p:txBody>
      </p:sp>
      <p:sp>
        <p:nvSpPr>
          <p:cNvPr id="743" name="Google Shape;743;p46"/>
          <p:cNvSpPr txBox="1"/>
          <p:nvPr>
            <p:ph idx="4" type="body"/>
          </p:nvPr>
        </p:nvSpPr>
        <p:spPr>
          <a:xfrm>
            <a:off x="4281525" y="1387106"/>
            <a:ext cx="1599000" cy="2250000"/>
          </a:xfrm>
          <a:prstGeom prst="rect">
            <a:avLst/>
          </a:prstGeom>
        </p:spPr>
        <p:txBody>
          <a:bodyPr anchorCtr="0" anchor="t" bIns="0" lIns="0" spcFirstLastPara="1" rIns="0" wrap="square" tIns="0">
            <a:noAutofit/>
          </a:bodyPr>
          <a:lstStyle>
            <a:lvl1pPr indent="-317500" lvl="0" marL="457200" rtl="0">
              <a:lnSpc>
                <a:spcPct val="115000"/>
              </a:lnSpc>
              <a:spcBef>
                <a:spcPts val="0"/>
              </a:spcBef>
              <a:spcAft>
                <a:spcPts val="0"/>
              </a:spcAft>
              <a:buSzPts val="1400"/>
              <a:buChar char="▸"/>
              <a:defRPr/>
            </a:lvl1pPr>
            <a:lvl2pPr indent="-317500" lvl="1" marL="914400" rtl="0">
              <a:lnSpc>
                <a:spcPct val="115000"/>
              </a:lnSpc>
              <a:spcBef>
                <a:spcPts val="1500"/>
              </a:spcBef>
              <a:spcAft>
                <a:spcPts val="0"/>
              </a:spcAft>
              <a:buSzPts val="1400"/>
              <a:buChar char="･"/>
              <a:defRPr/>
            </a:lvl2pPr>
            <a:lvl3pPr indent="-317500" lvl="2" marL="1371600" rtl="0">
              <a:lnSpc>
                <a:spcPct val="115000"/>
              </a:lnSpc>
              <a:spcBef>
                <a:spcPts val="1500"/>
              </a:spcBef>
              <a:spcAft>
                <a:spcPts val="0"/>
              </a:spcAft>
              <a:buSzPts val="1400"/>
              <a:buChar char="･"/>
              <a:defRPr/>
            </a:lvl3pPr>
            <a:lvl4pPr indent="-317500" lvl="3" marL="1828800" rtl="0">
              <a:lnSpc>
                <a:spcPct val="115000"/>
              </a:lnSpc>
              <a:spcBef>
                <a:spcPts val="1500"/>
              </a:spcBef>
              <a:spcAft>
                <a:spcPts val="0"/>
              </a:spcAft>
              <a:buSzPts val="1400"/>
              <a:buChar char="･"/>
              <a:defRPr/>
            </a:lvl4pPr>
            <a:lvl5pPr indent="-317500" lvl="4" marL="2286000" rtl="0">
              <a:lnSpc>
                <a:spcPct val="115000"/>
              </a:lnSpc>
              <a:spcBef>
                <a:spcPts val="1500"/>
              </a:spcBef>
              <a:spcAft>
                <a:spcPts val="0"/>
              </a:spcAft>
              <a:buSzPts val="1400"/>
              <a:buChar char="･"/>
              <a:defRPr/>
            </a:lvl5pPr>
            <a:lvl6pPr indent="-317500" lvl="5" marL="2743200" rtl="0">
              <a:lnSpc>
                <a:spcPct val="115000"/>
              </a:lnSpc>
              <a:spcBef>
                <a:spcPts val="1500"/>
              </a:spcBef>
              <a:spcAft>
                <a:spcPts val="0"/>
              </a:spcAft>
              <a:buSzPts val="1400"/>
              <a:buChar char="･"/>
              <a:defRPr/>
            </a:lvl6pPr>
            <a:lvl7pPr indent="-317500" lvl="6" marL="3200400" rtl="0">
              <a:lnSpc>
                <a:spcPct val="115000"/>
              </a:lnSpc>
              <a:spcBef>
                <a:spcPts val="1500"/>
              </a:spcBef>
              <a:spcAft>
                <a:spcPts val="0"/>
              </a:spcAft>
              <a:buSzPts val="1400"/>
              <a:buChar char="･"/>
              <a:defRPr/>
            </a:lvl7pPr>
            <a:lvl8pPr indent="-317500" lvl="7" marL="3657600" rtl="0">
              <a:lnSpc>
                <a:spcPct val="115000"/>
              </a:lnSpc>
              <a:spcBef>
                <a:spcPts val="1500"/>
              </a:spcBef>
              <a:spcAft>
                <a:spcPts val="0"/>
              </a:spcAft>
              <a:buSzPts val="1400"/>
              <a:buChar char="･"/>
              <a:defRPr/>
            </a:lvl8pPr>
            <a:lvl9pPr indent="-317500" lvl="8" marL="4114800" rtl="0">
              <a:lnSpc>
                <a:spcPct val="115000"/>
              </a:lnSpc>
              <a:spcBef>
                <a:spcPts val="1500"/>
              </a:spcBef>
              <a:spcAft>
                <a:spcPts val="1500"/>
              </a:spcAft>
              <a:buSzPts val="1400"/>
              <a:buChar char="･"/>
              <a:defRPr/>
            </a:lvl9pPr>
          </a:lstStyle>
          <a:p/>
        </p:txBody>
      </p:sp>
      <p:sp>
        <p:nvSpPr>
          <p:cNvPr id="744" name="Google Shape;744;p46"/>
          <p:cNvSpPr txBox="1"/>
          <p:nvPr>
            <p:ph type="title"/>
          </p:nvPr>
        </p:nvSpPr>
        <p:spPr>
          <a:xfrm>
            <a:off x="675206" y="1302325"/>
            <a:ext cx="2914500" cy="20238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3600"/>
              <a:buNone/>
              <a:defRPr sz="3600">
                <a:solidFill>
                  <a:schemeClr val="accent1"/>
                </a:solidFill>
              </a:defRPr>
            </a:lvl1pPr>
            <a:lvl2pPr lvl="1" rtl="0">
              <a:spcBef>
                <a:spcPts val="0"/>
              </a:spcBef>
              <a:spcAft>
                <a:spcPts val="0"/>
              </a:spcAft>
              <a:buClr>
                <a:schemeClr val="accent1"/>
              </a:buClr>
              <a:buSzPts val="3600"/>
              <a:buNone/>
              <a:defRPr sz="3600">
                <a:solidFill>
                  <a:schemeClr val="accent1"/>
                </a:solidFill>
              </a:defRPr>
            </a:lvl2pPr>
            <a:lvl3pPr lvl="2" rtl="0">
              <a:spcBef>
                <a:spcPts val="0"/>
              </a:spcBef>
              <a:spcAft>
                <a:spcPts val="0"/>
              </a:spcAft>
              <a:buClr>
                <a:schemeClr val="accent1"/>
              </a:buClr>
              <a:buSzPts val="3600"/>
              <a:buNone/>
              <a:defRPr sz="3600">
                <a:solidFill>
                  <a:schemeClr val="accent1"/>
                </a:solidFill>
              </a:defRPr>
            </a:lvl3pPr>
            <a:lvl4pPr lvl="3" rtl="0">
              <a:spcBef>
                <a:spcPts val="0"/>
              </a:spcBef>
              <a:spcAft>
                <a:spcPts val="0"/>
              </a:spcAft>
              <a:buClr>
                <a:schemeClr val="accent1"/>
              </a:buClr>
              <a:buSzPts val="3600"/>
              <a:buNone/>
              <a:defRPr sz="3600">
                <a:solidFill>
                  <a:schemeClr val="accent1"/>
                </a:solidFill>
              </a:defRPr>
            </a:lvl4pPr>
            <a:lvl5pPr lvl="4" rtl="0">
              <a:spcBef>
                <a:spcPts val="0"/>
              </a:spcBef>
              <a:spcAft>
                <a:spcPts val="0"/>
              </a:spcAft>
              <a:buClr>
                <a:schemeClr val="accent1"/>
              </a:buClr>
              <a:buSzPts val="3600"/>
              <a:buNone/>
              <a:defRPr sz="3600">
                <a:solidFill>
                  <a:schemeClr val="accent1"/>
                </a:solidFill>
              </a:defRPr>
            </a:lvl5pPr>
            <a:lvl6pPr lvl="5" rtl="0">
              <a:spcBef>
                <a:spcPts val="0"/>
              </a:spcBef>
              <a:spcAft>
                <a:spcPts val="0"/>
              </a:spcAft>
              <a:buClr>
                <a:schemeClr val="accent1"/>
              </a:buClr>
              <a:buSzPts val="3600"/>
              <a:buNone/>
              <a:defRPr sz="3600">
                <a:solidFill>
                  <a:schemeClr val="accent1"/>
                </a:solidFill>
              </a:defRPr>
            </a:lvl6pPr>
            <a:lvl7pPr lvl="6" rtl="0">
              <a:spcBef>
                <a:spcPts val="0"/>
              </a:spcBef>
              <a:spcAft>
                <a:spcPts val="0"/>
              </a:spcAft>
              <a:buClr>
                <a:schemeClr val="accent1"/>
              </a:buClr>
              <a:buSzPts val="3600"/>
              <a:buNone/>
              <a:defRPr sz="3600">
                <a:solidFill>
                  <a:schemeClr val="accent1"/>
                </a:solidFill>
              </a:defRPr>
            </a:lvl7pPr>
            <a:lvl8pPr lvl="7" rtl="0">
              <a:spcBef>
                <a:spcPts val="0"/>
              </a:spcBef>
              <a:spcAft>
                <a:spcPts val="0"/>
              </a:spcAft>
              <a:buClr>
                <a:schemeClr val="accent1"/>
              </a:buClr>
              <a:buSzPts val="3600"/>
              <a:buNone/>
              <a:defRPr sz="3600">
                <a:solidFill>
                  <a:schemeClr val="accent1"/>
                </a:solidFill>
              </a:defRPr>
            </a:lvl8pPr>
            <a:lvl9pPr lvl="8" rtl="0">
              <a:spcBef>
                <a:spcPts val="0"/>
              </a:spcBef>
              <a:spcAft>
                <a:spcPts val="0"/>
              </a:spcAft>
              <a:buClr>
                <a:schemeClr val="accent1"/>
              </a:buClr>
              <a:buSzPts val="3600"/>
              <a:buNone/>
              <a:defRPr sz="3600">
                <a:solidFill>
                  <a:schemeClr val="accent1"/>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overview">
  <p:cSld name="CUSTOM_4_1_1_1">
    <p:bg>
      <p:bgPr>
        <a:solidFill>
          <a:schemeClr val="lt1"/>
        </a:solidFill>
      </p:bgPr>
    </p:bg>
    <p:spTree>
      <p:nvGrpSpPr>
        <p:cNvPr id="745" name="Shape 745"/>
        <p:cNvGrpSpPr/>
        <p:nvPr/>
      </p:nvGrpSpPr>
      <p:grpSpPr>
        <a:xfrm>
          <a:off x="0" y="0"/>
          <a:ext cx="0" cy="0"/>
          <a:chOff x="0" y="0"/>
          <a:chExt cx="0" cy="0"/>
        </a:xfrm>
      </p:grpSpPr>
      <p:cxnSp>
        <p:nvCxnSpPr>
          <p:cNvPr id="746" name="Google Shape;746;p47"/>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747" name="Google Shape;747;p47"/>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2pPr>
            <a:lvl3pPr lvl="2"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3pPr>
            <a:lvl4pPr lvl="3"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4pPr>
            <a:lvl5pPr lvl="4"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5pPr>
            <a:lvl6pPr lvl="5"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6pPr>
            <a:lvl7pPr lvl="6"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7pPr>
            <a:lvl8pPr lvl="7"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8pPr>
            <a:lvl9pPr lvl="8"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9pPr>
          </a:lstStyle>
          <a:p/>
        </p:txBody>
      </p:sp>
      <p:cxnSp>
        <p:nvCxnSpPr>
          <p:cNvPr id="748" name="Google Shape;748;p47"/>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749" name="Google Shape;749;p4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chemeClr val="dk1"/>
                </a:solidFill>
                <a:latin typeface="Red Hat Text Medium"/>
                <a:ea typeface="Red Hat Text Medium"/>
                <a:cs typeface="Red Hat Text Medium"/>
                <a:sym typeface="Red Hat Text Medium"/>
              </a:defRPr>
            </a:lvl1pPr>
            <a:lvl2pPr lvl="1" rtl="0" algn="ctr">
              <a:buNone/>
              <a:defRPr sz="600">
                <a:solidFill>
                  <a:schemeClr val="dk1"/>
                </a:solidFill>
                <a:latin typeface="Red Hat Text Medium"/>
                <a:ea typeface="Red Hat Text Medium"/>
                <a:cs typeface="Red Hat Text Medium"/>
                <a:sym typeface="Red Hat Text Medium"/>
              </a:defRPr>
            </a:lvl2pPr>
            <a:lvl3pPr lvl="2" rtl="0" algn="ctr">
              <a:buNone/>
              <a:defRPr sz="600">
                <a:solidFill>
                  <a:schemeClr val="dk1"/>
                </a:solidFill>
                <a:latin typeface="Red Hat Text Medium"/>
                <a:ea typeface="Red Hat Text Medium"/>
                <a:cs typeface="Red Hat Text Medium"/>
                <a:sym typeface="Red Hat Text Medium"/>
              </a:defRPr>
            </a:lvl3pPr>
            <a:lvl4pPr lvl="3" rtl="0" algn="ctr">
              <a:buNone/>
              <a:defRPr sz="600">
                <a:solidFill>
                  <a:schemeClr val="dk1"/>
                </a:solidFill>
                <a:latin typeface="Red Hat Text Medium"/>
                <a:ea typeface="Red Hat Text Medium"/>
                <a:cs typeface="Red Hat Text Medium"/>
                <a:sym typeface="Red Hat Text Medium"/>
              </a:defRPr>
            </a:lvl4pPr>
            <a:lvl5pPr lvl="4" rtl="0" algn="ctr">
              <a:buNone/>
              <a:defRPr sz="600">
                <a:solidFill>
                  <a:schemeClr val="dk1"/>
                </a:solidFill>
                <a:latin typeface="Red Hat Text Medium"/>
                <a:ea typeface="Red Hat Text Medium"/>
                <a:cs typeface="Red Hat Text Medium"/>
                <a:sym typeface="Red Hat Text Medium"/>
              </a:defRPr>
            </a:lvl5pPr>
            <a:lvl6pPr lvl="5" rtl="0" algn="ctr">
              <a:buNone/>
              <a:defRPr sz="600">
                <a:solidFill>
                  <a:schemeClr val="dk1"/>
                </a:solidFill>
                <a:latin typeface="Red Hat Text Medium"/>
                <a:ea typeface="Red Hat Text Medium"/>
                <a:cs typeface="Red Hat Text Medium"/>
                <a:sym typeface="Red Hat Text Medium"/>
              </a:defRPr>
            </a:lvl6pPr>
            <a:lvl7pPr lvl="6" rtl="0" algn="ctr">
              <a:buNone/>
              <a:defRPr sz="600">
                <a:solidFill>
                  <a:schemeClr val="dk1"/>
                </a:solidFill>
                <a:latin typeface="Red Hat Text Medium"/>
                <a:ea typeface="Red Hat Text Medium"/>
                <a:cs typeface="Red Hat Text Medium"/>
                <a:sym typeface="Red Hat Text Medium"/>
              </a:defRPr>
            </a:lvl7pPr>
            <a:lvl8pPr lvl="7" rtl="0" algn="ctr">
              <a:buNone/>
              <a:defRPr sz="600">
                <a:solidFill>
                  <a:schemeClr val="dk1"/>
                </a:solidFill>
                <a:latin typeface="Red Hat Text Medium"/>
                <a:ea typeface="Red Hat Text Medium"/>
                <a:cs typeface="Red Hat Text Medium"/>
                <a:sym typeface="Red Hat Text Medium"/>
              </a:defRPr>
            </a:lvl8pPr>
            <a:lvl9pPr lvl="8" rtl="0" algn="ctr">
              <a:buNone/>
              <a:defRPr sz="6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750" name="Google Shape;750;p47"/>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751" name="Google Shape;751;p47"/>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752" name="Google Shape;752;p47"/>
          <p:cNvSpPr txBox="1"/>
          <p:nvPr>
            <p:ph idx="3" type="body"/>
          </p:nvPr>
        </p:nvSpPr>
        <p:spPr>
          <a:xfrm>
            <a:off x="675206" y="2331975"/>
            <a:ext cx="3783000" cy="2250000"/>
          </a:xfrm>
          <a:prstGeom prst="rect">
            <a:avLst/>
          </a:prstGeom>
        </p:spPr>
        <p:txBody>
          <a:bodyPr anchorCtr="0" anchor="t" bIns="68575" lIns="685800" spcFirstLastPara="1" rIns="68575" wrap="square" tIns="68575">
            <a:noAutofit/>
          </a:bodyPr>
          <a:lstStyle>
            <a:lvl1pPr indent="-317500" lvl="0" marL="457200" rtl="0">
              <a:lnSpc>
                <a:spcPct val="115000"/>
              </a:lnSpc>
              <a:spcBef>
                <a:spcPts val="0"/>
              </a:spcBef>
              <a:spcAft>
                <a:spcPts val="0"/>
              </a:spcAft>
              <a:buSzPts val="1400"/>
              <a:buChar char="▸"/>
              <a:defRPr/>
            </a:lvl1pPr>
            <a:lvl2pPr indent="-317500" lvl="1" marL="914400" rtl="0">
              <a:lnSpc>
                <a:spcPct val="115000"/>
              </a:lnSpc>
              <a:spcBef>
                <a:spcPts val="1500"/>
              </a:spcBef>
              <a:spcAft>
                <a:spcPts val="0"/>
              </a:spcAft>
              <a:buSzPts val="1400"/>
              <a:buChar char="･"/>
              <a:defRPr/>
            </a:lvl2pPr>
            <a:lvl3pPr indent="-317500" lvl="2" marL="1371600" rtl="0">
              <a:lnSpc>
                <a:spcPct val="115000"/>
              </a:lnSpc>
              <a:spcBef>
                <a:spcPts val="1500"/>
              </a:spcBef>
              <a:spcAft>
                <a:spcPts val="0"/>
              </a:spcAft>
              <a:buSzPts val="1400"/>
              <a:buChar char="･"/>
              <a:defRPr/>
            </a:lvl3pPr>
            <a:lvl4pPr indent="-317500" lvl="3" marL="1828800" rtl="0">
              <a:lnSpc>
                <a:spcPct val="115000"/>
              </a:lnSpc>
              <a:spcBef>
                <a:spcPts val="1500"/>
              </a:spcBef>
              <a:spcAft>
                <a:spcPts val="0"/>
              </a:spcAft>
              <a:buSzPts val="1400"/>
              <a:buChar char="･"/>
              <a:defRPr/>
            </a:lvl4pPr>
            <a:lvl5pPr indent="-317500" lvl="4" marL="2286000" rtl="0">
              <a:lnSpc>
                <a:spcPct val="115000"/>
              </a:lnSpc>
              <a:spcBef>
                <a:spcPts val="1500"/>
              </a:spcBef>
              <a:spcAft>
                <a:spcPts val="0"/>
              </a:spcAft>
              <a:buSzPts val="1400"/>
              <a:buChar char="･"/>
              <a:defRPr/>
            </a:lvl5pPr>
            <a:lvl6pPr indent="-317500" lvl="5" marL="2743200" rtl="0">
              <a:lnSpc>
                <a:spcPct val="115000"/>
              </a:lnSpc>
              <a:spcBef>
                <a:spcPts val="1500"/>
              </a:spcBef>
              <a:spcAft>
                <a:spcPts val="0"/>
              </a:spcAft>
              <a:buSzPts val="1400"/>
              <a:buChar char="･"/>
              <a:defRPr/>
            </a:lvl6pPr>
            <a:lvl7pPr indent="-317500" lvl="6" marL="3200400" rtl="0">
              <a:lnSpc>
                <a:spcPct val="115000"/>
              </a:lnSpc>
              <a:spcBef>
                <a:spcPts val="1500"/>
              </a:spcBef>
              <a:spcAft>
                <a:spcPts val="0"/>
              </a:spcAft>
              <a:buSzPts val="1400"/>
              <a:buChar char="･"/>
              <a:defRPr/>
            </a:lvl7pPr>
            <a:lvl8pPr indent="-317500" lvl="7" marL="3657600" rtl="0">
              <a:lnSpc>
                <a:spcPct val="115000"/>
              </a:lnSpc>
              <a:spcBef>
                <a:spcPts val="1500"/>
              </a:spcBef>
              <a:spcAft>
                <a:spcPts val="0"/>
              </a:spcAft>
              <a:buSzPts val="1400"/>
              <a:buChar char="･"/>
              <a:defRPr/>
            </a:lvl8pPr>
            <a:lvl9pPr indent="-317500" lvl="8" marL="4114800" rtl="0">
              <a:lnSpc>
                <a:spcPct val="115000"/>
              </a:lnSpc>
              <a:spcBef>
                <a:spcPts val="1500"/>
              </a:spcBef>
              <a:spcAft>
                <a:spcPts val="1500"/>
              </a:spcAft>
              <a:buSzPts val="1400"/>
              <a:buChar char="･"/>
              <a:defRPr/>
            </a:lvl9pPr>
          </a:lstStyle>
          <a:p/>
        </p:txBody>
      </p:sp>
      <p:sp>
        <p:nvSpPr>
          <p:cNvPr id="753" name="Google Shape;753;p47"/>
          <p:cNvSpPr txBox="1"/>
          <p:nvPr>
            <p:ph type="title"/>
          </p:nvPr>
        </p:nvSpPr>
        <p:spPr>
          <a:xfrm>
            <a:off x="675206" y="893241"/>
            <a:ext cx="2914500" cy="1095900"/>
          </a:xfrm>
          <a:prstGeom prst="rect">
            <a:avLst/>
          </a:prstGeom>
        </p:spPr>
        <p:txBody>
          <a:bodyPr anchorCtr="0" anchor="b" bIns="0" lIns="0" spcFirstLastPara="1" rIns="0" wrap="square" tIns="0">
            <a:noAutofit/>
          </a:bodyPr>
          <a:lstStyle>
            <a:lvl1pPr lvl="0" rtl="0">
              <a:spcBef>
                <a:spcPts val="0"/>
              </a:spcBef>
              <a:spcAft>
                <a:spcPts val="0"/>
              </a:spcAft>
              <a:buClr>
                <a:schemeClr val="accent1"/>
              </a:buClr>
              <a:buSzPts val="3600"/>
              <a:buNone/>
              <a:defRPr sz="3600">
                <a:solidFill>
                  <a:schemeClr val="accent1"/>
                </a:solidFill>
              </a:defRPr>
            </a:lvl1pPr>
            <a:lvl2pPr lvl="1" rtl="0">
              <a:spcBef>
                <a:spcPts val="0"/>
              </a:spcBef>
              <a:spcAft>
                <a:spcPts val="0"/>
              </a:spcAft>
              <a:buClr>
                <a:schemeClr val="accent1"/>
              </a:buClr>
              <a:buSzPts val="3600"/>
              <a:buNone/>
              <a:defRPr sz="3600">
                <a:solidFill>
                  <a:schemeClr val="accent1"/>
                </a:solidFill>
              </a:defRPr>
            </a:lvl2pPr>
            <a:lvl3pPr lvl="2" rtl="0">
              <a:spcBef>
                <a:spcPts val="0"/>
              </a:spcBef>
              <a:spcAft>
                <a:spcPts val="0"/>
              </a:spcAft>
              <a:buClr>
                <a:schemeClr val="accent1"/>
              </a:buClr>
              <a:buSzPts val="3600"/>
              <a:buNone/>
              <a:defRPr sz="3600">
                <a:solidFill>
                  <a:schemeClr val="accent1"/>
                </a:solidFill>
              </a:defRPr>
            </a:lvl3pPr>
            <a:lvl4pPr lvl="3" rtl="0">
              <a:spcBef>
                <a:spcPts val="0"/>
              </a:spcBef>
              <a:spcAft>
                <a:spcPts val="0"/>
              </a:spcAft>
              <a:buClr>
                <a:schemeClr val="accent1"/>
              </a:buClr>
              <a:buSzPts val="3600"/>
              <a:buNone/>
              <a:defRPr sz="3600">
                <a:solidFill>
                  <a:schemeClr val="accent1"/>
                </a:solidFill>
              </a:defRPr>
            </a:lvl4pPr>
            <a:lvl5pPr lvl="4" rtl="0">
              <a:spcBef>
                <a:spcPts val="0"/>
              </a:spcBef>
              <a:spcAft>
                <a:spcPts val="0"/>
              </a:spcAft>
              <a:buClr>
                <a:schemeClr val="accent1"/>
              </a:buClr>
              <a:buSzPts val="3600"/>
              <a:buNone/>
              <a:defRPr sz="3600">
                <a:solidFill>
                  <a:schemeClr val="accent1"/>
                </a:solidFill>
              </a:defRPr>
            </a:lvl5pPr>
            <a:lvl6pPr lvl="5" rtl="0">
              <a:spcBef>
                <a:spcPts val="0"/>
              </a:spcBef>
              <a:spcAft>
                <a:spcPts val="0"/>
              </a:spcAft>
              <a:buClr>
                <a:schemeClr val="accent1"/>
              </a:buClr>
              <a:buSzPts val="3600"/>
              <a:buNone/>
              <a:defRPr sz="3600">
                <a:solidFill>
                  <a:schemeClr val="accent1"/>
                </a:solidFill>
              </a:defRPr>
            </a:lvl6pPr>
            <a:lvl7pPr lvl="6" rtl="0">
              <a:spcBef>
                <a:spcPts val="0"/>
              </a:spcBef>
              <a:spcAft>
                <a:spcPts val="0"/>
              </a:spcAft>
              <a:buClr>
                <a:schemeClr val="accent1"/>
              </a:buClr>
              <a:buSzPts val="3600"/>
              <a:buNone/>
              <a:defRPr sz="3600">
                <a:solidFill>
                  <a:schemeClr val="accent1"/>
                </a:solidFill>
              </a:defRPr>
            </a:lvl7pPr>
            <a:lvl8pPr lvl="7" rtl="0">
              <a:spcBef>
                <a:spcPts val="0"/>
              </a:spcBef>
              <a:spcAft>
                <a:spcPts val="0"/>
              </a:spcAft>
              <a:buClr>
                <a:schemeClr val="accent1"/>
              </a:buClr>
              <a:buSzPts val="3600"/>
              <a:buNone/>
              <a:defRPr sz="3600">
                <a:solidFill>
                  <a:schemeClr val="accent1"/>
                </a:solidFill>
              </a:defRPr>
            </a:lvl8pPr>
            <a:lvl9pPr lvl="8" rtl="0">
              <a:spcBef>
                <a:spcPts val="0"/>
              </a:spcBef>
              <a:spcAft>
                <a:spcPts val="0"/>
              </a:spcAft>
              <a:buClr>
                <a:schemeClr val="accent1"/>
              </a:buClr>
              <a:buSzPts val="3600"/>
              <a:buNone/>
              <a:defRPr sz="3600">
                <a:solidFill>
                  <a:schemeClr val="accent1"/>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light 3">
  <p:cSld name="CUSTOM_4_1_1_3">
    <p:bg>
      <p:bgPr>
        <a:solidFill>
          <a:schemeClr val="lt1"/>
        </a:solidFill>
      </p:bgPr>
    </p:bg>
    <p:spTree>
      <p:nvGrpSpPr>
        <p:cNvPr id="754" name="Shape 754"/>
        <p:cNvGrpSpPr/>
        <p:nvPr/>
      </p:nvGrpSpPr>
      <p:grpSpPr>
        <a:xfrm>
          <a:off x="0" y="0"/>
          <a:ext cx="0" cy="0"/>
          <a:chOff x="0" y="0"/>
          <a:chExt cx="0" cy="0"/>
        </a:xfrm>
      </p:grpSpPr>
      <p:cxnSp>
        <p:nvCxnSpPr>
          <p:cNvPr id="755" name="Google Shape;755;p48"/>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756" name="Google Shape;756;p4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2pPr>
            <a:lvl3pPr lvl="2">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3pPr>
            <a:lvl4pPr lvl="3">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4pPr>
            <a:lvl5pPr lvl="4">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5pPr>
            <a:lvl6pPr lvl="5">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6pPr>
            <a:lvl7pPr lvl="6">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7pPr>
            <a:lvl8pPr lvl="7">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8pPr>
            <a:lvl9pPr lvl="8">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9pPr>
          </a:lstStyle>
          <a:p/>
        </p:txBody>
      </p:sp>
      <p:cxnSp>
        <p:nvCxnSpPr>
          <p:cNvPr id="757" name="Google Shape;757;p48"/>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758" name="Google Shape;758;p4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chemeClr val="dk1"/>
                </a:solidFill>
                <a:latin typeface="Red Hat Text Medium"/>
                <a:ea typeface="Red Hat Text Medium"/>
                <a:cs typeface="Red Hat Text Medium"/>
                <a:sym typeface="Red Hat Text Medium"/>
              </a:defRPr>
            </a:lvl1pPr>
            <a:lvl2pPr lvl="1" algn="ctr">
              <a:buNone/>
              <a:defRPr sz="600">
                <a:solidFill>
                  <a:schemeClr val="dk1"/>
                </a:solidFill>
                <a:latin typeface="Red Hat Text Medium"/>
                <a:ea typeface="Red Hat Text Medium"/>
                <a:cs typeface="Red Hat Text Medium"/>
                <a:sym typeface="Red Hat Text Medium"/>
              </a:defRPr>
            </a:lvl2pPr>
            <a:lvl3pPr lvl="2" algn="ctr">
              <a:buNone/>
              <a:defRPr sz="600">
                <a:solidFill>
                  <a:schemeClr val="dk1"/>
                </a:solidFill>
                <a:latin typeface="Red Hat Text Medium"/>
                <a:ea typeface="Red Hat Text Medium"/>
                <a:cs typeface="Red Hat Text Medium"/>
                <a:sym typeface="Red Hat Text Medium"/>
              </a:defRPr>
            </a:lvl3pPr>
            <a:lvl4pPr lvl="3" algn="ctr">
              <a:buNone/>
              <a:defRPr sz="600">
                <a:solidFill>
                  <a:schemeClr val="dk1"/>
                </a:solidFill>
                <a:latin typeface="Red Hat Text Medium"/>
                <a:ea typeface="Red Hat Text Medium"/>
                <a:cs typeface="Red Hat Text Medium"/>
                <a:sym typeface="Red Hat Text Medium"/>
              </a:defRPr>
            </a:lvl4pPr>
            <a:lvl5pPr lvl="4" algn="ctr">
              <a:buNone/>
              <a:defRPr sz="600">
                <a:solidFill>
                  <a:schemeClr val="dk1"/>
                </a:solidFill>
                <a:latin typeface="Red Hat Text Medium"/>
                <a:ea typeface="Red Hat Text Medium"/>
                <a:cs typeface="Red Hat Text Medium"/>
                <a:sym typeface="Red Hat Text Medium"/>
              </a:defRPr>
            </a:lvl5pPr>
            <a:lvl6pPr lvl="5" algn="ctr">
              <a:buNone/>
              <a:defRPr sz="600">
                <a:solidFill>
                  <a:schemeClr val="dk1"/>
                </a:solidFill>
                <a:latin typeface="Red Hat Text Medium"/>
                <a:ea typeface="Red Hat Text Medium"/>
                <a:cs typeface="Red Hat Text Medium"/>
                <a:sym typeface="Red Hat Text Medium"/>
              </a:defRPr>
            </a:lvl6pPr>
            <a:lvl7pPr lvl="6" algn="ctr">
              <a:buNone/>
              <a:defRPr sz="600">
                <a:solidFill>
                  <a:schemeClr val="dk1"/>
                </a:solidFill>
                <a:latin typeface="Red Hat Text Medium"/>
                <a:ea typeface="Red Hat Text Medium"/>
                <a:cs typeface="Red Hat Text Medium"/>
                <a:sym typeface="Red Hat Text Medium"/>
              </a:defRPr>
            </a:lvl7pPr>
            <a:lvl8pPr lvl="7" algn="ctr">
              <a:buNone/>
              <a:defRPr sz="600">
                <a:solidFill>
                  <a:schemeClr val="dk1"/>
                </a:solidFill>
                <a:latin typeface="Red Hat Text Medium"/>
                <a:ea typeface="Red Hat Text Medium"/>
                <a:cs typeface="Red Hat Text Medium"/>
                <a:sym typeface="Red Hat Text Medium"/>
              </a:defRPr>
            </a:lvl8pPr>
            <a:lvl9pPr lvl="8" algn="ctr">
              <a:buNone/>
              <a:defRPr sz="6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759" name="Google Shape;759;p48"/>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760" name="Google Shape;760;p48"/>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761" name="Google Shape;761;p48"/>
          <p:cNvSpPr txBox="1"/>
          <p:nvPr>
            <p:ph idx="3" type="body"/>
          </p:nvPr>
        </p:nvSpPr>
        <p:spPr>
          <a:xfrm>
            <a:off x="6502425" y="1387106"/>
            <a:ext cx="1599000" cy="2250000"/>
          </a:xfrm>
          <a:prstGeom prst="rect">
            <a:avLst/>
          </a:prstGeom>
        </p:spPr>
        <p:txBody>
          <a:bodyPr anchorCtr="0" anchor="t" bIns="0" lIns="0" spcFirstLastPara="1" rIns="0" wrap="square" tIns="0">
            <a:noAutofit/>
          </a:bodyPr>
          <a:lstStyle>
            <a:lvl1pPr indent="-317500" lvl="0" marL="457200">
              <a:lnSpc>
                <a:spcPct val="115000"/>
              </a:lnSpc>
              <a:spcBef>
                <a:spcPts val="0"/>
              </a:spcBef>
              <a:spcAft>
                <a:spcPts val="0"/>
              </a:spcAft>
              <a:buSzPts val="1400"/>
              <a:buChar char="▸"/>
              <a:defRPr/>
            </a:lvl1pPr>
            <a:lvl2pPr indent="-317500" lvl="1" marL="914400">
              <a:lnSpc>
                <a:spcPct val="115000"/>
              </a:lnSpc>
              <a:spcBef>
                <a:spcPts val="1500"/>
              </a:spcBef>
              <a:spcAft>
                <a:spcPts val="0"/>
              </a:spcAft>
              <a:buSzPts val="1400"/>
              <a:buChar char="･"/>
              <a:defRPr/>
            </a:lvl2pPr>
            <a:lvl3pPr indent="-317500" lvl="2" marL="1371600">
              <a:lnSpc>
                <a:spcPct val="115000"/>
              </a:lnSpc>
              <a:spcBef>
                <a:spcPts val="1500"/>
              </a:spcBef>
              <a:spcAft>
                <a:spcPts val="0"/>
              </a:spcAft>
              <a:buSzPts val="1400"/>
              <a:buChar char="･"/>
              <a:defRPr/>
            </a:lvl3pPr>
            <a:lvl4pPr indent="-317500" lvl="3" marL="1828800">
              <a:lnSpc>
                <a:spcPct val="115000"/>
              </a:lnSpc>
              <a:spcBef>
                <a:spcPts val="1500"/>
              </a:spcBef>
              <a:spcAft>
                <a:spcPts val="0"/>
              </a:spcAft>
              <a:buSzPts val="1400"/>
              <a:buChar char="･"/>
              <a:defRPr/>
            </a:lvl4pPr>
            <a:lvl5pPr indent="-317500" lvl="4" marL="2286000">
              <a:lnSpc>
                <a:spcPct val="115000"/>
              </a:lnSpc>
              <a:spcBef>
                <a:spcPts val="1500"/>
              </a:spcBef>
              <a:spcAft>
                <a:spcPts val="0"/>
              </a:spcAft>
              <a:buSzPts val="1400"/>
              <a:buChar char="･"/>
              <a:defRPr/>
            </a:lvl5pPr>
            <a:lvl6pPr indent="-317500" lvl="5" marL="2743200">
              <a:lnSpc>
                <a:spcPct val="115000"/>
              </a:lnSpc>
              <a:spcBef>
                <a:spcPts val="1500"/>
              </a:spcBef>
              <a:spcAft>
                <a:spcPts val="0"/>
              </a:spcAft>
              <a:buSzPts val="1400"/>
              <a:buChar char="･"/>
              <a:defRPr/>
            </a:lvl6pPr>
            <a:lvl7pPr indent="-317500" lvl="6" marL="3200400">
              <a:lnSpc>
                <a:spcPct val="115000"/>
              </a:lnSpc>
              <a:spcBef>
                <a:spcPts val="1500"/>
              </a:spcBef>
              <a:spcAft>
                <a:spcPts val="0"/>
              </a:spcAft>
              <a:buSzPts val="1400"/>
              <a:buChar char="･"/>
              <a:defRPr/>
            </a:lvl7pPr>
            <a:lvl8pPr indent="-317500" lvl="7" marL="3657600">
              <a:lnSpc>
                <a:spcPct val="115000"/>
              </a:lnSpc>
              <a:spcBef>
                <a:spcPts val="1500"/>
              </a:spcBef>
              <a:spcAft>
                <a:spcPts val="0"/>
              </a:spcAft>
              <a:buSzPts val="1400"/>
              <a:buChar char="･"/>
              <a:defRPr/>
            </a:lvl8pPr>
            <a:lvl9pPr indent="-317500" lvl="8" marL="4114800">
              <a:lnSpc>
                <a:spcPct val="115000"/>
              </a:lnSpc>
              <a:spcBef>
                <a:spcPts val="1500"/>
              </a:spcBef>
              <a:spcAft>
                <a:spcPts val="1500"/>
              </a:spcAft>
              <a:buSzPts val="1400"/>
              <a:buChar char="･"/>
              <a:defRPr/>
            </a:lvl9pPr>
          </a:lstStyle>
          <a:p/>
        </p:txBody>
      </p:sp>
      <p:sp>
        <p:nvSpPr>
          <p:cNvPr id="762" name="Google Shape;762;p48"/>
          <p:cNvSpPr txBox="1"/>
          <p:nvPr>
            <p:ph idx="4" type="body"/>
          </p:nvPr>
        </p:nvSpPr>
        <p:spPr>
          <a:xfrm>
            <a:off x="4281525" y="1387106"/>
            <a:ext cx="1599000" cy="2250000"/>
          </a:xfrm>
          <a:prstGeom prst="rect">
            <a:avLst/>
          </a:prstGeom>
        </p:spPr>
        <p:txBody>
          <a:bodyPr anchorCtr="0" anchor="t" bIns="0" lIns="0" spcFirstLastPara="1" rIns="0" wrap="square" tIns="0">
            <a:noAutofit/>
          </a:bodyPr>
          <a:lstStyle>
            <a:lvl1pPr indent="-317500" lvl="0" marL="457200">
              <a:lnSpc>
                <a:spcPct val="115000"/>
              </a:lnSpc>
              <a:spcBef>
                <a:spcPts val="0"/>
              </a:spcBef>
              <a:spcAft>
                <a:spcPts val="0"/>
              </a:spcAft>
              <a:buSzPts val="1400"/>
              <a:buChar char="▸"/>
              <a:defRPr/>
            </a:lvl1pPr>
            <a:lvl2pPr indent="-317500" lvl="1" marL="914400">
              <a:lnSpc>
                <a:spcPct val="115000"/>
              </a:lnSpc>
              <a:spcBef>
                <a:spcPts val="1500"/>
              </a:spcBef>
              <a:spcAft>
                <a:spcPts val="0"/>
              </a:spcAft>
              <a:buSzPts val="1400"/>
              <a:buChar char="･"/>
              <a:defRPr/>
            </a:lvl2pPr>
            <a:lvl3pPr indent="-317500" lvl="2" marL="1371600">
              <a:lnSpc>
                <a:spcPct val="115000"/>
              </a:lnSpc>
              <a:spcBef>
                <a:spcPts val="1500"/>
              </a:spcBef>
              <a:spcAft>
                <a:spcPts val="0"/>
              </a:spcAft>
              <a:buSzPts val="1400"/>
              <a:buChar char="･"/>
              <a:defRPr/>
            </a:lvl3pPr>
            <a:lvl4pPr indent="-317500" lvl="3" marL="1828800">
              <a:lnSpc>
                <a:spcPct val="115000"/>
              </a:lnSpc>
              <a:spcBef>
                <a:spcPts val="1500"/>
              </a:spcBef>
              <a:spcAft>
                <a:spcPts val="0"/>
              </a:spcAft>
              <a:buSzPts val="1400"/>
              <a:buChar char="･"/>
              <a:defRPr/>
            </a:lvl4pPr>
            <a:lvl5pPr indent="-317500" lvl="4" marL="2286000">
              <a:lnSpc>
                <a:spcPct val="115000"/>
              </a:lnSpc>
              <a:spcBef>
                <a:spcPts val="1500"/>
              </a:spcBef>
              <a:spcAft>
                <a:spcPts val="0"/>
              </a:spcAft>
              <a:buSzPts val="1400"/>
              <a:buChar char="･"/>
              <a:defRPr/>
            </a:lvl5pPr>
            <a:lvl6pPr indent="-317500" lvl="5" marL="2743200">
              <a:lnSpc>
                <a:spcPct val="115000"/>
              </a:lnSpc>
              <a:spcBef>
                <a:spcPts val="1500"/>
              </a:spcBef>
              <a:spcAft>
                <a:spcPts val="0"/>
              </a:spcAft>
              <a:buSzPts val="1400"/>
              <a:buChar char="･"/>
              <a:defRPr/>
            </a:lvl6pPr>
            <a:lvl7pPr indent="-317500" lvl="6" marL="3200400">
              <a:lnSpc>
                <a:spcPct val="115000"/>
              </a:lnSpc>
              <a:spcBef>
                <a:spcPts val="1500"/>
              </a:spcBef>
              <a:spcAft>
                <a:spcPts val="0"/>
              </a:spcAft>
              <a:buSzPts val="1400"/>
              <a:buChar char="･"/>
              <a:defRPr/>
            </a:lvl7pPr>
            <a:lvl8pPr indent="-317500" lvl="7" marL="3657600">
              <a:lnSpc>
                <a:spcPct val="115000"/>
              </a:lnSpc>
              <a:spcBef>
                <a:spcPts val="1500"/>
              </a:spcBef>
              <a:spcAft>
                <a:spcPts val="0"/>
              </a:spcAft>
              <a:buSzPts val="1400"/>
              <a:buChar char="･"/>
              <a:defRPr/>
            </a:lvl8pPr>
            <a:lvl9pPr indent="-317500" lvl="8" marL="4114800">
              <a:lnSpc>
                <a:spcPct val="115000"/>
              </a:lnSpc>
              <a:spcBef>
                <a:spcPts val="1500"/>
              </a:spcBef>
              <a:spcAft>
                <a:spcPts val="1500"/>
              </a:spcAft>
              <a:buSzPts val="1400"/>
              <a:buChar char="･"/>
              <a:defRPr/>
            </a:lvl9pPr>
          </a:lstStyle>
          <a:p/>
        </p:txBody>
      </p:sp>
      <p:sp>
        <p:nvSpPr>
          <p:cNvPr id="763" name="Google Shape;763;p48"/>
          <p:cNvSpPr txBox="1"/>
          <p:nvPr>
            <p:ph type="title"/>
          </p:nvPr>
        </p:nvSpPr>
        <p:spPr>
          <a:xfrm>
            <a:off x="675206" y="1302325"/>
            <a:ext cx="2914500" cy="20238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3600"/>
              <a:buNone/>
              <a:defRPr sz="3600">
                <a:solidFill>
                  <a:schemeClr val="accent1"/>
                </a:solidFill>
              </a:defRPr>
            </a:lvl1pPr>
            <a:lvl2pPr lvl="1">
              <a:spcBef>
                <a:spcPts val="0"/>
              </a:spcBef>
              <a:spcAft>
                <a:spcPts val="0"/>
              </a:spcAft>
              <a:buClr>
                <a:schemeClr val="accent1"/>
              </a:buClr>
              <a:buSzPts val="3600"/>
              <a:buNone/>
              <a:defRPr sz="3600">
                <a:solidFill>
                  <a:schemeClr val="accent1"/>
                </a:solidFill>
              </a:defRPr>
            </a:lvl2pPr>
            <a:lvl3pPr lvl="2">
              <a:spcBef>
                <a:spcPts val="0"/>
              </a:spcBef>
              <a:spcAft>
                <a:spcPts val="0"/>
              </a:spcAft>
              <a:buClr>
                <a:schemeClr val="accent1"/>
              </a:buClr>
              <a:buSzPts val="3600"/>
              <a:buNone/>
              <a:defRPr sz="3600">
                <a:solidFill>
                  <a:schemeClr val="accent1"/>
                </a:solidFill>
              </a:defRPr>
            </a:lvl3pPr>
            <a:lvl4pPr lvl="3">
              <a:spcBef>
                <a:spcPts val="0"/>
              </a:spcBef>
              <a:spcAft>
                <a:spcPts val="0"/>
              </a:spcAft>
              <a:buClr>
                <a:schemeClr val="accent1"/>
              </a:buClr>
              <a:buSzPts val="3600"/>
              <a:buNone/>
              <a:defRPr sz="3600">
                <a:solidFill>
                  <a:schemeClr val="accent1"/>
                </a:solidFill>
              </a:defRPr>
            </a:lvl4pPr>
            <a:lvl5pPr lvl="4">
              <a:spcBef>
                <a:spcPts val="0"/>
              </a:spcBef>
              <a:spcAft>
                <a:spcPts val="0"/>
              </a:spcAft>
              <a:buClr>
                <a:schemeClr val="accent1"/>
              </a:buClr>
              <a:buSzPts val="3600"/>
              <a:buNone/>
              <a:defRPr sz="3600">
                <a:solidFill>
                  <a:schemeClr val="accent1"/>
                </a:solidFill>
              </a:defRPr>
            </a:lvl5pPr>
            <a:lvl6pPr lvl="5">
              <a:spcBef>
                <a:spcPts val="0"/>
              </a:spcBef>
              <a:spcAft>
                <a:spcPts val="0"/>
              </a:spcAft>
              <a:buClr>
                <a:schemeClr val="accent1"/>
              </a:buClr>
              <a:buSzPts val="3600"/>
              <a:buNone/>
              <a:defRPr sz="3600">
                <a:solidFill>
                  <a:schemeClr val="accent1"/>
                </a:solidFill>
              </a:defRPr>
            </a:lvl6pPr>
            <a:lvl7pPr lvl="6">
              <a:spcBef>
                <a:spcPts val="0"/>
              </a:spcBef>
              <a:spcAft>
                <a:spcPts val="0"/>
              </a:spcAft>
              <a:buClr>
                <a:schemeClr val="accent1"/>
              </a:buClr>
              <a:buSzPts val="3600"/>
              <a:buNone/>
              <a:defRPr sz="3600">
                <a:solidFill>
                  <a:schemeClr val="accent1"/>
                </a:solidFill>
              </a:defRPr>
            </a:lvl7pPr>
            <a:lvl8pPr lvl="7">
              <a:spcBef>
                <a:spcPts val="0"/>
              </a:spcBef>
              <a:spcAft>
                <a:spcPts val="0"/>
              </a:spcAft>
              <a:buClr>
                <a:schemeClr val="accent1"/>
              </a:buClr>
              <a:buSzPts val="3600"/>
              <a:buNone/>
              <a:defRPr sz="3600">
                <a:solidFill>
                  <a:schemeClr val="accent1"/>
                </a:solidFill>
              </a:defRPr>
            </a:lvl8pPr>
            <a:lvl9pPr lvl="8">
              <a:spcBef>
                <a:spcPts val="0"/>
              </a:spcBef>
              <a:spcAft>
                <a:spcPts val="0"/>
              </a:spcAft>
              <a:buClr>
                <a:schemeClr val="accent1"/>
              </a:buClr>
              <a:buSzPts val="3600"/>
              <a:buNone/>
              <a:defRPr sz="3600">
                <a:solidFill>
                  <a:schemeClr val="accent1"/>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1 title" type="title">
  <p:cSld name="TITLE">
    <p:bg>
      <p:bgPr>
        <a:blipFill>
          <a:blip r:embed="rId2">
            <a:alphaModFix/>
          </a:blip>
          <a:stretch>
            <a:fillRect/>
          </a:stretch>
        </a:blipFill>
      </p:bgPr>
    </p:bg>
    <p:spTree>
      <p:nvGrpSpPr>
        <p:cNvPr id="767" name="Shape 767"/>
        <p:cNvGrpSpPr/>
        <p:nvPr/>
      </p:nvGrpSpPr>
      <p:grpSpPr>
        <a:xfrm>
          <a:off x="0" y="0"/>
          <a:ext cx="0" cy="0"/>
          <a:chOff x="0" y="0"/>
          <a:chExt cx="0" cy="0"/>
        </a:xfrm>
      </p:grpSpPr>
      <p:sp>
        <p:nvSpPr>
          <p:cNvPr id="768" name="Google Shape;768;p50"/>
          <p:cNvSpPr/>
          <p:nvPr/>
        </p:nvSpPr>
        <p:spPr>
          <a:xfrm>
            <a:off x="7212881" y="4409156"/>
            <a:ext cx="1931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69" name="Google Shape;769;p50"/>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chemeClr val="lt1"/>
              </a:buClr>
              <a:buSzPts val="2100"/>
              <a:buFont typeface="Red Hat Display"/>
              <a:buNone/>
              <a:defRPr sz="2100">
                <a:solidFill>
                  <a:schemeClr val="lt1"/>
                </a:solidFill>
                <a:latin typeface="Red Hat Display"/>
                <a:ea typeface="Red Hat Display"/>
                <a:cs typeface="Red Hat Display"/>
                <a:sym typeface="Red Hat Display"/>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770" name="Google Shape;770;p50"/>
          <p:cNvSpPr txBox="1"/>
          <p:nvPr>
            <p:ph type="title"/>
          </p:nvPr>
        </p:nvSpPr>
        <p:spPr>
          <a:xfrm>
            <a:off x="1562906" y="1307719"/>
            <a:ext cx="5649900" cy="1200300"/>
          </a:xfrm>
          <a:prstGeom prst="rect">
            <a:avLst/>
          </a:prstGeom>
        </p:spPr>
        <p:txBody>
          <a:bodyPr anchorCtr="0" anchor="b" bIns="0" lIns="0" spcFirstLastPara="1" rIns="0" wrap="square" tIns="0">
            <a:noAutofit/>
          </a:bodyPr>
          <a:lstStyle>
            <a:lvl1pPr lvl="0">
              <a:lnSpc>
                <a:spcPct val="100000"/>
              </a:lnSpc>
              <a:spcBef>
                <a:spcPts val="0"/>
              </a:spcBef>
              <a:spcAft>
                <a:spcPts val="0"/>
              </a:spcAft>
              <a:buNone/>
              <a:defRPr sz="3600">
                <a:solidFill>
                  <a:schemeClr val="lt1"/>
                </a:solidFill>
                <a:latin typeface="Red Hat Display Medium"/>
                <a:ea typeface="Red Hat Display Medium"/>
                <a:cs typeface="Red Hat Display Medium"/>
                <a:sym typeface="Red Hat Display Medium"/>
              </a:defRPr>
            </a:lvl1pPr>
            <a:lvl2pPr lvl="1">
              <a:lnSpc>
                <a:spcPct val="105000"/>
              </a:lnSpc>
              <a:spcBef>
                <a:spcPts val="0"/>
              </a:spcBef>
              <a:spcAft>
                <a:spcPts val="0"/>
              </a:spcAft>
              <a:buNone/>
              <a:defRPr sz="3500">
                <a:solidFill>
                  <a:schemeClr val="lt1"/>
                </a:solidFill>
              </a:defRPr>
            </a:lvl2pPr>
            <a:lvl3pPr lvl="2">
              <a:lnSpc>
                <a:spcPct val="105000"/>
              </a:lnSpc>
              <a:spcBef>
                <a:spcPts val="0"/>
              </a:spcBef>
              <a:spcAft>
                <a:spcPts val="0"/>
              </a:spcAft>
              <a:buNone/>
              <a:defRPr sz="3500">
                <a:solidFill>
                  <a:schemeClr val="lt1"/>
                </a:solidFill>
              </a:defRPr>
            </a:lvl3pPr>
            <a:lvl4pPr lvl="3">
              <a:lnSpc>
                <a:spcPct val="105000"/>
              </a:lnSpc>
              <a:spcBef>
                <a:spcPts val="0"/>
              </a:spcBef>
              <a:spcAft>
                <a:spcPts val="0"/>
              </a:spcAft>
              <a:buNone/>
              <a:defRPr sz="3500">
                <a:solidFill>
                  <a:schemeClr val="lt1"/>
                </a:solidFill>
              </a:defRPr>
            </a:lvl4pPr>
            <a:lvl5pPr lvl="4">
              <a:lnSpc>
                <a:spcPct val="105000"/>
              </a:lnSpc>
              <a:spcBef>
                <a:spcPts val="0"/>
              </a:spcBef>
              <a:spcAft>
                <a:spcPts val="0"/>
              </a:spcAft>
              <a:buNone/>
              <a:defRPr sz="3500">
                <a:solidFill>
                  <a:schemeClr val="lt1"/>
                </a:solidFill>
              </a:defRPr>
            </a:lvl5pPr>
            <a:lvl6pPr lvl="5">
              <a:lnSpc>
                <a:spcPct val="105000"/>
              </a:lnSpc>
              <a:spcBef>
                <a:spcPts val="0"/>
              </a:spcBef>
              <a:spcAft>
                <a:spcPts val="0"/>
              </a:spcAft>
              <a:buNone/>
              <a:defRPr sz="3500">
                <a:solidFill>
                  <a:schemeClr val="lt1"/>
                </a:solidFill>
              </a:defRPr>
            </a:lvl6pPr>
            <a:lvl7pPr lvl="6">
              <a:lnSpc>
                <a:spcPct val="105000"/>
              </a:lnSpc>
              <a:spcBef>
                <a:spcPts val="0"/>
              </a:spcBef>
              <a:spcAft>
                <a:spcPts val="0"/>
              </a:spcAft>
              <a:buNone/>
              <a:defRPr sz="3500">
                <a:solidFill>
                  <a:schemeClr val="lt1"/>
                </a:solidFill>
              </a:defRPr>
            </a:lvl7pPr>
            <a:lvl8pPr lvl="7">
              <a:lnSpc>
                <a:spcPct val="105000"/>
              </a:lnSpc>
              <a:spcBef>
                <a:spcPts val="0"/>
              </a:spcBef>
              <a:spcAft>
                <a:spcPts val="0"/>
              </a:spcAft>
              <a:buNone/>
              <a:defRPr sz="3500">
                <a:solidFill>
                  <a:schemeClr val="lt1"/>
                </a:solidFill>
              </a:defRPr>
            </a:lvl8pPr>
            <a:lvl9pPr lvl="8">
              <a:lnSpc>
                <a:spcPct val="105000"/>
              </a:lnSpc>
              <a:spcBef>
                <a:spcPts val="0"/>
              </a:spcBef>
              <a:spcAft>
                <a:spcPts val="0"/>
              </a:spcAft>
              <a:buNone/>
              <a:defRPr sz="3500">
                <a:solidFill>
                  <a:schemeClr val="lt1"/>
                </a:solidFill>
              </a:defRPr>
            </a:lvl9pPr>
          </a:lstStyle>
          <a:p/>
        </p:txBody>
      </p:sp>
      <p:sp>
        <p:nvSpPr>
          <p:cNvPr id="771" name="Google Shape;771;p50"/>
          <p:cNvSpPr txBox="1"/>
          <p:nvPr>
            <p:ph idx="2" type="subTitle"/>
          </p:nvPr>
        </p:nvSpPr>
        <p:spPr>
          <a:xfrm>
            <a:off x="1562794" y="3454125"/>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1100"/>
              <a:buFont typeface="Red Hat Display Medium"/>
              <a:buNone/>
              <a:defRPr sz="1100">
                <a:solidFill>
                  <a:schemeClr val="lt1"/>
                </a:solidFill>
                <a:latin typeface="Red Hat Display Medium"/>
                <a:ea typeface="Red Hat Display Medium"/>
                <a:cs typeface="Red Hat Display Medium"/>
                <a:sym typeface="Red Hat Display Medium"/>
              </a:defRPr>
            </a:lvl1pPr>
            <a:lvl2pPr lvl="1">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2pPr>
            <a:lvl3pPr lvl="2">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3pPr>
            <a:lvl4pPr lvl="3">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4pPr>
            <a:lvl5pPr lvl="4">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5pPr>
            <a:lvl6pPr lvl="5">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6pPr>
            <a:lvl7pPr lvl="6">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7pPr>
            <a:lvl8pPr lvl="7">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8pPr>
            <a:lvl9pPr lvl="8">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9pPr>
          </a:lstStyle>
          <a:p/>
        </p:txBody>
      </p:sp>
      <p:sp>
        <p:nvSpPr>
          <p:cNvPr id="772" name="Google Shape;772;p50"/>
          <p:cNvSpPr txBox="1"/>
          <p:nvPr>
            <p:ph idx="3" type="subTitle"/>
          </p:nvPr>
        </p:nvSpPr>
        <p:spPr>
          <a:xfrm>
            <a:off x="3353888" y="3454125"/>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1100"/>
              <a:buFont typeface="Red Hat Display Medium"/>
              <a:buNone/>
              <a:defRPr sz="1100">
                <a:solidFill>
                  <a:schemeClr val="lt1"/>
                </a:solidFill>
                <a:latin typeface="Red Hat Display Medium"/>
                <a:ea typeface="Red Hat Display Medium"/>
                <a:cs typeface="Red Hat Display Medium"/>
                <a:sym typeface="Red Hat Display Medium"/>
              </a:defRPr>
            </a:lvl1pPr>
            <a:lvl2pPr lvl="1">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2pPr>
            <a:lvl3pPr lvl="2">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3pPr>
            <a:lvl4pPr lvl="3">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4pPr>
            <a:lvl5pPr lvl="4">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5pPr>
            <a:lvl6pPr lvl="5">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6pPr>
            <a:lvl7pPr lvl="6">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7pPr>
            <a:lvl8pPr lvl="7">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8pPr>
            <a:lvl9pPr lvl="8">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9pPr>
          </a:lstStyle>
          <a:p/>
        </p:txBody>
      </p:sp>
      <p:pic>
        <p:nvPicPr>
          <p:cNvPr id="773" name="Google Shape;773;p50"/>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774" name="Google Shape;774;p50"/>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775" name="Google Shape;775;p5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1 closing">
  <p:cSld name="TITLE_1">
    <p:bg>
      <p:bgPr>
        <a:blipFill>
          <a:blip r:embed="rId2">
            <a:alphaModFix/>
          </a:blip>
          <a:stretch>
            <a:fillRect/>
          </a:stretch>
        </a:blipFill>
      </p:bgPr>
    </p:bg>
    <p:spTree>
      <p:nvGrpSpPr>
        <p:cNvPr id="776" name="Shape 776"/>
        <p:cNvGrpSpPr/>
        <p:nvPr/>
      </p:nvGrpSpPr>
      <p:grpSpPr>
        <a:xfrm>
          <a:off x="0" y="0"/>
          <a:ext cx="0" cy="0"/>
          <a:chOff x="0" y="0"/>
          <a:chExt cx="0" cy="0"/>
        </a:xfrm>
      </p:grpSpPr>
      <p:sp>
        <p:nvSpPr>
          <p:cNvPr id="777" name="Google Shape;777;p51"/>
          <p:cNvSpPr/>
          <p:nvPr/>
        </p:nvSpPr>
        <p:spPr>
          <a:xfrm>
            <a:off x="7212881" y="4409156"/>
            <a:ext cx="1931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78" name="Google Shape;778;p51"/>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1pPr>
            <a:lvl2pPr lvl="1">
              <a:lnSpc>
                <a:spcPct val="180000"/>
              </a:lnSpc>
              <a:spcBef>
                <a:spcPts val="0"/>
              </a:spcBef>
              <a:spcAft>
                <a:spcPts val="0"/>
              </a:spcAft>
              <a:buClr>
                <a:schemeClr val="lt1"/>
              </a:buClr>
              <a:buSzPts val="1100"/>
              <a:buNone/>
              <a:defRPr sz="1100">
                <a:solidFill>
                  <a:schemeClr val="lt1"/>
                </a:solidFill>
              </a:defRPr>
            </a:lvl2pPr>
            <a:lvl3pPr lvl="2">
              <a:lnSpc>
                <a:spcPct val="180000"/>
              </a:lnSpc>
              <a:spcBef>
                <a:spcPts val="0"/>
              </a:spcBef>
              <a:spcAft>
                <a:spcPts val="0"/>
              </a:spcAft>
              <a:buClr>
                <a:schemeClr val="lt1"/>
              </a:buClr>
              <a:buSzPts val="1100"/>
              <a:buNone/>
              <a:defRPr sz="1100">
                <a:solidFill>
                  <a:schemeClr val="lt1"/>
                </a:solidFill>
              </a:defRPr>
            </a:lvl3pPr>
            <a:lvl4pPr lvl="3">
              <a:lnSpc>
                <a:spcPct val="180000"/>
              </a:lnSpc>
              <a:spcBef>
                <a:spcPts val="0"/>
              </a:spcBef>
              <a:spcAft>
                <a:spcPts val="0"/>
              </a:spcAft>
              <a:buClr>
                <a:schemeClr val="lt1"/>
              </a:buClr>
              <a:buSzPts val="1100"/>
              <a:buNone/>
              <a:defRPr sz="1100">
                <a:solidFill>
                  <a:schemeClr val="lt1"/>
                </a:solidFill>
              </a:defRPr>
            </a:lvl4pPr>
            <a:lvl5pPr lvl="4">
              <a:lnSpc>
                <a:spcPct val="180000"/>
              </a:lnSpc>
              <a:spcBef>
                <a:spcPts val="0"/>
              </a:spcBef>
              <a:spcAft>
                <a:spcPts val="0"/>
              </a:spcAft>
              <a:buClr>
                <a:schemeClr val="lt1"/>
              </a:buClr>
              <a:buSzPts val="1100"/>
              <a:buNone/>
              <a:defRPr sz="1100">
                <a:solidFill>
                  <a:schemeClr val="lt1"/>
                </a:solidFill>
              </a:defRPr>
            </a:lvl5pPr>
            <a:lvl6pPr lvl="5">
              <a:lnSpc>
                <a:spcPct val="180000"/>
              </a:lnSpc>
              <a:spcBef>
                <a:spcPts val="0"/>
              </a:spcBef>
              <a:spcAft>
                <a:spcPts val="0"/>
              </a:spcAft>
              <a:buClr>
                <a:schemeClr val="lt1"/>
              </a:buClr>
              <a:buSzPts val="1100"/>
              <a:buNone/>
              <a:defRPr sz="1100">
                <a:solidFill>
                  <a:schemeClr val="lt1"/>
                </a:solidFill>
              </a:defRPr>
            </a:lvl6pPr>
            <a:lvl7pPr lvl="6">
              <a:lnSpc>
                <a:spcPct val="180000"/>
              </a:lnSpc>
              <a:spcBef>
                <a:spcPts val="0"/>
              </a:spcBef>
              <a:spcAft>
                <a:spcPts val="0"/>
              </a:spcAft>
              <a:buClr>
                <a:schemeClr val="lt1"/>
              </a:buClr>
              <a:buSzPts val="1100"/>
              <a:buNone/>
              <a:defRPr sz="1100">
                <a:solidFill>
                  <a:schemeClr val="lt1"/>
                </a:solidFill>
              </a:defRPr>
            </a:lvl7pPr>
            <a:lvl8pPr lvl="7">
              <a:lnSpc>
                <a:spcPct val="180000"/>
              </a:lnSpc>
              <a:spcBef>
                <a:spcPts val="0"/>
              </a:spcBef>
              <a:spcAft>
                <a:spcPts val="0"/>
              </a:spcAft>
              <a:buClr>
                <a:schemeClr val="lt1"/>
              </a:buClr>
              <a:buSzPts val="1100"/>
              <a:buNone/>
              <a:defRPr sz="1100">
                <a:solidFill>
                  <a:schemeClr val="lt1"/>
                </a:solidFill>
              </a:defRPr>
            </a:lvl8pPr>
            <a:lvl9pPr lvl="8">
              <a:lnSpc>
                <a:spcPct val="180000"/>
              </a:lnSpc>
              <a:spcBef>
                <a:spcPts val="0"/>
              </a:spcBef>
              <a:spcAft>
                <a:spcPts val="0"/>
              </a:spcAft>
              <a:buClr>
                <a:schemeClr val="lt1"/>
              </a:buClr>
              <a:buSzPts val="1100"/>
              <a:buNone/>
              <a:defRPr sz="1100">
                <a:solidFill>
                  <a:schemeClr val="lt1"/>
                </a:solidFill>
              </a:defRPr>
            </a:lvl9pPr>
          </a:lstStyle>
          <a:p/>
        </p:txBody>
      </p:sp>
      <p:sp>
        <p:nvSpPr>
          <p:cNvPr id="779" name="Google Shape;779;p51"/>
          <p:cNvSpPr txBox="1"/>
          <p:nvPr>
            <p:ph type="title"/>
          </p:nvPr>
        </p:nvSpPr>
        <p:spPr>
          <a:xfrm>
            <a:off x="1562906" y="426469"/>
            <a:ext cx="3678900" cy="1489200"/>
          </a:xfrm>
          <a:prstGeom prst="rect">
            <a:avLst/>
          </a:prstGeom>
        </p:spPr>
        <p:txBody>
          <a:bodyPr anchorCtr="0" anchor="b" bIns="0" lIns="0" spcFirstLastPara="1" rIns="0" wrap="square" tIns="0">
            <a:noAutofit/>
          </a:bodyPr>
          <a:lstStyle>
            <a:lvl1pPr lvl="0">
              <a:lnSpc>
                <a:spcPct val="100000"/>
              </a:lnSpc>
              <a:spcBef>
                <a:spcPts val="0"/>
              </a:spcBef>
              <a:spcAft>
                <a:spcPts val="0"/>
              </a:spcAft>
              <a:buNone/>
              <a:defRPr sz="4100">
                <a:solidFill>
                  <a:schemeClr val="lt1"/>
                </a:solidFill>
                <a:latin typeface="Red Hat Display Medium"/>
                <a:ea typeface="Red Hat Display Medium"/>
                <a:cs typeface="Red Hat Display Medium"/>
                <a:sym typeface="Red Hat Display Medium"/>
              </a:defRPr>
            </a:lvl1pPr>
            <a:lvl2pPr lvl="1">
              <a:lnSpc>
                <a:spcPct val="105000"/>
              </a:lnSpc>
              <a:spcBef>
                <a:spcPts val="0"/>
              </a:spcBef>
              <a:spcAft>
                <a:spcPts val="0"/>
              </a:spcAft>
              <a:buNone/>
              <a:defRPr sz="5300">
                <a:solidFill>
                  <a:schemeClr val="lt1"/>
                </a:solidFill>
              </a:defRPr>
            </a:lvl2pPr>
            <a:lvl3pPr lvl="2">
              <a:lnSpc>
                <a:spcPct val="105000"/>
              </a:lnSpc>
              <a:spcBef>
                <a:spcPts val="0"/>
              </a:spcBef>
              <a:spcAft>
                <a:spcPts val="0"/>
              </a:spcAft>
              <a:buNone/>
              <a:defRPr sz="5300">
                <a:solidFill>
                  <a:schemeClr val="lt1"/>
                </a:solidFill>
              </a:defRPr>
            </a:lvl3pPr>
            <a:lvl4pPr lvl="3">
              <a:lnSpc>
                <a:spcPct val="105000"/>
              </a:lnSpc>
              <a:spcBef>
                <a:spcPts val="0"/>
              </a:spcBef>
              <a:spcAft>
                <a:spcPts val="0"/>
              </a:spcAft>
              <a:buNone/>
              <a:defRPr sz="5300">
                <a:solidFill>
                  <a:schemeClr val="lt1"/>
                </a:solidFill>
              </a:defRPr>
            </a:lvl4pPr>
            <a:lvl5pPr lvl="4">
              <a:lnSpc>
                <a:spcPct val="105000"/>
              </a:lnSpc>
              <a:spcBef>
                <a:spcPts val="0"/>
              </a:spcBef>
              <a:spcAft>
                <a:spcPts val="0"/>
              </a:spcAft>
              <a:buNone/>
              <a:defRPr sz="5300">
                <a:solidFill>
                  <a:schemeClr val="lt1"/>
                </a:solidFill>
              </a:defRPr>
            </a:lvl5pPr>
            <a:lvl6pPr lvl="5">
              <a:lnSpc>
                <a:spcPct val="105000"/>
              </a:lnSpc>
              <a:spcBef>
                <a:spcPts val="0"/>
              </a:spcBef>
              <a:spcAft>
                <a:spcPts val="0"/>
              </a:spcAft>
              <a:buNone/>
              <a:defRPr sz="5300">
                <a:solidFill>
                  <a:schemeClr val="lt1"/>
                </a:solidFill>
              </a:defRPr>
            </a:lvl6pPr>
            <a:lvl7pPr lvl="6">
              <a:lnSpc>
                <a:spcPct val="105000"/>
              </a:lnSpc>
              <a:spcBef>
                <a:spcPts val="0"/>
              </a:spcBef>
              <a:spcAft>
                <a:spcPts val="0"/>
              </a:spcAft>
              <a:buNone/>
              <a:defRPr sz="5300">
                <a:solidFill>
                  <a:schemeClr val="lt1"/>
                </a:solidFill>
              </a:defRPr>
            </a:lvl7pPr>
            <a:lvl8pPr lvl="7">
              <a:lnSpc>
                <a:spcPct val="105000"/>
              </a:lnSpc>
              <a:spcBef>
                <a:spcPts val="0"/>
              </a:spcBef>
              <a:spcAft>
                <a:spcPts val="0"/>
              </a:spcAft>
              <a:buNone/>
              <a:defRPr sz="5300">
                <a:solidFill>
                  <a:schemeClr val="lt1"/>
                </a:solidFill>
              </a:defRPr>
            </a:lvl8pPr>
            <a:lvl9pPr lvl="8">
              <a:lnSpc>
                <a:spcPct val="105000"/>
              </a:lnSpc>
              <a:spcBef>
                <a:spcPts val="0"/>
              </a:spcBef>
              <a:spcAft>
                <a:spcPts val="0"/>
              </a:spcAft>
              <a:buNone/>
              <a:defRPr sz="5300">
                <a:solidFill>
                  <a:schemeClr val="lt1"/>
                </a:solidFill>
              </a:defRPr>
            </a:lvl9pPr>
          </a:lstStyle>
          <a:p/>
        </p:txBody>
      </p:sp>
      <p:pic>
        <p:nvPicPr>
          <p:cNvPr id="780" name="Google Shape;780;p51"/>
          <p:cNvPicPr preferRelativeResize="0"/>
          <p:nvPr/>
        </p:nvPicPr>
        <p:blipFill>
          <a:blip r:embed="rId3">
            <a:alphaModFix/>
          </a:blip>
          <a:stretch>
            <a:fillRect/>
          </a:stretch>
        </p:blipFill>
        <p:spPr>
          <a:xfrm>
            <a:off x="7580138" y="4652989"/>
            <a:ext cx="1185206" cy="279575"/>
          </a:xfrm>
          <a:prstGeom prst="rect">
            <a:avLst/>
          </a:prstGeom>
          <a:noFill/>
          <a:ln>
            <a:noFill/>
          </a:ln>
        </p:spPr>
      </p:pic>
      <p:pic>
        <p:nvPicPr>
          <p:cNvPr id="781" name="Google Shape;781;p51"/>
          <p:cNvPicPr preferRelativeResize="0"/>
          <p:nvPr/>
        </p:nvPicPr>
        <p:blipFill rotWithShape="1">
          <a:blip r:embed="rId4">
            <a:alphaModFix/>
          </a:blip>
          <a:srcRect b="0" l="0" r="0" t="0"/>
          <a:stretch/>
        </p:blipFill>
        <p:spPr>
          <a:xfrm>
            <a:off x="5657004" y="2602687"/>
            <a:ext cx="211969" cy="211969"/>
          </a:xfrm>
          <a:prstGeom prst="rect">
            <a:avLst/>
          </a:prstGeom>
          <a:noFill/>
          <a:ln>
            <a:noFill/>
          </a:ln>
        </p:spPr>
      </p:pic>
      <p:pic>
        <p:nvPicPr>
          <p:cNvPr id="782" name="Google Shape;782;p51"/>
          <p:cNvPicPr preferRelativeResize="0"/>
          <p:nvPr/>
        </p:nvPicPr>
        <p:blipFill rotWithShape="1">
          <a:blip r:embed="rId5">
            <a:alphaModFix/>
          </a:blip>
          <a:srcRect b="0" l="0" r="0" t="0"/>
          <a:stretch/>
        </p:blipFill>
        <p:spPr>
          <a:xfrm>
            <a:off x="5657004" y="2083780"/>
            <a:ext cx="211969" cy="211969"/>
          </a:xfrm>
          <a:prstGeom prst="rect">
            <a:avLst/>
          </a:prstGeom>
          <a:noFill/>
          <a:ln>
            <a:noFill/>
          </a:ln>
        </p:spPr>
      </p:pic>
      <p:pic>
        <p:nvPicPr>
          <p:cNvPr id="783" name="Google Shape;783;p51"/>
          <p:cNvPicPr preferRelativeResize="0"/>
          <p:nvPr/>
        </p:nvPicPr>
        <p:blipFill rotWithShape="1">
          <a:blip r:embed="rId6">
            <a:alphaModFix/>
          </a:blip>
          <a:srcRect b="0" l="0" r="0" t="0"/>
          <a:stretch/>
        </p:blipFill>
        <p:spPr>
          <a:xfrm>
            <a:off x="5657006" y="1564875"/>
            <a:ext cx="211969" cy="211969"/>
          </a:xfrm>
          <a:prstGeom prst="rect">
            <a:avLst/>
          </a:prstGeom>
          <a:noFill/>
          <a:ln>
            <a:noFill/>
          </a:ln>
        </p:spPr>
      </p:pic>
      <p:pic>
        <p:nvPicPr>
          <p:cNvPr id="784" name="Google Shape;784;p51"/>
          <p:cNvPicPr preferRelativeResize="0"/>
          <p:nvPr/>
        </p:nvPicPr>
        <p:blipFill rotWithShape="1">
          <a:blip r:embed="rId7">
            <a:alphaModFix/>
          </a:blip>
          <a:srcRect b="0" l="0" r="0" t="0"/>
          <a:stretch/>
        </p:blipFill>
        <p:spPr>
          <a:xfrm>
            <a:off x="5657004" y="3121593"/>
            <a:ext cx="211969" cy="211969"/>
          </a:xfrm>
          <a:prstGeom prst="rect">
            <a:avLst/>
          </a:prstGeom>
          <a:noFill/>
          <a:ln>
            <a:noFill/>
          </a:ln>
        </p:spPr>
      </p:pic>
      <p:sp>
        <p:nvSpPr>
          <p:cNvPr id="785" name="Google Shape;785;p51"/>
          <p:cNvSpPr txBox="1"/>
          <p:nvPr/>
        </p:nvSpPr>
        <p:spPr>
          <a:xfrm>
            <a:off x="5970354" y="1499869"/>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linkedin.com/company/red-hat</a:t>
            </a:r>
            <a:endParaRPr sz="1100">
              <a:solidFill>
                <a:schemeClr val="lt1"/>
              </a:solidFill>
              <a:latin typeface="Red Hat Display"/>
              <a:ea typeface="Red Hat Display"/>
              <a:cs typeface="Red Hat Display"/>
              <a:sym typeface="Red Hat Display"/>
            </a:endParaRPr>
          </a:p>
        </p:txBody>
      </p:sp>
      <p:sp>
        <p:nvSpPr>
          <p:cNvPr id="786" name="Google Shape;786;p51"/>
          <p:cNvSpPr txBox="1"/>
          <p:nvPr/>
        </p:nvSpPr>
        <p:spPr>
          <a:xfrm>
            <a:off x="5970354" y="2018756"/>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youtube.com/user/RedHatVideos</a:t>
            </a:r>
            <a:endParaRPr sz="1100">
              <a:solidFill>
                <a:schemeClr val="lt1"/>
              </a:solidFill>
              <a:latin typeface="Red Hat Display"/>
              <a:ea typeface="Red Hat Display"/>
              <a:cs typeface="Red Hat Display"/>
              <a:sym typeface="Red Hat Display"/>
            </a:endParaRPr>
          </a:p>
        </p:txBody>
      </p:sp>
      <p:sp>
        <p:nvSpPr>
          <p:cNvPr id="787" name="Google Shape;787;p51"/>
          <p:cNvSpPr txBox="1"/>
          <p:nvPr/>
        </p:nvSpPr>
        <p:spPr>
          <a:xfrm>
            <a:off x="5970354" y="2537644"/>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facebook.com/redhatinc</a:t>
            </a:r>
            <a:endParaRPr sz="1100">
              <a:solidFill>
                <a:schemeClr val="lt1"/>
              </a:solidFill>
              <a:latin typeface="Red Hat Display"/>
              <a:ea typeface="Red Hat Display"/>
              <a:cs typeface="Red Hat Display"/>
              <a:sym typeface="Red Hat Display"/>
            </a:endParaRPr>
          </a:p>
        </p:txBody>
      </p:sp>
      <p:sp>
        <p:nvSpPr>
          <p:cNvPr id="788" name="Google Shape;788;p51"/>
          <p:cNvSpPr txBox="1"/>
          <p:nvPr/>
        </p:nvSpPr>
        <p:spPr>
          <a:xfrm>
            <a:off x="5970354" y="3056531"/>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twitter.com/RedHat</a:t>
            </a:r>
            <a:endParaRPr sz="1100">
              <a:solidFill>
                <a:schemeClr val="lt1"/>
              </a:solidFill>
              <a:latin typeface="Red Hat Display"/>
              <a:ea typeface="Red Hat Display"/>
              <a:cs typeface="Red Hat Display"/>
              <a:sym typeface="Red Hat Display"/>
            </a:endParaRPr>
          </a:p>
        </p:txBody>
      </p:sp>
      <p:cxnSp>
        <p:nvCxnSpPr>
          <p:cNvPr id="789" name="Google Shape;789;p51"/>
          <p:cNvCxnSpPr/>
          <p:nvPr/>
        </p:nvCxnSpPr>
        <p:spPr>
          <a:xfrm rot="10800000">
            <a:off x="335831" y="-37"/>
            <a:ext cx="0" cy="1712100"/>
          </a:xfrm>
          <a:prstGeom prst="straightConnector1">
            <a:avLst/>
          </a:prstGeom>
          <a:noFill/>
          <a:ln cap="flat" cmpd="sng" w="9525">
            <a:solidFill>
              <a:srgbClr val="800000"/>
            </a:solidFill>
            <a:prstDash val="solid"/>
            <a:round/>
            <a:headEnd len="med" w="med" type="none"/>
            <a:tailEnd len="med" w="med" type="none"/>
          </a:ln>
        </p:spPr>
      </p:cxnSp>
      <p:cxnSp>
        <p:nvCxnSpPr>
          <p:cNvPr id="790" name="Google Shape;790;p51"/>
          <p:cNvCxnSpPr/>
          <p:nvPr/>
        </p:nvCxnSpPr>
        <p:spPr>
          <a:xfrm rot="10800000">
            <a:off x="335825" y="4801200"/>
            <a:ext cx="0" cy="342300"/>
          </a:xfrm>
          <a:prstGeom prst="straightConnector1">
            <a:avLst/>
          </a:prstGeom>
          <a:noFill/>
          <a:ln cap="flat" cmpd="sng" w="9525">
            <a:solidFill>
              <a:srgbClr val="800000"/>
            </a:solidFill>
            <a:prstDash val="solid"/>
            <a:round/>
            <a:headEnd len="med" w="med" type="none"/>
            <a:tailEnd len="med" w="med" type="none"/>
          </a:ln>
        </p:spPr>
      </p:cxnSp>
      <p:sp>
        <p:nvSpPr>
          <p:cNvPr id="791" name="Google Shape;791;p5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width Image">
  <p:cSld name="TITLE_1_1_1">
    <p:bg>
      <p:bgPr>
        <a:solidFill>
          <a:schemeClr val="lt1"/>
        </a:solidFill>
      </p:bgPr>
    </p:bg>
    <p:spTree>
      <p:nvGrpSpPr>
        <p:cNvPr id="60" name="Shape 60"/>
        <p:cNvGrpSpPr/>
        <p:nvPr/>
      </p:nvGrpSpPr>
      <p:grpSpPr>
        <a:xfrm>
          <a:off x="0" y="0"/>
          <a:ext cx="0" cy="0"/>
          <a:chOff x="0" y="0"/>
          <a:chExt cx="0" cy="0"/>
        </a:xfrm>
      </p:grpSpPr>
      <p:sp>
        <p:nvSpPr>
          <p:cNvPr id="61" name="Google Shape;61;p6"/>
          <p:cNvSpPr/>
          <p:nvPr/>
        </p:nvSpPr>
        <p:spPr>
          <a:xfrm>
            <a:off x="6606338" y="4409156"/>
            <a:ext cx="25377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62" name="Google Shape;62;p6"/>
          <p:cNvPicPr preferRelativeResize="0"/>
          <p:nvPr/>
        </p:nvPicPr>
        <p:blipFill>
          <a:blip r:embed="rId2">
            <a:alphaModFix/>
          </a:blip>
          <a:stretch>
            <a:fillRect/>
          </a:stretch>
        </p:blipFill>
        <p:spPr>
          <a:xfrm>
            <a:off x="7580138" y="4652989"/>
            <a:ext cx="1185206" cy="279575"/>
          </a:xfrm>
          <a:prstGeom prst="rect">
            <a:avLst/>
          </a:prstGeom>
          <a:noFill/>
          <a:ln>
            <a:noFill/>
          </a:ln>
        </p:spPr>
      </p:pic>
      <p:cxnSp>
        <p:nvCxnSpPr>
          <p:cNvPr id="63" name="Google Shape;63;p6"/>
          <p:cNvCxnSpPr/>
          <p:nvPr/>
        </p:nvCxnSpPr>
        <p:spPr>
          <a:xfrm rot="10800000">
            <a:off x="335831" y="-37"/>
            <a:ext cx="0" cy="1712100"/>
          </a:xfrm>
          <a:prstGeom prst="straightConnector1">
            <a:avLst/>
          </a:prstGeom>
          <a:noFill/>
          <a:ln cap="flat" cmpd="sng" w="9525">
            <a:solidFill>
              <a:srgbClr val="EE0000"/>
            </a:solidFill>
            <a:prstDash val="solid"/>
            <a:round/>
            <a:headEnd len="med" w="med" type="none"/>
            <a:tailEnd len="med" w="med" type="none"/>
          </a:ln>
        </p:spPr>
      </p:cxnSp>
      <p:cxnSp>
        <p:nvCxnSpPr>
          <p:cNvPr id="64" name="Google Shape;64;p6"/>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65" name="Google Shape;65;p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Title">
  <p:cSld name="TITLE_2">
    <p:bg>
      <p:bgPr>
        <a:blipFill>
          <a:blip r:embed="rId2">
            <a:alphaModFix/>
          </a:blip>
          <a:stretch>
            <a:fillRect/>
          </a:stretch>
        </a:blipFill>
      </p:bgPr>
    </p:bg>
    <p:spTree>
      <p:nvGrpSpPr>
        <p:cNvPr id="792" name="Shape 792"/>
        <p:cNvGrpSpPr/>
        <p:nvPr/>
      </p:nvGrpSpPr>
      <p:grpSpPr>
        <a:xfrm>
          <a:off x="0" y="0"/>
          <a:ext cx="0" cy="0"/>
          <a:chOff x="0" y="0"/>
          <a:chExt cx="0" cy="0"/>
        </a:xfrm>
      </p:grpSpPr>
      <p:sp>
        <p:nvSpPr>
          <p:cNvPr id="793" name="Google Shape;793;p52"/>
          <p:cNvSpPr/>
          <p:nvPr/>
        </p:nvSpPr>
        <p:spPr>
          <a:xfrm>
            <a:off x="7212881" y="4409156"/>
            <a:ext cx="1931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4" name="Google Shape;794;p52"/>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chemeClr val="lt1"/>
              </a:buClr>
              <a:buSzPts val="2100"/>
              <a:buFont typeface="Red Hat Display"/>
              <a:buNone/>
              <a:defRPr sz="2100">
                <a:solidFill>
                  <a:schemeClr val="lt1"/>
                </a:solidFill>
                <a:latin typeface="Red Hat Display"/>
                <a:ea typeface="Red Hat Display"/>
                <a:cs typeface="Red Hat Display"/>
                <a:sym typeface="Red Hat Display"/>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795" name="Google Shape;795;p52"/>
          <p:cNvSpPr txBox="1"/>
          <p:nvPr>
            <p:ph type="title"/>
          </p:nvPr>
        </p:nvSpPr>
        <p:spPr>
          <a:xfrm>
            <a:off x="1562906" y="1307719"/>
            <a:ext cx="5649900" cy="1200300"/>
          </a:xfrm>
          <a:prstGeom prst="rect">
            <a:avLst/>
          </a:prstGeom>
        </p:spPr>
        <p:txBody>
          <a:bodyPr anchorCtr="0" anchor="b" bIns="0" lIns="0" spcFirstLastPara="1" rIns="0" wrap="square" tIns="0">
            <a:noAutofit/>
          </a:bodyPr>
          <a:lstStyle>
            <a:lvl1pPr lvl="0">
              <a:lnSpc>
                <a:spcPct val="100000"/>
              </a:lnSpc>
              <a:spcBef>
                <a:spcPts val="0"/>
              </a:spcBef>
              <a:spcAft>
                <a:spcPts val="0"/>
              </a:spcAft>
              <a:buNone/>
              <a:defRPr sz="3600">
                <a:solidFill>
                  <a:schemeClr val="l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None/>
              <a:defRPr sz="3600">
                <a:solidFill>
                  <a:schemeClr val="lt1"/>
                </a:solidFill>
              </a:defRPr>
            </a:lvl2pPr>
            <a:lvl3pPr lvl="2">
              <a:lnSpc>
                <a:spcPct val="100000"/>
              </a:lnSpc>
              <a:spcBef>
                <a:spcPts val="0"/>
              </a:spcBef>
              <a:spcAft>
                <a:spcPts val="0"/>
              </a:spcAft>
              <a:buNone/>
              <a:defRPr sz="3600">
                <a:solidFill>
                  <a:schemeClr val="lt1"/>
                </a:solidFill>
              </a:defRPr>
            </a:lvl3pPr>
            <a:lvl4pPr lvl="3">
              <a:lnSpc>
                <a:spcPct val="100000"/>
              </a:lnSpc>
              <a:spcBef>
                <a:spcPts val="0"/>
              </a:spcBef>
              <a:spcAft>
                <a:spcPts val="0"/>
              </a:spcAft>
              <a:buNone/>
              <a:defRPr sz="3600">
                <a:solidFill>
                  <a:schemeClr val="lt1"/>
                </a:solidFill>
              </a:defRPr>
            </a:lvl4pPr>
            <a:lvl5pPr lvl="4">
              <a:lnSpc>
                <a:spcPct val="100000"/>
              </a:lnSpc>
              <a:spcBef>
                <a:spcPts val="0"/>
              </a:spcBef>
              <a:spcAft>
                <a:spcPts val="0"/>
              </a:spcAft>
              <a:buNone/>
              <a:defRPr sz="3600">
                <a:solidFill>
                  <a:schemeClr val="lt1"/>
                </a:solidFill>
              </a:defRPr>
            </a:lvl5pPr>
            <a:lvl6pPr lvl="5">
              <a:lnSpc>
                <a:spcPct val="100000"/>
              </a:lnSpc>
              <a:spcBef>
                <a:spcPts val="0"/>
              </a:spcBef>
              <a:spcAft>
                <a:spcPts val="0"/>
              </a:spcAft>
              <a:buNone/>
              <a:defRPr sz="3600">
                <a:solidFill>
                  <a:schemeClr val="lt1"/>
                </a:solidFill>
              </a:defRPr>
            </a:lvl6pPr>
            <a:lvl7pPr lvl="6">
              <a:lnSpc>
                <a:spcPct val="100000"/>
              </a:lnSpc>
              <a:spcBef>
                <a:spcPts val="0"/>
              </a:spcBef>
              <a:spcAft>
                <a:spcPts val="0"/>
              </a:spcAft>
              <a:buNone/>
              <a:defRPr sz="3600">
                <a:solidFill>
                  <a:schemeClr val="lt1"/>
                </a:solidFill>
              </a:defRPr>
            </a:lvl7pPr>
            <a:lvl8pPr lvl="7">
              <a:lnSpc>
                <a:spcPct val="100000"/>
              </a:lnSpc>
              <a:spcBef>
                <a:spcPts val="0"/>
              </a:spcBef>
              <a:spcAft>
                <a:spcPts val="0"/>
              </a:spcAft>
              <a:buNone/>
              <a:defRPr sz="3600">
                <a:solidFill>
                  <a:schemeClr val="lt1"/>
                </a:solidFill>
              </a:defRPr>
            </a:lvl8pPr>
            <a:lvl9pPr lvl="8">
              <a:lnSpc>
                <a:spcPct val="100000"/>
              </a:lnSpc>
              <a:spcBef>
                <a:spcPts val="0"/>
              </a:spcBef>
              <a:spcAft>
                <a:spcPts val="0"/>
              </a:spcAft>
              <a:buNone/>
              <a:defRPr sz="3600">
                <a:solidFill>
                  <a:schemeClr val="lt1"/>
                </a:solidFill>
              </a:defRPr>
            </a:lvl9pPr>
          </a:lstStyle>
          <a:p/>
        </p:txBody>
      </p:sp>
      <p:sp>
        <p:nvSpPr>
          <p:cNvPr id="796" name="Google Shape;796;p52"/>
          <p:cNvSpPr txBox="1"/>
          <p:nvPr>
            <p:ph idx="2" type="subTitle"/>
          </p:nvPr>
        </p:nvSpPr>
        <p:spPr>
          <a:xfrm>
            <a:off x="1562794" y="3454125"/>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1100"/>
              <a:buFont typeface="Red Hat Display Medium"/>
              <a:buNone/>
              <a:defRPr sz="1100">
                <a:solidFill>
                  <a:schemeClr val="lt1"/>
                </a:solidFill>
                <a:latin typeface="Red Hat Display Medium"/>
                <a:ea typeface="Red Hat Display Medium"/>
                <a:cs typeface="Red Hat Display Medium"/>
                <a:sym typeface="Red Hat Display Medium"/>
              </a:defRPr>
            </a:lvl1pPr>
            <a:lvl2pPr lvl="1">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2pPr>
            <a:lvl3pPr lvl="2">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3pPr>
            <a:lvl4pPr lvl="3">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4pPr>
            <a:lvl5pPr lvl="4">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5pPr>
            <a:lvl6pPr lvl="5">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6pPr>
            <a:lvl7pPr lvl="6">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7pPr>
            <a:lvl8pPr lvl="7">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8pPr>
            <a:lvl9pPr lvl="8">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9pPr>
          </a:lstStyle>
          <a:p/>
        </p:txBody>
      </p:sp>
      <p:sp>
        <p:nvSpPr>
          <p:cNvPr id="797" name="Google Shape;797;p52"/>
          <p:cNvSpPr txBox="1"/>
          <p:nvPr>
            <p:ph idx="3" type="subTitle"/>
          </p:nvPr>
        </p:nvSpPr>
        <p:spPr>
          <a:xfrm>
            <a:off x="3353888" y="3454125"/>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1100"/>
              <a:buFont typeface="Red Hat Display Medium"/>
              <a:buNone/>
              <a:defRPr sz="1100">
                <a:solidFill>
                  <a:schemeClr val="lt1"/>
                </a:solidFill>
                <a:latin typeface="Red Hat Display Medium"/>
                <a:ea typeface="Red Hat Display Medium"/>
                <a:cs typeface="Red Hat Display Medium"/>
                <a:sym typeface="Red Hat Display Medium"/>
              </a:defRPr>
            </a:lvl1pPr>
            <a:lvl2pPr lvl="1">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2pPr>
            <a:lvl3pPr lvl="2">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3pPr>
            <a:lvl4pPr lvl="3">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4pPr>
            <a:lvl5pPr lvl="4">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5pPr>
            <a:lvl6pPr lvl="5">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6pPr>
            <a:lvl7pPr lvl="6">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7pPr>
            <a:lvl8pPr lvl="7">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8pPr>
            <a:lvl9pPr lvl="8">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9pPr>
          </a:lstStyle>
          <a:p/>
        </p:txBody>
      </p:sp>
      <p:pic>
        <p:nvPicPr>
          <p:cNvPr id="798" name="Google Shape;798;p52"/>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799" name="Google Shape;799;p52"/>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800" name="Google Shape;800;p5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closing">
  <p:cSld name="TITLE_1_1">
    <p:bg>
      <p:bgPr>
        <a:blipFill>
          <a:blip r:embed="rId2">
            <a:alphaModFix/>
          </a:blip>
          <a:stretch>
            <a:fillRect/>
          </a:stretch>
        </a:blipFill>
      </p:bgPr>
    </p:bg>
    <p:spTree>
      <p:nvGrpSpPr>
        <p:cNvPr id="801" name="Shape 801"/>
        <p:cNvGrpSpPr/>
        <p:nvPr/>
      </p:nvGrpSpPr>
      <p:grpSpPr>
        <a:xfrm>
          <a:off x="0" y="0"/>
          <a:ext cx="0" cy="0"/>
          <a:chOff x="0" y="0"/>
          <a:chExt cx="0" cy="0"/>
        </a:xfrm>
      </p:grpSpPr>
      <p:sp>
        <p:nvSpPr>
          <p:cNvPr id="802" name="Google Shape;802;p53"/>
          <p:cNvSpPr/>
          <p:nvPr/>
        </p:nvSpPr>
        <p:spPr>
          <a:xfrm>
            <a:off x="7212881" y="4409156"/>
            <a:ext cx="1931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3" name="Google Shape;803;p53"/>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1pPr>
            <a:lvl2pPr lvl="1">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2pPr>
            <a:lvl3pPr lvl="2">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3pPr>
            <a:lvl4pPr lvl="3">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4pPr>
            <a:lvl5pPr lvl="4">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5pPr>
            <a:lvl6pPr lvl="5">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6pPr>
            <a:lvl7pPr lvl="6">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7pPr>
            <a:lvl8pPr lvl="7">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8pPr>
            <a:lvl9pPr lvl="8">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9pPr>
          </a:lstStyle>
          <a:p/>
        </p:txBody>
      </p:sp>
      <p:sp>
        <p:nvSpPr>
          <p:cNvPr id="804" name="Google Shape;804;p53"/>
          <p:cNvSpPr txBox="1"/>
          <p:nvPr>
            <p:ph type="title"/>
          </p:nvPr>
        </p:nvSpPr>
        <p:spPr>
          <a:xfrm>
            <a:off x="1562906" y="426469"/>
            <a:ext cx="3678900" cy="1489200"/>
          </a:xfrm>
          <a:prstGeom prst="rect">
            <a:avLst/>
          </a:prstGeom>
        </p:spPr>
        <p:txBody>
          <a:bodyPr anchorCtr="0" anchor="b" bIns="0" lIns="0" spcFirstLastPara="1" rIns="0" wrap="square" tIns="0">
            <a:noAutofit/>
          </a:bodyPr>
          <a:lstStyle>
            <a:lvl1pPr lvl="0">
              <a:lnSpc>
                <a:spcPct val="100000"/>
              </a:lnSpc>
              <a:spcBef>
                <a:spcPts val="0"/>
              </a:spcBef>
              <a:spcAft>
                <a:spcPts val="0"/>
              </a:spcAft>
              <a:buNone/>
              <a:defRPr sz="4100">
                <a:solidFill>
                  <a:schemeClr val="lt1"/>
                </a:solidFill>
                <a:latin typeface="Red Hat Display Medium"/>
                <a:ea typeface="Red Hat Display Medium"/>
                <a:cs typeface="Red Hat Display Medium"/>
                <a:sym typeface="Red Hat Display Medium"/>
              </a:defRPr>
            </a:lvl1pPr>
            <a:lvl2pPr lvl="1">
              <a:lnSpc>
                <a:spcPct val="105000"/>
              </a:lnSpc>
              <a:spcBef>
                <a:spcPts val="0"/>
              </a:spcBef>
              <a:spcAft>
                <a:spcPts val="0"/>
              </a:spcAft>
              <a:buNone/>
              <a:defRPr sz="5300">
                <a:solidFill>
                  <a:schemeClr val="lt1"/>
                </a:solidFill>
              </a:defRPr>
            </a:lvl2pPr>
            <a:lvl3pPr lvl="2">
              <a:lnSpc>
                <a:spcPct val="105000"/>
              </a:lnSpc>
              <a:spcBef>
                <a:spcPts val="0"/>
              </a:spcBef>
              <a:spcAft>
                <a:spcPts val="0"/>
              </a:spcAft>
              <a:buNone/>
              <a:defRPr sz="5300">
                <a:solidFill>
                  <a:schemeClr val="lt1"/>
                </a:solidFill>
              </a:defRPr>
            </a:lvl3pPr>
            <a:lvl4pPr lvl="3">
              <a:lnSpc>
                <a:spcPct val="105000"/>
              </a:lnSpc>
              <a:spcBef>
                <a:spcPts val="0"/>
              </a:spcBef>
              <a:spcAft>
                <a:spcPts val="0"/>
              </a:spcAft>
              <a:buNone/>
              <a:defRPr sz="5300">
                <a:solidFill>
                  <a:schemeClr val="lt1"/>
                </a:solidFill>
              </a:defRPr>
            </a:lvl4pPr>
            <a:lvl5pPr lvl="4">
              <a:lnSpc>
                <a:spcPct val="105000"/>
              </a:lnSpc>
              <a:spcBef>
                <a:spcPts val="0"/>
              </a:spcBef>
              <a:spcAft>
                <a:spcPts val="0"/>
              </a:spcAft>
              <a:buNone/>
              <a:defRPr sz="5300">
                <a:solidFill>
                  <a:schemeClr val="lt1"/>
                </a:solidFill>
              </a:defRPr>
            </a:lvl5pPr>
            <a:lvl6pPr lvl="5">
              <a:lnSpc>
                <a:spcPct val="105000"/>
              </a:lnSpc>
              <a:spcBef>
                <a:spcPts val="0"/>
              </a:spcBef>
              <a:spcAft>
                <a:spcPts val="0"/>
              </a:spcAft>
              <a:buNone/>
              <a:defRPr sz="5300">
                <a:solidFill>
                  <a:schemeClr val="lt1"/>
                </a:solidFill>
              </a:defRPr>
            </a:lvl6pPr>
            <a:lvl7pPr lvl="6">
              <a:lnSpc>
                <a:spcPct val="105000"/>
              </a:lnSpc>
              <a:spcBef>
                <a:spcPts val="0"/>
              </a:spcBef>
              <a:spcAft>
                <a:spcPts val="0"/>
              </a:spcAft>
              <a:buNone/>
              <a:defRPr sz="5300">
                <a:solidFill>
                  <a:schemeClr val="lt1"/>
                </a:solidFill>
              </a:defRPr>
            </a:lvl7pPr>
            <a:lvl8pPr lvl="7">
              <a:lnSpc>
                <a:spcPct val="105000"/>
              </a:lnSpc>
              <a:spcBef>
                <a:spcPts val="0"/>
              </a:spcBef>
              <a:spcAft>
                <a:spcPts val="0"/>
              </a:spcAft>
              <a:buNone/>
              <a:defRPr sz="5300">
                <a:solidFill>
                  <a:schemeClr val="lt1"/>
                </a:solidFill>
              </a:defRPr>
            </a:lvl8pPr>
            <a:lvl9pPr lvl="8">
              <a:lnSpc>
                <a:spcPct val="105000"/>
              </a:lnSpc>
              <a:spcBef>
                <a:spcPts val="0"/>
              </a:spcBef>
              <a:spcAft>
                <a:spcPts val="0"/>
              </a:spcAft>
              <a:buNone/>
              <a:defRPr sz="5300">
                <a:solidFill>
                  <a:schemeClr val="lt1"/>
                </a:solidFill>
              </a:defRPr>
            </a:lvl9pPr>
          </a:lstStyle>
          <a:p/>
        </p:txBody>
      </p:sp>
      <p:pic>
        <p:nvPicPr>
          <p:cNvPr id="805" name="Google Shape;805;p53"/>
          <p:cNvPicPr preferRelativeResize="0"/>
          <p:nvPr/>
        </p:nvPicPr>
        <p:blipFill>
          <a:blip r:embed="rId3">
            <a:alphaModFix/>
          </a:blip>
          <a:stretch>
            <a:fillRect/>
          </a:stretch>
        </p:blipFill>
        <p:spPr>
          <a:xfrm>
            <a:off x="7580138" y="4652989"/>
            <a:ext cx="1185206" cy="279575"/>
          </a:xfrm>
          <a:prstGeom prst="rect">
            <a:avLst/>
          </a:prstGeom>
          <a:noFill/>
          <a:ln>
            <a:noFill/>
          </a:ln>
        </p:spPr>
      </p:pic>
      <p:sp>
        <p:nvSpPr>
          <p:cNvPr id="806" name="Google Shape;806;p53"/>
          <p:cNvSpPr txBox="1"/>
          <p:nvPr/>
        </p:nvSpPr>
        <p:spPr>
          <a:xfrm>
            <a:off x="5970354" y="1499869"/>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linkedin.com/company/red-hat</a:t>
            </a:r>
            <a:endParaRPr sz="1100">
              <a:solidFill>
                <a:schemeClr val="lt1"/>
              </a:solidFill>
              <a:latin typeface="Red Hat Display"/>
              <a:ea typeface="Red Hat Display"/>
              <a:cs typeface="Red Hat Display"/>
              <a:sym typeface="Red Hat Display"/>
            </a:endParaRPr>
          </a:p>
        </p:txBody>
      </p:sp>
      <p:sp>
        <p:nvSpPr>
          <p:cNvPr id="807" name="Google Shape;807;p53"/>
          <p:cNvSpPr txBox="1"/>
          <p:nvPr/>
        </p:nvSpPr>
        <p:spPr>
          <a:xfrm>
            <a:off x="5970354" y="2018756"/>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youtube.com/user/RedHatVideos</a:t>
            </a:r>
            <a:endParaRPr sz="1100">
              <a:solidFill>
                <a:schemeClr val="lt1"/>
              </a:solidFill>
              <a:latin typeface="Red Hat Display"/>
              <a:ea typeface="Red Hat Display"/>
              <a:cs typeface="Red Hat Display"/>
              <a:sym typeface="Red Hat Display"/>
            </a:endParaRPr>
          </a:p>
        </p:txBody>
      </p:sp>
      <p:sp>
        <p:nvSpPr>
          <p:cNvPr id="808" name="Google Shape;808;p53"/>
          <p:cNvSpPr txBox="1"/>
          <p:nvPr/>
        </p:nvSpPr>
        <p:spPr>
          <a:xfrm>
            <a:off x="5970354" y="2537644"/>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facebook.com/redhatinc</a:t>
            </a:r>
            <a:endParaRPr sz="1100">
              <a:solidFill>
                <a:schemeClr val="lt1"/>
              </a:solidFill>
              <a:latin typeface="Red Hat Display"/>
              <a:ea typeface="Red Hat Display"/>
              <a:cs typeface="Red Hat Display"/>
              <a:sym typeface="Red Hat Display"/>
            </a:endParaRPr>
          </a:p>
        </p:txBody>
      </p:sp>
      <p:sp>
        <p:nvSpPr>
          <p:cNvPr id="809" name="Google Shape;809;p53"/>
          <p:cNvSpPr txBox="1"/>
          <p:nvPr/>
        </p:nvSpPr>
        <p:spPr>
          <a:xfrm>
            <a:off x="5970354" y="3056531"/>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Red Hat Display"/>
                <a:ea typeface="Red Hat Display"/>
                <a:cs typeface="Red Hat Display"/>
                <a:sym typeface="Red Hat Display"/>
              </a:rPr>
              <a:t>twitter.com/RedHat</a:t>
            </a:r>
            <a:endParaRPr sz="1100">
              <a:solidFill>
                <a:schemeClr val="lt1"/>
              </a:solidFill>
              <a:latin typeface="Red Hat Display"/>
              <a:ea typeface="Red Hat Display"/>
              <a:cs typeface="Red Hat Display"/>
              <a:sym typeface="Red Hat Display"/>
            </a:endParaRPr>
          </a:p>
        </p:txBody>
      </p:sp>
      <p:cxnSp>
        <p:nvCxnSpPr>
          <p:cNvPr id="810" name="Google Shape;810;p53"/>
          <p:cNvCxnSpPr/>
          <p:nvPr/>
        </p:nvCxnSpPr>
        <p:spPr>
          <a:xfrm rot="10800000">
            <a:off x="335831" y="-37"/>
            <a:ext cx="0" cy="1712100"/>
          </a:xfrm>
          <a:prstGeom prst="straightConnector1">
            <a:avLst/>
          </a:prstGeom>
          <a:noFill/>
          <a:ln cap="flat" cmpd="sng" w="9525">
            <a:solidFill>
              <a:srgbClr val="EE0000"/>
            </a:solidFill>
            <a:prstDash val="solid"/>
            <a:round/>
            <a:headEnd len="med" w="med" type="none"/>
            <a:tailEnd len="med" w="med" type="none"/>
          </a:ln>
        </p:spPr>
      </p:cxnSp>
      <p:cxnSp>
        <p:nvCxnSpPr>
          <p:cNvPr id="811" name="Google Shape;811;p53"/>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812" name="Google Shape;812;p5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813" name="Google Shape;813;p53"/>
          <p:cNvPicPr preferRelativeResize="0"/>
          <p:nvPr/>
        </p:nvPicPr>
        <p:blipFill rotWithShape="1">
          <a:blip r:embed="rId4">
            <a:alphaModFix/>
          </a:blip>
          <a:srcRect b="0" l="0" r="0" t="0"/>
          <a:stretch/>
        </p:blipFill>
        <p:spPr>
          <a:xfrm>
            <a:off x="5657004" y="2602687"/>
            <a:ext cx="211969" cy="211969"/>
          </a:xfrm>
          <a:prstGeom prst="rect">
            <a:avLst/>
          </a:prstGeom>
          <a:noFill/>
          <a:ln>
            <a:noFill/>
          </a:ln>
        </p:spPr>
      </p:pic>
      <p:pic>
        <p:nvPicPr>
          <p:cNvPr id="814" name="Google Shape;814;p53"/>
          <p:cNvPicPr preferRelativeResize="0"/>
          <p:nvPr/>
        </p:nvPicPr>
        <p:blipFill rotWithShape="1">
          <a:blip r:embed="rId5">
            <a:alphaModFix/>
          </a:blip>
          <a:srcRect b="0" l="0" r="0" t="0"/>
          <a:stretch/>
        </p:blipFill>
        <p:spPr>
          <a:xfrm>
            <a:off x="5657004" y="2083780"/>
            <a:ext cx="211969" cy="211969"/>
          </a:xfrm>
          <a:prstGeom prst="rect">
            <a:avLst/>
          </a:prstGeom>
          <a:noFill/>
          <a:ln>
            <a:noFill/>
          </a:ln>
        </p:spPr>
      </p:pic>
      <p:pic>
        <p:nvPicPr>
          <p:cNvPr id="815" name="Google Shape;815;p53"/>
          <p:cNvPicPr preferRelativeResize="0"/>
          <p:nvPr/>
        </p:nvPicPr>
        <p:blipFill rotWithShape="1">
          <a:blip r:embed="rId6">
            <a:alphaModFix/>
          </a:blip>
          <a:srcRect b="0" l="0" r="0" t="0"/>
          <a:stretch/>
        </p:blipFill>
        <p:spPr>
          <a:xfrm>
            <a:off x="5657006" y="1564875"/>
            <a:ext cx="211969" cy="211969"/>
          </a:xfrm>
          <a:prstGeom prst="rect">
            <a:avLst/>
          </a:prstGeom>
          <a:noFill/>
          <a:ln>
            <a:noFill/>
          </a:ln>
        </p:spPr>
      </p:pic>
      <p:pic>
        <p:nvPicPr>
          <p:cNvPr id="816" name="Google Shape;816;p53"/>
          <p:cNvPicPr preferRelativeResize="0"/>
          <p:nvPr/>
        </p:nvPicPr>
        <p:blipFill rotWithShape="1">
          <a:blip r:embed="rId7">
            <a:alphaModFix/>
          </a:blip>
          <a:srcRect b="0" l="0" r="0" t="0"/>
          <a:stretch/>
        </p:blipFill>
        <p:spPr>
          <a:xfrm>
            <a:off x="5657004" y="3121593"/>
            <a:ext cx="211969" cy="21196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3 Title">
  <p:cSld name="CUSTOM">
    <p:bg>
      <p:bgPr>
        <a:blipFill>
          <a:blip r:embed="rId2">
            <a:alphaModFix/>
          </a:blip>
          <a:stretch>
            <a:fillRect/>
          </a:stretch>
        </a:blipFill>
      </p:bgPr>
    </p:bg>
    <p:spTree>
      <p:nvGrpSpPr>
        <p:cNvPr id="817" name="Shape 817"/>
        <p:cNvGrpSpPr/>
        <p:nvPr/>
      </p:nvGrpSpPr>
      <p:grpSpPr>
        <a:xfrm>
          <a:off x="0" y="0"/>
          <a:ext cx="0" cy="0"/>
          <a:chOff x="0" y="0"/>
          <a:chExt cx="0" cy="0"/>
        </a:xfrm>
      </p:grpSpPr>
      <p:sp>
        <p:nvSpPr>
          <p:cNvPr id="818" name="Google Shape;818;p54"/>
          <p:cNvSpPr/>
          <p:nvPr/>
        </p:nvSpPr>
        <p:spPr>
          <a:xfrm>
            <a:off x="7212881" y="4409156"/>
            <a:ext cx="1931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819" name="Google Shape;819;p54"/>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820" name="Google Shape;820;p54"/>
          <p:cNvCxnSpPr/>
          <p:nvPr/>
        </p:nvCxnSpPr>
        <p:spPr>
          <a:xfrm rot="10800000">
            <a:off x="335825" y="4801200"/>
            <a:ext cx="0" cy="342300"/>
          </a:xfrm>
          <a:prstGeom prst="straightConnector1">
            <a:avLst/>
          </a:prstGeom>
          <a:noFill/>
          <a:ln cap="flat" cmpd="sng" w="9525">
            <a:solidFill>
              <a:schemeClr val="lt1"/>
            </a:solidFill>
            <a:prstDash val="solid"/>
            <a:round/>
            <a:headEnd len="med" w="med" type="none"/>
            <a:tailEnd len="med" w="med" type="none"/>
          </a:ln>
        </p:spPr>
      </p:cxnSp>
      <p:sp>
        <p:nvSpPr>
          <p:cNvPr id="821" name="Google Shape;821;p54"/>
          <p:cNvSpPr txBox="1"/>
          <p:nvPr>
            <p:ph idx="1" type="subTitle"/>
          </p:nvPr>
        </p:nvSpPr>
        <p:spPr>
          <a:xfrm>
            <a:off x="4245394" y="2978738"/>
            <a:ext cx="3334800" cy="6858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dk1"/>
              </a:buClr>
              <a:buSzPts val="1400"/>
              <a:buFont typeface="Red Hat Display"/>
              <a:buNone/>
              <a:defRPr sz="1400">
                <a:solidFill>
                  <a:schemeClr val="dk1"/>
                </a:solidFill>
                <a:latin typeface="Red Hat Display"/>
                <a:ea typeface="Red Hat Display"/>
                <a:cs typeface="Red Hat Display"/>
                <a:sym typeface="Red Hat Display"/>
              </a:defRPr>
            </a:lvl1pPr>
            <a:lvl2pPr lvl="1">
              <a:lnSpc>
                <a:spcPct val="140000"/>
              </a:lnSpc>
              <a:spcBef>
                <a:spcPts val="0"/>
              </a:spcBef>
              <a:spcAft>
                <a:spcPts val="0"/>
              </a:spcAft>
              <a:buClr>
                <a:schemeClr val="dk1"/>
              </a:buClr>
              <a:buSzPts val="1400"/>
              <a:buNone/>
              <a:defRPr sz="1400">
                <a:solidFill>
                  <a:schemeClr val="dk1"/>
                </a:solidFill>
              </a:defRPr>
            </a:lvl2pPr>
            <a:lvl3pPr lvl="2">
              <a:lnSpc>
                <a:spcPct val="140000"/>
              </a:lnSpc>
              <a:spcBef>
                <a:spcPts val="0"/>
              </a:spcBef>
              <a:spcAft>
                <a:spcPts val="0"/>
              </a:spcAft>
              <a:buClr>
                <a:schemeClr val="dk1"/>
              </a:buClr>
              <a:buSzPts val="1400"/>
              <a:buNone/>
              <a:defRPr sz="1400">
                <a:solidFill>
                  <a:schemeClr val="dk1"/>
                </a:solidFill>
              </a:defRPr>
            </a:lvl3pPr>
            <a:lvl4pPr lvl="3">
              <a:lnSpc>
                <a:spcPct val="140000"/>
              </a:lnSpc>
              <a:spcBef>
                <a:spcPts val="0"/>
              </a:spcBef>
              <a:spcAft>
                <a:spcPts val="0"/>
              </a:spcAft>
              <a:buClr>
                <a:schemeClr val="dk1"/>
              </a:buClr>
              <a:buSzPts val="1400"/>
              <a:buNone/>
              <a:defRPr sz="1400">
                <a:solidFill>
                  <a:schemeClr val="dk1"/>
                </a:solidFill>
              </a:defRPr>
            </a:lvl4pPr>
            <a:lvl5pPr lvl="4">
              <a:lnSpc>
                <a:spcPct val="140000"/>
              </a:lnSpc>
              <a:spcBef>
                <a:spcPts val="0"/>
              </a:spcBef>
              <a:spcAft>
                <a:spcPts val="0"/>
              </a:spcAft>
              <a:buClr>
                <a:schemeClr val="dk1"/>
              </a:buClr>
              <a:buSzPts val="1400"/>
              <a:buNone/>
              <a:defRPr sz="1400">
                <a:solidFill>
                  <a:schemeClr val="dk1"/>
                </a:solidFill>
              </a:defRPr>
            </a:lvl5pPr>
            <a:lvl6pPr lvl="5">
              <a:lnSpc>
                <a:spcPct val="140000"/>
              </a:lnSpc>
              <a:spcBef>
                <a:spcPts val="0"/>
              </a:spcBef>
              <a:spcAft>
                <a:spcPts val="0"/>
              </a:spcAft>
              <a:buClr>
                <a:schemeClr val="dk1"/>
              </a:buClr>
              <a:buSzPts val="1400"/>
              <a:buNone/>
              <a:defRPr sz="1400">
                <a:solidFill>
                  <a:schemeClr val="dk1"/>
                </a:solidFill>
              </a:defRPr>
            </a:lvl6pPr>
            <a:lvl7pPr lvl="6">
              <a:lnSpc>
                <a:spcPct val="140000"/>
              </a:lnSpc>
              <a:spcBef>
                <a:spcPts val="0"/>
              </a:spcBef>
              <a:spcAft>
                <a:spcPts val="0"/>
              </a:spcAft>
              <a:buClr>
                <a:schemeClr val="dk1"/>
              </a:buClr>
              <a:buSzPts val="1400"/>
              <a:buNone/>
              <a:defRPr sz="1400">
                <a:solidFill>
                  <a:schemeClr val="dk1"/>
                </a:solidFill>
              </a:defRPr>
            </a:lvl7pPr>
            <a:lvl8pPr lvl="7">
              <a:lnSpc>
                <a:spcPct val="140000"/>
              </a:lnSpc>
              <a:spcBef>
                <a:spcPts val="0"/>
              </a:spcBef>
              <a:spcAft>
                <a:spcPts val="0"/>
              </a:spcAft>
              <a:buClr>
                <a:schemeClr val="dk1"/>
              </a:buClr>
              <a:buSzPts val="1400"/>
              <a:buNone/>
              <a:defRPr sz="1400">
                <a:solidFill>
                  <a:schemeClr val="dk1"/>
                </a:solidFill>
              </a:defRPr>
            </a:lvl8pPr>
            <a:lvl9pPr lvl="8">
              <a:lnSpc>
                <a:spcPct val="140000"/>
              </a:lnSpc>
              <a:spcBef>
                <a:spcPts val="0"/>
              </a:spcBef>
              <a:spcAft>
                <a:spcPts val="0"/>
              </a:spcAft>
              <a:buClr>
                <a:schemeClr val="dk1"/>
              </a:buClr>
              <a:buSzPts val="1400"/>
              <a:buNone/>
              <a:defRPr sz="1400">
                <a:solidFill>
                  <a:schemeClr val="dk1"/>
                </a:solidFill>
              </a:defRPr>
            </a:lvl9pPr>
          </a:lstStyle>
          <a:p/>
        </p:txBody>
      </p:sp>
      <p:sp>
        <p:nvSpPr>
          <p:cNvPr id="822" name="Google Shape;822;p54"/>
          <p:cNvSpPr txBox="1"/>
          <p:nvPr>
            <p:ph type="title"/>
          </p:nvPr>
        </p:nvSpPr>
        <p:spPr>
          <a:xfrm>
            <a:off x="4245394" y="1281774"/>
            <a:ext cx="4302300" cy="1588200"/>
          </a:xfrm>
          <a:prstGeom prst="rect">
            <a:avLst/>
          </a:prstGeom>
        </p:spPr>
        <p:txBody>
          <a:bodyPr anchorCtr="0" anchor="b" bIns="0" lIns="0" spcFirstLastPara="1" rIns="0" wrap="square" tIns="0">
            <a:noAutofit/>
          </a:bodyPr>
          <a:lstStyle>
            <a:lvl1pPr lvl="0">
              <a:lnSpc>
                <a:spcPct val="100000"/>
              </a:lnSpc>
              <a:spcBef>
                <a:spcPts val="0"/>
              </a:spcBef>
              <a:spcAft>
                <a:spcPts val="0"/>
              </a:spcAft>
              <a:buNone/>
              <a:defRPr sz="36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9pPr>
          </a:lstStyle>
          <a:p/>
        </p:txBody>
      </p:sp>
      <p:sp>
        <p:nvSpPr>
          <p:cNvPr id="823" name="Google Shape;823;p54"/>
          <p:cNvSpPr txBox="1"/>
          <p:nvPr>
            <p:ph idx="2" type="subTitle"/>
          </p:nvPr>
        </p:nvSpPr>
        <p:spPr>
          <a:xfrm>
            <a:off x="4245394" y="3988706"/>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dk1"/>
              </a:buClr>
              <a:buSzPts val="1100"/>
              <a:buFont typeface="Red Hat Display Medium"/>
              <a:buNone/>
              <a:defRPr sz="1100">
                <a:solidFill>
                  <a:schemeClr val="dk1"/>
                </a:solidFill>
                <a:latin typeface="Red Hat Display Medium"/>
                <a:ea typeface="Red Hat Display Medium"/>
                <a:cs typeface="Red Hat Display Medium"/>
                <a:sym typeface="Red Hat Display Medium"/>
              </a:defRPr>
            </a:lvl1pPr>
            <a:lvl2pPr lvl="1">
              <a:lnSpc>
                <a:spcPct val="135000"/>
              </a:lnSpc>
              <a:spcBef>
                <a:spcPts val="0"/>
              </a:spcBef>
              <a:spcAft>
                <a:spcPts val="0"/>
              </a:spcAft>
              <a:buClr>
                <a:schemeClr val="dk1"/>
              </a:buClr>
              <a:buSzPts val="900"/>
              <a:buNone/>
              <a:defRPr sz="900">
                <a:solidFill>
                  <a:schemeClr val="dk1"/>
                </a:solidFill>
              </a:defRPr>
            </a:lvl2pPr>
            <a:lvl3pPr lvl="2">
              <a:lnSpc>
                <a:spcPct val="135000"/>
              </a:lnSpc>
              <a:spcBef>
                <a:spcPts val="0"/>
              </a:spcBef>
              <a:spcAft>
                <a:spcPts val="0"/>
              </a:spcAft>
              <a:buClr>
                <a:schemeClr val="dk1"/>
              </a:buClr>
              <a:buSzPts val="900"/>
              <a:buNone/>
              <a:defRPr sz="900">
                <a:solidFill>
                  <a:schemeClr val="dk1"/>
                </a:solidFill>
              </a:defRPr>
            </a:lvl3pPr>
            <a:lvl4pPr lvl="3">
              <a:lnSpc>
                <a:spcPct val="135000"/>
              </a:lnSpc>
              <a:spcBef>
                <a:spcPts val="0"/>
              </a:spcBef>
              <a:spcAft>
                <a:spcPts val="0"/>
              </a:spcAft>
              <a:buClr>
                <a:schemeClr val="dk1"/>
              </a:buClr>
              <a:buSzPts val="900"/>
              <a:buNone/>
              <a:defRPr sz="900">
                <a:solidFill>
                  <a:schemeClr val="dk1"/>
                </a:solidFill>
              </a:defRPr>
            </a:lvl4pPr>
            <a:lvl5pPr lvl="4">
              <a:lnSpc>
                <a:spcPct val="135000"/>
              </a:lnSpc>
              <a:spcBef>
                <a:spcPts val="0"/>
              </a:spcBef>
              <a:spcAft>
                <a:spcPts val="0"/>
              </a:spcAft>
              <a:buClr>
                <a:schemeClr val="dk1"/>
              </a:buClr>
              <a:buSzPts val="900"/>
              <a:buNone/>
              <a:defRPr sz="900">
                <a:solidFill>
                  <a:schemeClr val="dk1"/>
                </a:solidFill>
              </a:defRPr>
            </a:lvl5pPr>
            <a:lvl6pPr lvl="5">
              <a:lnSpc>
                <a:spcPct val="135000"/>
              </a:lnSpc>
              <a:spcBef>
                <a:spcPts val="0"/>
              </a:spcBef>
              <a:spcAft>
                <a:spcPts val="0"/>
              </a:spcAft>
              <a:buClr>
                <a:schemeClr val="dk1"/>
              </a:buClr>
              <a:buSzPts val="900"/>
              <a:buNone/>
              <a:defRPr sz="900">
                <a:solidFill>
                  <a:schemeClr val="dk1"/>
                </a:solidFill>
              </a:defRPr>
            </a:lvl6pPr>
            <a:lvl7pPr lvl="6">
              <a:lnSpc>
                <a:spcPct val="135000"/>
              </a:lnSpc>
              <a:spcBef>
                <a:spcPts val="0"/>
              </a:spcBef>
              <a:spcAft>
                <a:spcPts val="0"/>
              </a:spcAft>
              <a:buClr>
                <a:schemeClr val="dk1"/>
              </a:buClr>
              <a:buSzPts val="900"/>
              <a:buNone/>
              <a:defRPr sz="900">
                <a:solidFill>
                  <a:schemeClr val="dk1"/>
                </a:solidFill>
              </a:defRPr>
            </a:lvl7pPr>
            <a:lvl8pPr lvl="7">
              <a:lnSpc>
                <a:spcPct val="135000"/>
              </a:lnSpc>
              <a:spcBef>
                <a:spcPts val="0"/>
              </a:spcBef>
              <a:spcAft>
                <a:spcPts val="0"/>
              </a:spcAft>
              <a:buClr>
                <a:schemeClr val="dk1"/>
              </a:buClr>
              <a:buSzPts val="900"/>
              <a:buNone/>
              <a:defRPr sz="900">
                <a:solidFill>
                  <a:schemeClr val="dk1"/>
                </a:solidFill>
              </a:defRPr>
            </a:lvl8pPr>
            <a:lvl9pPr lvl="8">
              <a:lnSpc>
                <a:spcPct val="135000"/>
              </a:lnSpc>
              <a:spcBef>
                <a:spcPts val="0"/>
              </a:spcBef>
              <a:spcAft>
                <a:spcPts val="0"/>
              </a:spcAft>
              <a:buClr>
                <a:schemeClr val="dk1"/>
              </a:buClr>
              <a:buSzPts val="900"/>
              <a:buNone/>
              <a:defRPr sz="900">
                <a:solidFill>
                  <a:schemeClr val="dk1"/>
                </a:solidFill>
              </a:defRPr>
            </a:lvl9pPr>
          </a:lstStyle>
          <a:p/>
        </p:txBody>
      </p:sp>
      <p:sp>
        <p:nvSpPr>
          <p:cNvPr id="824" name="Google Shape;824;p54"/>
          <p:cNvSpPr txBox="1"/>
          <p:nvPr>
            <p:ph idx="3"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825" name="Google Shape;825;p5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rgbClr val="FFFFFF"/>
                </a:solidFill>
                <a:latin typeface="Red Hat Text Medium"/>
                <a:ea typeface="Red Hat Text Medium"/>
                <a:cs typeface="Red Hat Text Medium"/>
                <a:sym typeface="Red Hat Text Medium"/>
              </a:defRPr>
            </a:lvl1pPr>
            <a:lvl2pPr lvl="1" algn="ctr">
              <a:buNone/>
              <a:defRPr sz="600">
                <a:solidFill>
                  <a:srgbClr val="FFFFFF"/>
                </a:solidFill>
                <a:latin typeface="Red Hat Text Medium"/>
                <a:ea typeface="Red Hat Text Medium"/>
                <a:cs typeface="Red Hat Text Medium"/>
                <a:sym typeface="Red Hat Text Medium"/>
              </a:defRPr>
            </a:lvl2pPr>
            <a:lvl3pPr lvl="2" algn="ctr">
              <a:buNone/>
              <a:defRPr sz="600">
                <a:solidFill>
                  <a:srgbClr val="FFFFFF"/>
                </a:solidFill>
                <a:latin typeface="Red Hat Text Medium"/>
                <a:ea typeface="Red Hat Text Medium"/>
                <a:cs typeface="Red Hat Text Medium"/>
                <a:sym typeface="Red Hat Text Medium"/>
              </a:defRPr>
            </a:lvl3pPr>
            <a:lvl4pPr lvl="3" algn="ctr">
              <a:buNone/>
              <a:defRPr sz="600">
                <a:solidFill>
                  <a:srgbClr val="FFFFFF"/>
                </a:solidFill>
                <a:latin typeface="Red Hat Text Medium"/>
                <a:ea typeface="Red Hat Text Medium"/>
                <a:cs typeface="Red Hat Text Medium"/>
                <a:sym typeface="Red Hat Text Medium"/>
              </a:defRPr>
            </a:lvl4pPr>
            <a:lvl5pPr lvl="4" algn="ctr">
              <a:buNone/>
              <a:defRPr sz="600">
                <a:solidFill>
                  <a:srgbClr val="FFFFFF"/>
                </a:solidFill>
                <a:latin typeface="Red Hat Text Medium"/>
                <a:ea typeface="Red Hat Text Medium"/>
                <a:cs typeface="Red Hat Text Medium"/>
                <a:sym typeface="Red Hat Text Medium"/>
              </a:defRPr>
            </a:lvl5pPr>
            <a:lvl6pPr lvl="5" algn="ctr">
              <a:buNone/>
              <a:defRPr sz="600">
                <a:solidFill>
                  <a:srgbClr val="FFFFFF"/>
                </a:solidFill>
                <a:latin typeface="Red Hat Text Medium"/>
                <a:ea typeface="Red Hat Text Medium"/>
                <a:cs typeface="Red Hat Text Medium"/>
                <a:sym typeface="Red Hat Text Medium"/>
              </a:defRPr>
            </a:lvl6pPr>
            <a:lvl7pPr lvl="6" algn="ctr">
              <a:buNone/>
              <a:defRPr sz="600">
                <a:solidFill>
                  <a:srgbClr val="FFFFFF"/>
                </a:solidFill>
                <a:latin typeface="Red Hat Text Medium"/>
                <a:ea typeface="Red Hat Text Medium"/>
                <a:cs typeface="Red Hat Text Medium"/>
                <a:sym typeface="Red Hat Text Medium"/>
              </a:defRPr>
            </a:lvl7pPr>
            <a:lvl8pPr lvl="7" algn="ctr">
              <a:buNone/>
              <a:defRPr sz="600">
                <a:solidFill>
                  <a:srgbClr val="FFFFFF"/>
                </a:solidFill>
                <a:latin typeface="Red Hat Text Medium"/>
                <a:ea typeface="Red Hat Text Medium"/>
                <a:cs typeface="Red Hat Text Medium"/>
                <a:sym typeface="Red Hat Text Medium"/>
              </a:defRPr>
            </a:lvl8pPr>
            <a:lvl9pPr lvl="8" algn="ctr">
              <a:buNone/>
              <a:defRPr sz="6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3 closing">
  <p:cSld name="CUSTOM_1">
    <p:bg>
      <p:bgPr>
        <a:blipFill>
          <a:blip r:embed="rId2">
            <a:alphaModFix/>
          </a:blip>
          <a:stretch>
            <a:fillRect/>
          </a:stretch>
        </a:blipFill>
      </p:bgPr>
    </p:bg>
    <p:spTree>
      <p:nvGrpSpPr>
        <p:cNvPr id="826" name="Shape 826"/>
        <p:cNvGrpSpPr/>
        <p:nvPr/>
      </p:nvGrpSpPr>
      <p:grpSpPr>
        <a:xfrm>
          <a:off x="0" y="0"/>
          <a:ext cx="0" cy="0"/>
          <a:chOff x="0" y="0"/>
          <a:chExt cx="0" cy="0"/>
        </a:xfrm>
      </p:grpSpPr>
      <p:sp>
        <p:nvSpPr>
          <p:cNvPr id="827" name="Google Shape;827;p55"/>
          <p:cNvSpPr/>
          <p:nvPr/>
        </p:nvSpPr>
        <p:spPr>
          <a:xfrm>
            <a:off x="7212881" y="4409156"/>
            <a:ext cx="1931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828" name="Google Shape;828;p55"/>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829" name="Google Shape;829;p55"/>
          <p:cNvCxnSpPr/>
          <p:nvPr/>
        </p:nvCxnSpPr>
        <p:spPr>
          <a:xfrm rot="10800000">
            <a:off x="335825" y="4801200"/>
            <a:ext cx="0" cy="342300"/>
          </a:xfrm>
          <a:prstGeom prst="straightConnector1">
            <a:avLst/>
          </a:prstGeom>
          <a:noFill/>
          <a:ln cap="flat" cmpd="sng" w="9525">
            <a:solidFill>
              <a:schemeClr val="lt1"/>
            </a:solidFill>
            <a:prstDash val="solid"/>
            <a:round/>
            <a:headEnd len="med" w="med" type="none"/>
            <a:tailEnd len="med" w="med" type="none"/>
          </a:ln>
        </p:spPr>
      </p:cxnSp>
      <p:sp>
        <p:nvSpPr>
          <p:cNvPr id="830" name="Google Shape;830;p55"/>
          <p:cNvSpPr txBox="1"/>
          <p:nvPr>
            <p:ph type="title"/>
          </p:nvPr>
        </p:nvSpPr>
        <p:spPr>
          <a:xfrm>
            <a:off x="4245394" y="426470"/>
            <a:ext cx="4302300" cy="1446900"/>
          </a:xfrm>
          <a:prstGeom prst="rect">
            <a:avLst/>
          </a:prstGeom>
        </p:spPr>
        <p:txBody>
          <a:bodyPr anchorCtr="0" anchor="b" bIns="0" lIns="0" spcFirstLastPara="1" rIns="0" wrap="square" tIns="0">
            <a:noAutofit/>
          </a:bodyPr>
          <a:lstStyle>
            <a:lvl1pPr lvl="0">
              <a:lnSpc>
                <a:spcPct val="100000"/>
              </a:lnSpc>
              <a:spcBef>
                <a:spcPts val="0"/>
              </a:spcBef>
              <a:spcAft>
                <a:spcPts val="0"/>
              </a:spcAft>
              <a:buNone/>
              <a:defRPr sz="41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9pPr>
          </a:lstStyle>
          <a:p/>
        </p:txBody>
      </p:sp>
      <p:sp>
        <p:nvSpPr>
          <p:cNvPr id="831" name="Google Shape;831;p55"/>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832" name="Google Shape;832;p55"/>
          <p:cNvSpPr txBox="1"/>
          <p:nvPr>
            <p:ph idx="2" type="subTitle"/>
          </p:nvPr>
        </p:nvSpPr>
        <p:spPr>
          <a:xfrm>
            <a:off x="4245394" y="2064300"/>
            <a:ext cx="3334800" cy="11436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chemeClr val="dk1"/>
              </a:buClr>
              <a:buSzPts val="1100"/>
              <a:buFont typeface="Red Hat Display"/>
              <a:buNone/>
              <a:defRPr sz="1100">
                <a:solidFill>
                  <a:schemeClr val="dk1"/>
                </a:solidFill>
                <a:latin typeface="Red Hat Display"/>
                <a:ea typeface="Red Hat Display"/>
                <a:cs typeface="Red Hat Display"/>
                <a:sym typeface="Red Hat Display"/>
              </a:defRPr>
            </a:lvl1pPr>
            <a:lvl2pPr lvl="1">
              <a:lnSpc>
                <a:spcPct val="180000"/>
              </a:lnSpc>
              <a:spcBef>
                <a:spcPts val="0"/>
              </a:spcBef>
              <a:spcAft>
                <a:spcPts val="0"/>
              </a:spcAft>
              <a:buClr>
                <a:schemeClr val="dk1"/>
              </a:buClr>
              <a:buSzPts val="1100"/>
              <a:buNone/>
              <a:defRPr sz="1100">
                <a:solidFill>
                  <a:schemeClr val="dk1"/>
                </a:solidFill>
              </a:defRPr>
            </a:lvl2pPr>
            <a:lvl3pPr lvl="2">
              <a:lnSpc>
                <a:spcPct val="180000"/>
              </a:lnSpc>
              <a:spcBef>
                <a:spcPts val="0"/>
              </a:spcBef>
              <a:spcAft>
                <a:spcPts val="0"/>
              </a:spcAft>
              <a:buClr>
                <a:schemeClr val="dk1"/>
              </a:buClr>
              <a:buSzPts val="1100"/>
              <a:buNone/>
              <a:defRPr sz="1100">
                <a:solidFill>
                  <a:schemeClr val="dk1"/>
                </a:solidFill>
              </a:defRPr>
            </a:lvl3pPr>
            <a:lvl4pPr lvl="3">
              <a:lnSpc>
                <a:spcPct val="180000"/>
              </a:lnSpc>
              <a:spcBef>
                <a:spcPts val="0"/>
              </a:spcBef>
              <a:spcAft>
                <a:spcPts val="0"/>
              </a:spcAft>
              <a:buClr>
                <a:schemeClr val="dk1"/>
              </a:buClr>
              <a:buSzPts val="1100"/>
              <a:buNone/>
              <a:defRPr sz="1100">
                <a:solidFill>
                  <a:schemeClr val="dk1"/>
                </a:solidFill>
              </a:defRPr>
            </a:lvl4pPr>
            <a:lvl5pPr lvl="4">
              <a:lnSpc>
                <a:spcPct val="180000"/>
              </a:lnSpc>
              <a:spcBef>
                <a:spcPts val="0"/>
              </a:spcBef>
              <a:spcAft>
                <a:spcPts val="0"/>
              </a:spcAft>
              <a:buClr>
                <a:schemeClr val="dk1"/>
              </a:buClr>
              <a:buSzPts val="1100"/>
              <a:buNone/>
              <a:defRPr sz="1100">
                <a:solidFill>
                  <a:schemeClr val="dk1"/>
                </a:solidFill>
              </a:defRPr>
            </a:lvl5pPr>
            <a:lvl6pPr lvl="5">
              <a:lnSpc>
                <a:spcPct val="180000"/>
              </a:lnSpc>
              <a:spcBef>
                <a:spcPts val="0"/>
              </a:spcBef>
              <a:spcAft>
                <a:spcPts val="0"/>
              </a:spcAft>
              <a:buClr>
                <a:schemeClr val="dk1"/>
              </a:buClr>
              <a:buSzPts val="1100"/>
              <a:buNone/>
              <a:defRPr sz="1100">
                <a:solidFill>
                  <a:schemeClr val="dk1"/>
                </a:solidFill>
              </a:defRPr>
            </a:lvl6pPr>
            <a:lvl7pPr lvl="6">
              <a:lnSpc>
                <a:spcPct val="180000"/>
              </a:lnSpc>
              <a:spcBef>
                <a:spcPts val="0"/>
              </a:spcBef>
              <a:spcAft>
                <a:spcPts val="0"/>
              </a:spcAft>
              <a:buClr>
                <a:schemeClr val="dk1"/>
              </a:buClr>
              <a:buSzPts val="1100"/>
              <a:buNone/>
              <a:defRPr sz="1100">
                <a:solidFill>
                  <a:schemeClr val="dk1"/>
                </a:solidFill>
              </a:defRPr>
            </a:lvl7pPr>
            <a:lvl8pPr lvl="7">
              <a:lnSpc>
                <a:spcPct val="180000"/>
              </a:lnSpc>
              <a:spcBef>
                <a:spcPts val="0"/>
              </a:spcBef>
              <a:spcAft>
                <a:spcPts val="0"/>
              </a:spcAft>
              <a:buClr>
                <a:schemeClr val="dk1"/>
              </a:buClr>
              <a:buSzPts val="1100"/>
              <a:buNone/>
              <a:defRPr sz="1100">
                <a:solidFill>
                  <a:schemeClr val="dk1"/>
                </a:solidFill>
              </a:defRPr>
            </a:lvl8pPr>
            <a:lvl9pPr lvl="8">
              <a:lnSpc>
                <a:spcPct val="180000"/>
              </a:lnSpc>
              <a:spcBef>
                <a:spcPts val="0"/>
              </a:spcBef>
              <a:spcAft>
                <a:spcPts val="0"/>
              </a:spcAft>
              <a:buClr>
                <a:schemeClr val="dk1"/>
              </a:buClr>
              <a:buSzPts val="1100"/>
              <a:buNone/>
              <a:defRPr sz="1100">
                <a:solidFill>
                  <a:schemeClr val="dk1"/>
                </a:solidFill>
              </a:defRPr>
            </a:lvl9pPr>
          </a:lstStyle>
          <a:p/>
        </p:txBody>
      </p:sp>
      <p:sp>
        <p:nvSpPr>
          <p:cNvPr id="833" name="Google Shape;833;p55"/>
          <p:cNvSpPr txBox="1"/>
          <p:nvPr/>
        </p:nvSpPr>
        <p:spPr>
          <a:xfrm>
            <a:off x="4427587" y="3501900"/>
            <a:ext cx="19203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900">
                <a:solidFill>
                  <a:schemeClr val="dk1"/>
                </a:solidFill>
                <a:latin typeface="Red Hat Display"/>
                <a:ea typeface="Red Hat Display"/>
                <a:cs typeface="Red Hat Display"/>
                <a:sym typeface="Red Hat Display"/>
              </a:rPr>
              <a:t>linkedin.com/company/red-hat</a:t>
            </a:r>
            <a:endParaRPr sz="900">
              <a:solidFill>
                <a:schemeClr val="dk1"/>
              </a:solidFill>
              <a:latin typeface="Red Hat Display"/>
              <a:ea typeface="Red Hat Display"/>
              <a:cs typeface="Red Hat Display"/>
              <a:sym typeface="Red Hat Display"/>
            </a:endParaRPr>
          </a:p>
        </p:txBody>
      </p:sp>
      <p:sp>
        <p:nvSpPr>
          <p:cNvPr id="834" name="Google Shape;834;p55"/>
          <p:cNvSpPr txBox="1"/>
          <p:nvPr/>
        </p:nvSpPr>
        <p:spPr>
          <a:xfrm>
            <a:off x="4427588" y="3880725"/>
            <a:ext cx="19203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900">
                <a:solidFill>
                  <a:schemeClr val="dk1"/>
                </a:solidFill>
                <a:latin typeface="Red Hat Display"/>
                <a:ea typeface="Red Hat Display"/>
                <a:cs typeface="Red Hat Display"/>
                <a:sym typeface="Red Hat Display"/>
              </a:rPr>
              <a:t>youtube.com/user/RedHatVideos</a:t>
            </a:r>
            <a:endParaRPr sz="900">
              <a:solidFill>
                <a:schemeClr val="dk1"/>
              </a:solidFill>
              <a:latin typeface="Red Hat Display"/>
              <a:ea typeface="Red Hat Display"/>
              <a:cs typeface="Red Hat Display"/>
              <a:sym typeface="Red Hat Display"/>
            </a:endParaRPr>
          </a:p>
        </p:txBody>
      </p:sp>
      <p:sp>
        <p:nvSpPr>
          <p:cNvPr id="835" name="Google Shape;835;p55"/>
          <p:cNvSpPr txBox="1"/>
          <p:nvPr/>
        </p:nvSpPr>
        <p:spPr>
          <a:xfrm>
            <a:off x="6611644" y="3501900"/>
            <a:ext cx="19203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900">
                <a:solidFill>
                  <a:schemeClr val="dk1"/>
                </a:solidFill>
                <a:latin typeface="Red Hat Text"/>
                <a:ea typeface="Red Hat Text"/>
                <a:cs typeface="Red Hat Text"/>
                <a:sym typeface="Red Hat Text"/>
              </a:rPr>
              <a:t>facebook.com/redhatinc</a:t>
            </a:r>
            <a:endParaRPr sz="900">
              <a:solidFill>
                <a:schemeClr val="dk1"/>
              </a:solidFill>
              <a:latin typeface="Red Hat Text"/>
              <a:ea typeface="Red Hat Text"/>
              <a:cs typeface="Red Hat Text"/>
              <a:sym typeface="Red Hat Text"/>
            </a:endParaRPr>
          </a:p>
        </p:txBody>
      </p:sp>
      <p:sp>
        <p:nvSpPr>
          <p:cNvPr id="836" name="Google Shape;836;p55"/>
          <p:cNvSpPr txBox="1"/>
          <p:nvPr/>
        </p:nvSpPr>
        <p:spPr>
          <a:xfrm>
            <a:off x="6611644" y="3880725"/>
            <a:ext cx="19203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900">
                <a:solidFill>
                  <a:schemeClr val="dk1"/>
                </a:solidFill>
                <a:latin typeface="Red Hat Display"/>
                <a:ea typeface="Red Hat Display"/>
                <a:cs typeface="Red Hat Display"/>
                <a:sym typeface="Red Hat Display"/>
              </a:rPr>
              <a:t>twitter.com/RedHat</a:t>
            </a:r>
            <a:endParaRPr sz="900">
              <a:solidFill>
                <a:schemeClr val="dk1"/>
              </a:solidFill>
              <a:latin typeface="Red Hat Display"/>
              <a:ea typeface="Red Hat Display"/>
              <a:cs typeface="Red Hat Display"/>
              <a:sym typeface="Red Hat Display"/>
            </a:endParaRPr>
          </a:p>
        </p:txBody>
      </p:sp>
      <p:pic>
        <p:nvPicPr>
          <p:cNvPr id="837" name="Google Shape;837;p55"/>
          <p:cNvPicPr preferRelativeResize="0"/>
          <p:nvPr/>
        </p:nvPicPr>
        <p:blipFill rotWithShape="1">
          <a:blip r:embed="rId4">
            <a:alphaModFix/>
          </a:blip>
          <a:srcRect b="0" l="2507" r="2498" t="0"/>
          <a:stretch/>
        </p:blipFill>
        <p:spPr>
          <a:xfrm>
            <a:off x="6439844" y="3880729"/>
            <a:ext cx="171806" cy="180863"/>
          </a:xfrm>
          <a:prstGeom prst="rect">
            <a:avLst/>
          </a:prstGeom>
          <a:noFill/>
          <a:ln>
            <a:noFill/>
          </a:ln>
        </p:spPr>
      </p:pic>
      <p:pic>
        <p:nvPicPr>
          <p:cNvPr id="838" name="Google Shape;838;p55"/>
          <p:cNvPicPr preferRelativeResize="0"/>
          <p:nvPr/>
        </p:nvPicPr>
        <p:blipFill rotWithShape="1">
          <a:blip r:embed="rId5">
            <a:alphaModFix/>
          </a:blip>
          <a:srcRect b="0" l="2507" r="2498" t="0"/>
          <a:stretch/>
        </p:blipFill>
        <p:spPr>
          <a:xfrm>
            <a:off x="6439844" y="3501904"/>
            <a:ext cx="171806" cy="180863"/>
          </a:xfrm>
          <a:prstGeom prst="rect">
            <a:avLst/>
          </a:prstGeom>
          <a:noFill/>
          <a:ln>
            <a:noFill/>
          </a:ln>
        </p:spPr>
      </p:pic>
      <p:pic>
        <p:nvPicPr>
          <p:cNvPr id="839" name="Google Shape;839;p55"/>
          <p:cNvPicPr preferRelativeResize="0"/>
          <p:nvPr/>
        </p:nvPicPr>
        <p:blipFill rotWithShape="1">
          <a:blip r:embed="rId6">
            <a:alphaModFix/>
          </a:blip>
          <a:srcRect b="0" l="2507" r="2498" t="0"/>
          <a:stretch/>
        </p:blipFill>
        <p:spPr>
          <a:xfrm>
            <a:off x="4245400" y="3880729"/>
            <a:ext cx="171806" cy="180863"/>
          </a:xfrm>
          <a:prstGeom prst="rect">
            <a:avLst/>
          </a:prstGeom>
          <a:noFill/>
          <a:ln>
            <a:noFill/>
          </a:ln>
        </p:spPr>
      </p:pic>
      <p:pic>
        <p:nvPicPr>
          <p:cNvPr id="840" name="Google Shape;840;p55"/>
          <p:cNvPicPr preferRelativeResize="0"/>
          <p:nvPr/>
        </p:nvPicPr>
        <p:blipFill rotWithShape="1">
          <a:blip r:embed="rId7">
            <a:alphaModFix/>
          </a:blip>
          <a:srcRect b="0" l="2507" r="2498" t="0"/>
          <a:stretch/>
        </p:blipFill>
        <p:spPr>
          <a:xfrm>
            <a:off x="4245400" y="3501904"/>
            <a:ext cx="171806" cy="180863"/>
          </a:xfrm>
          <a:prstGeom prst="rect">
            <a:avLst/>
          </a:prstGeom>
          <a:noFill/>
          <a:ln>
            <a:noFill/>
          </a:ln>
        </p:spPr>
      </p:pic>
      <p:sp>
        <p:nvSpPr>
          <p:cNvPr id="841" name="Google Shape;841;p5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rgbClr val="FFFFFF"/>
                </a:solidFill>
                <a:latin typeface="Red Hat Text Medium"/>
                <a:ea typeface="Red Hat Text Medium"/>
                <a:cs typeface="Red Hat Text Medium"/>
                <a:sym typeface="Red Hat Text Medium"/>
              </a:defRPr>
            </a:lvl1pPr>
            <a:lvl2pPr lvl="1" algn="ctr">
              <a:buNone/>
              <a:defRPr sz="600">
                <a:solidFill>
                  <a:srgbClr val="FFFFFF"/>
                </a:solidFill>
                <a:latin typeface="Red Hat Text Medium"/>
                <a:ea typeface="Red Hat Text Medium"/>
                <a:cs typeface="Red Hat Text Medium"/>
                <a:sym typeface="Red Hat Text Medium"/>
              </a:defRPr>
            </a:lvl2pPr>
            <a:lvl3pPr lvl="2" algn="ctr">
              <a:buNone/>
              <a:defRPr sz="600">
                <a:solidFill>
                  <a:srgbClr val="FFFFFF"/>
                </a:solidFill>
                <a:latin typeface="Red Hat Text Medium"/>
                <a:ea typeface="Red Hat Text Medium"/>
                <a:cs typeface="Red Hat Text Medium"/>
                <a:sym typeface="Red Hat Text Medium"/>
              </a:defRPr>
            </a:lvl3pPr>
            <a:lvl4pPr lvl="3" algn="ctr">
              <a:buNone/>
              <a:defRPr sz="600">
                <a:solidFill>
                  <a:srgbClr val="FFFFFF"/>
                </a:solidFill>
                <a:latin typeface="Red Hat Text Medium"/>
                <a:ea typeface="Red Hat Text Medium"/>
                <a:cs typeface="Red Hat Text Medium"/>
                <a:sym typeface="Red Hat Text Medium"/>
              </a:defRPr>
            </a:lvl4pPr>
            <a:lvl5pPr lvl="4" algn="ctr">
              <a:buNone/>
              <a:defRPr sz="600">
                <a:solidFill>
                  <a:srgbClr val="FFFFFF"/>
                </a:solidFill>
                <a:latin typeface="Red Hat Text Medium"/>
                <a:ea typeface="Red Hat Text Medium"/>
                <a:cs typeface="Red Hat Text Medium"/>
                <a:sym typeface="Red Hat Text Medium"/>
              </a:defRPr>
            </a:lvl5pPr>
            <a:lvl6pPr lvl="5" algn="ctr">
              <a:buNone/>
              <a:defRPr sz="600">
                <a:solidFill>
                  <a:srgbClr val="FFFFFF"/>
                </a:solidFill>
                <a:latin typeface="Red Hat Text Medium"/>
                <a:ea typeface="Red Hat Text Medium"/>
                <a:cs typeface="Red Hat Text Medium"/>
                <a:sym typeface="Red Hat Text Medium"/>
              </a:defRPr>
            </a:lvl6pPr>
            <a:lvl7pPr lvl="6" algn="ctr">
              <a:buNone/>
              <a:defRPr sz="600">
                <a:solidFill>
                  <a:srgbClr val="FFFFFF"/>
                </a:solidFill>
                <a:latin typeface="Red Hat Text Medium"/>
                <a:ea typeface="Red Hat Text Medium"/>
                <a:cs typeface="Red Hat Text Medium"/>
                <a:sym typeface="Red Hat Text Medium"/>
              </a:defRPr>
            </a:lvl7pPr>
            <a:lvl8pPr lvl="7" algn="ctr">
              <a:buNone/>
              <a:defRPr sz="600">
                <a:solidFill>
                  <a:srgbClr val="FFFFFF"/>
                </a:solidFill>
                <a:latin typeface="Red Hat Text Medium"/>
                <a:ea typeface="Red Hat Text Medium"/>
                <a:cs typeface="Red Hat Text Medium"/>
                <a:sym typeface="Red Hat Text Medium"/>
              </a:defRPr>
            </a:lvl8pPr>
            <a:lvl9pPr lvl="8" algn="ctr">
              <a:buNone/>
              <a:defRPr sz="6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binar title">
  <p:cSld name="TITLE_3">
    <p:bg>
      <p:bgPr>
        <a:solidFill>
          <a:srgbClr val="EBEBEB">
            <a:alpha val="0"/>
          </a:srgbClr>
        </a:solidFill>
      </p:bgPr>
    </p:bg>
    <p:spTree>
      <p:nvGrpSpPr>
        <p:cNvPr id="842" name="Shape 842"/>
        <p:cNvGrpSpPr/>
        <p:nvPr/>
      </p:nvGrpSpPr>
      <p:grpSpPr>
        <a:xfrm>
          <a:off x="0" y="0"/>
          <a:ext cx="0" cy="0"/>
          <a:chOff x="0" y="0"/>
          <a:chExt cx="0" cy="0"/>
        </a:xfrm>
      </p:grpSpPr>
      <p:pic>
        <p:nvPicPr>
          <p:cNvPr id="843" name="Google Shape;843;p56"/>
          <p:cNvPicPr preferRelativeResize="0"/>
          <p:nvPr/>
        </p:nvPicPr>
        <p:blipFill>
          <a:blip r:embed="rId2">
            <a:alphaModFix/>
          </a:blip>
          <a:stretch>
            <a:fillRect/>
          </a:stretch>
        </p:blipFill>
        <p:spPr>
          <a:xfrm>
            <a:off x="914400" y="571500"/>
            <a:ext cx="1609459" cy="380700"/>
          </a:xfrm>
          <a:prstGeom prst="rect">
            <a:avLst/>
          </a:prstGeom>
          <a:noFill/>
          <a:ln>
            <a:noFill/>
          </a:ln>
        </p:spPr>
      </p:pic>
      <p:sp>
        <p:nvSpPr>
          <p:cNvPr id="844" name="Google Shape;844;p56"/>
          <p:cNvSpPr txBox="1"/>
          <p:nvPr>
            <p:ph idx="1" type="subTitle"/>
          </p:nvPr>
        </p:nvSpPr>
        <p:spPr>
          <a:xfrm>
            <a:off x="876994" y="3327169"/>
            <a:ext cx="5649900" cy="685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EE0000"/>
              </a:buClr>
              <a:buSzPts val="2100"/>
              <a:buFont typeface="Red Hat Display"/>
              <a:buNone/>
              <a:defRPr sz="2100">
                <a:solidFill>
                  <a:srgbClr val="EE0000"/>
                </a:solidFill>
                <a:latin typeface="Red Hat Display"/>
                <a:ea typeface="Red Hat Display"/>
                <a:cs typeface="Red Hat Display"/>
                <a:sym typeface="Red Hat Display"/>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845" name="Google Shape;845;p56"/>
          <p:cNvSpPr txBox="1"/>
          <p:nvPr>
            <p:ph type="title"/>
          </p:nvPr>
        </p:nvSpPr>
        <p:spPr>
          <a:xfrm>
            <a:off x="877106" y="1993519"/>
            <a:ext cx="7404000" cy="1200300"/>
          </a:xfrm>
          <a:prstGeom prst="rect">
            <a:avLst/>
          </a:prstGeom>
        </p:spPr>
        <p:txBody>
          <a:bodyPr anchorCtr="0" anchor="b" bIns="0" lIns="0" spcFirstLastPara="1" rIns="0" wrap="square" tIns="0">
            <a:noAutofit/>
          </a:bodyPr>
          <a:lstStyle>
            <a:lvl1pPr lvl="0">
              <a:lnSpc>
                <a:spcPct val="90000"/>
              </a:lnSpc>
              <a:spcBef>
                <a:spcPts val="0"/>
              </a:spcBef>
              <a:spcAft>
                <a:spcPts val="0"/>
              </a:spcAft>
              <a:buNone/>
              <a:defRPr sz="6000">
                <a:solidFill>
                  <a:srgbClr val="EE0000"/>
                </a:solidFill>
                <a:latin typeface="Red Hat Display Medium"/>
                <a:ea typeface="Red Hat Display Medium"/>
                <a:cs typeface="Red Hat Display Medium"/>
                <a:sym typeface="Red Hat Display Medium"/>
              </a:defRPr>
            </a:lvl1pPr>
            <a:lvl2pPr lvl="1">
              <a:lnSpc>
                <a:spcPct val="105000"/>
              </a:lnSpc>
              <a:spcBef>
                <a:spcPts val="0"/>
              </a:spcBef>
              <a:spcAft>
                <a:spcPts val="0"/>
              </a:spcAft>
              <a:buNone/>
              <a:defRPr b="1" sz="6000">
                <a:solidFill>
                  <a:schemeClr val="lt1"/>
                </a:solidFill>
              </a:defRPr>
            </a:lvl2pPr>
            <a:lvl3pPr lvl="2">
              <a:lnSpc>
                <a:spcPct val="105000"/>
              </a:lnSpc>
              <a:spcBef>
                <a:spcPts val="0"/>
              </a:spcBef>
              <a:spcAft>
                <a:spcPts val="0"/>
              </a:spcAft>
              <a:buNone/>
              <a:defRPr b="1" sz="6000">
                <a:solidFill>
                  <a:schemeClr val="lt1"/>
                </a:solidFill>
              </a:defRPr>
            </a:lvl3pPr>
            <a:lvl4pPr lvl="3">
              <a:lnSpc>
                <a:spcPct val="105000"/>
              </a:lnSpc>
              <a:spcBef>
                <a:spcPts val="0"/>
              </a:spcBef>
              <a:spcAft>
                <a:spcPts val="0"/>
              </a:spcAft>
              <a:buNone/>
              <a:defRPr b="1" sz="6000">
                <a:solidFill>
                  <a:schemeClr val="lt1"/>
                </a:solidFill>
              </a:defRPr>
            </a:lvl4pPr>
            <a:lvl5pPr lvl="4">
              <a:lnSpc>
                <a:spcPct val="105000"/>
              </a:lnSpc>
              <a:spcBef>
                <a:spcPts val="0"/>
              </a:spcBef>
              <a:spcAft>
                <a:spcPts val="0"/>
              </a:spcAft>
              <a:buNone/>
              <a:defRPr b="1" sz="6000">
                <a:solidFill>
                  <a:schemeClr val="lt1"/>
                </a:solidFill>
              </a:defRPr>
            </a:lvl5pPr>
            <a:lvl6pPr lvl="5">
              <a:lnSpc>
                <a:spcPct val="105000"/>
              </a:lnSpc>
              <a:spcBef>
                <a:spcPts val="0"/>
              </a:spcBef>
              <a:spcAft>
                <a:spcPts val="0"/>
              </a:spcAft>
              <a:buNone/>
              <a:defRPr b="1" sz="6000">
                <a:solidFill>
                  <a:schemeClr val="lt1"/>
                </a:solidFill>
              </a:defRPr>
            </a:lvl6pPr>
            <a:lvl7pPr lvl="6">
              <a:lnSpc>
                <a:spcPct val="105000"/>
              </a:lnSpc>
              <a:spcBef>
                <a:spcPts val="0"/>
              </a:spcBef>
              <a:spcAft>
                <a:spcPts val="0"/>
              </a:spcAft>
              <a:buNone/>
              <a:defRPr b="1" sz="6000">
                <a:solidFill>
                  <a:schemeClr val="lt1"/>
                </a:solidFill>
              </a:defRPr>
            </a:lvl7pPr>
            <a:lvl8pPr lvl="7">
              <a:lnSpc>
                <a:spcPct val="105000"/>
              </a:lnSpc>
              <a:spcBef>
                <a:spcPts val="0"/>
              </a:spcBef>
              <a:spcAft>
                <a:spcPts val="0"/>
              </a:spcAft>
              <a:buNone/>
              <a:defRPr b="1" sz="6000">
                <a:solidFill>
                  <a:schemeClr val="lt1"/>
                </a:solidFill>
              </a:defRPr>
            </a:lvl8pPr>
            <a:lvl9pPr lvl="8">
              <a:lnSpc>
                <a:spcPct val="105000"/>
              </a:lnSpc>
              <a:spcBef>
                <a:spcPts val="0"/>
              </a:spcBef>
              <a:spcAft>
                <a:spcPts val="0"/>
              </a:spcAft>
              <a:buNone/>
              <a:defRPr b="1" sz="6000">
                <a:solidFill>
                  <a:schemeClr val="lt1"/>
                </a:solidFill>
              </a:defRPr>
            </a:lvl9pPr>
          </a:lstStyle>
          <a:p/>
        </p:txBody>
      </p:sp>
      <p:sp>
        <p:nvSpPr>
          <p:cNvPr id="846" name="Google Shape;846;p56"/>
          <p:cNvSpPr txBox="1"/>
          <p:nvPr>
            <p:ph idx="2" type="subTitle"/>
          </p:nvPr>
        </p:nvSpPr>
        <p:spPr>
          <a:xfrm>
            <a:off x="876994" y="4091020"/>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rgbClr val="000000"/>
              </a:buClr>
              <a:buSzPts val="1100"/>
              <a:buFont typeface="Red Hat Display Medium"/>
              <a:buNone/>
              <a:defRPr sz="1100">
                <a:latin typeface="Red Hat Display Medium"/>
                <a:ea typeface="Red Hat Display Medium"/>
                <a:cs typeface="Red Hat Display Medium"/>
                <a:sym typeface="Red Hat Display Medium"/>
              </a:defRPr>
            </a:lvl1pPr>
            <a:lvl2pPr lvl="1">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2pPr>
            <a:lvl3pPr lvl="2">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3pPr>
            <a:lvl4pPr lvl="3">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4pPr>
            <a:lvl5pPr lvl="4">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5pPr>
            <a:lvl6pPr lvl="5">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6pPr>
            <a:lvl7pPr lvl="6">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7pPr>
            <a:lvl8pPr lvl="7">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8pPr>
            <a:lvl9pPr lvl="8">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9pPr>
          </a:lstStyle>
          <a:p/>
        </p:txBody>
      </p:sp>
      <p:sp>
        <p:nvSpPr>
          <p:cNvPr id="847" name="Google Shape;847;p56"/>
          <p:cNvSpPr txBox="1"/>
          <p:nvPr>
            <p:ph idx="3" type="subTitle"/>
          </p:nvPr>
        </p:nvSpPr>
        <p:spPr>
          <a:xfrm>
            <a:off x="2668088" y="4091020"/>
            <a:ext cx="1530300" cy="454200"/>
          </a:xfrm>
          <a:prstGeom prst="rect">
            <a:avLst/>
          </a:prstGeom>
        </p:spPr>
        <p:txBody>
          <a:bodyPr anchorCtr="0" anchor="t" bIns="0" lIns="0" spcFirstLastPara="1" rIns="0" wrap="square" tIns="0">
            <a:noAutofit/>
          </a:bodyPr>
          <a:lstStyle>
            <a:lvl1pPr lvl="0">
              <a:lnSpc>
                <a:spcPct val="135000"/>
              </a:lnSpc>
              <a:spcBef>
                <a:spcPts val="0"/>
              </a:spcBef>
              <a:spcAft>
                <a:spcPts val="0"/>
              </a:spcAft>
              <a:buClr>
                <a:srgbClr val="000000"/>
              </a:buClr>
              <a:buSzPts val="1100"/>
              <a:buFont typeface="Red Hat Display Medium"/>
              <a:buNone/>
              <a:defRPr sz="1100">
                <a:latin typeface="Red Hat Display Medium"/>
                <a:ea typeface="Red Hat Display Medium"/>
                <a:cs typeface="Red Hat Display Medium"/>
                <a:sym typeface="Red Hat Display Medium"/>
              </a:defRPr>
            </a:lvl1pPr>
            <a:lvl2pPr lvl="1">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2pPr>
            <a:lvl3pPr lvl="2">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3pPr>
            <a:lvl4pPr lvl="3">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4pPr>
            <a:lvl5pPr lvl="4">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5pPr>
            <a:lvl6pPr lvl="5">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6pPr>
            <a:lvl7pPr lvl="6">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7pPr>
            <a:lvl8pPr lvl="7">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8pPr>
            <a:lvl9pPr lvl="8">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9pPr>
          </a:lstStyle>
          <a:p/>
        </p:txBody>
      </p:sp>
      <p:cxnSp>
        <p:nvCxnSpPr>
          <p:cNvPr id="848" name="Google Shape;848;p56"/>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849" name="Google Shape;849;p5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A">
  <p:cSld name="CUSTOM_2">
    <p:bg>
      <p:bgPr>
        <a:blipFill>
          <a:blip r:embed="rId2">
            <a:alphaModFix/>
          </a:blip>
          <a:stretch>
            <a:fillRect/>
          </a:stretch>
        </a:blipFill>
      </p:bgPr>
    </p:bg>
    <p:spTree>
      <p:nvGrpSpPr>
        <p:cNvPr id="850" name="Shape 850"/>
        <p:cNvGrpSpPr/>
        <p:nvPr/>
      </p:nvGrpSpPr>
      <p:grpSpPr>
        <a:xfrm>
          <a:off x="0" y="0"/>
          <a:ext cx="0" cy="0"/>
          <a:chOff x="0" y="0"/>
          <a:chExt cx="0" cy="0"/>
        </a:xfrm>
      </p:grpSpPr>
      <p:sp>
        <p:nvSpPr>
          <p:cNvPr id="851" name="Google Shape;851;p57"/>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3600">
                <a:solidFill>
                  <a:schemeClr val="lt1"/>
                </a:solidFill>
                <a:latin typeface="Red Hat Display Medium"/>
                <a:ea typeface="Red Hat Display Medium"/>
                <a:cs typeface="Red Hat Display Medium"/>
                <a:sym typeface="Red Hat Display Medium"/>
              </a:defRPr>
            </a:lvl1pPr>
            <a:lvl2pPr lvl="1">
              <a:spcBef>
                <a:spcPts val="0"/>
              </a:spcBef>
              <a:spcAft>
                <a:spcPts val="0"/>
              </a:spcAft>
              <a:buNone/>
              <a:defRPr sz="4500">
                <a:solidFill>
                  <a:schemeClr val="lt1"/>
                </a:solidFill>
                <a:latin typeface="Red Hat Display Medium"/>
                <a:ea typeface="Red Hat Display Medium"/>
                <a:cs typeface="Red Hat Display Medium"/>
                <a:sym typeface="Red Hat Display Medium"/>
              </a:defRPr>
            </a:lvl2pPr>
            <a:lvl3pPr lvl="2">
              <a:spcBef>
                <a:spcPts val="0"/>
              </a:spcBef>
              <a:spcAft>
                <a:spcPts val="0"/>
              </a:spcAft>
              <a:buNone/>
              <a:defRPr sz="4500">
                <a:solidFill>
                  <a:schemeClr val="lt1"/>
                </a:solidFill>
                <a:latin typeface="Red Hat Display Medium"/>
                <a:ea typeface="Red Hat Display Medium"/>
                <a:cs typeface="Red Hat Display Medium"/>
                <a:sym typeface="Red Hat Display Medium"/>
              </a:defRPr>
            </a:lvl3pPr>
            <a:lvl4pPr lvl="3">
              <a:spcBef>
                <a:spcPts val="0"/>
              </a:spcBef>
              <a:spcAft>
                <a:spcPts val="0"/>
              </a:spcAft>
              <a:buNone/>
              <a:defRPr sz="4500">
                <a:solidFill>
                  <a:schemeClr val="lt1"/>
                </a:solidFill>
                <a:latin typeface="Red Hat Display Medium"/>
                <a:ea typeface="Red Hat Display Medium"/>
                <a:cs typeface="Red Hat Display Medium"/>
                <a:sym typeface="Red Hat Display Medium"/>
              </a:defRPr>
            </a:lvl4pPr>
            <a:lvl5pPr lvl="4">
              <a:spcBef>
                <a:spcPts val="0"/>
              </a:spcBef>
              <a:spcAft>
                <a:spcPts val="0"/>
              </a:spcAft>
              <a:buNone/>
              <a:defRPr sz="4500">
                <a:solidFill>
                  <a:schemeClr val="lt1"/>
                </a:solidFill>
                <a:latin typeface="Red Hat Display Medium"/>
                <a:ea typeface="Red Hat Display Medium"/>
                <a:cs typeface="Red Hat Display Medium"/>
                <a:sym typeface="Red Hat Display Medium"/>
              </a:defRPr>
            </a:lvl5pPr>
            <a:lvl6pPr lvl="5">
              <a:spcBef>
                <a:spcPts val="0"/>
              </a:spcBef>
              <a:spcAft>
                <a:spcPts val="0"/>
              </a:spcAft>
              <a:buNone/>
              <a:defRPr sz="4500">
                <a:solidFill>
                  <a:schemeClr val="lt1"/>
                </a:solidFill>
                <a:latin typeface="Red Hat Display Medium"/>
                <a:ea typeface="Red Hat Display Medium"/>
                <a:cs typeface="Red Hat Display Medium"/>
                <a:sym typeface="Red Hat Display Medium"/>
              </a:defRPr>
            </a:lvl6pPr>
            <a:lvl7pPr lvl="6">
              <a:spcBef>
                <a:spcPts val="0"/>
              </a:spcBef>
              <a:spcAft>
                <a:spcPts val="0"/>
              </a:spcAft>
              <a:buNone/>
              <a:defRPr sz="4500">
                <a:solidFill>
                  <a:schemeClr val="lt1"/>
                </a:solidFill>
                <a:latin typeface="Red Hat Display Medium"/>
                <a:ea typeface="Red Hat Display Medium"/>
                <a:cs typeface="Red Hat Display Medium"/>
                <a:sym typeface="Red Hat Display Medium"/>
              </a:defRPr>
            </a:lvl7pPr>
            <a:lvl8pPr lvl="7">
              <a:spcBef>
                <a:spcPts val="0"/>
              </a:spcBef>
              <a:spcAft>
                <a:spcPts val="0"/>
              </a:spcAft>
              <a:buNone/>
              <a:defRPr sz="4500">
                <a:solidFill>
                  <a:schemeClr val="lt1"/>
                </a:solidFill>
                <a:latin typeface="Red Hat Display Medium"/>
                <a:ea typeface="Red Hat Display Medium"/>
                <a:cs typeface="Red Hat Display Medium"/>
                <a:sym typeface="Red Hat Display Medium"/>
              </a:defRPr>
            </a:lvl8pPr>
            <a:lvl9pPr lvl="8">
              <a:spcBef>
                <a:spcPts val="0"/>
              </a:spcBef>
              <a:spcAft>
                <a:spcPts val="0"/>
              </a:spcAft>
              <a:buNone/>
              <a:defRPr sz="4500">
                <a:solidFill>
                  <a:schemeClr val="lt1"/>
                </a:solidFill>
                <a:latin typeface="Red Hat Display Medium"/>
                <a:ea typeface="Red Hat Display Medium"/>
                <a:cs typeface="Red Hat Display Medium"/>
                <a:sym typeface="Red Hat Display Medium"/>
              </a:defRPr>
            </a:lvl9pPr>
          </a:lstStyle>
          <a:p/>
        </p:txBody>
      </p:sp>
      <p:cxnSp>
        <p:nvCxnSpPr>
          <p:cNvPr id="852" name="Google Shape;852;p57"/>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853" name="Google Shape;853;p57"/>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854" name="Google Shape;854;p57"/>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855" name="Google Shape;855;p57"/>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a:lnSpc>
                <a:spcPct val="135000"/>
              </a:lnSpc>
              <a:spcBef>
                <a:spcPts val="0"/>
              </a:spcBef>
              <a:spcAft>
                <a:spcPts val="0"/>
              </a:spcAft>
              <a:buNone/>
              <a:defRPr sz="1100">
                <a:solidFill>
                  <a:srgbClr val="141414"/>
                </a:solidFill>
                <a:latin typeface="Red Hat Display"/>
                <a:ea typeface="Red Hat Display"/>
                <a:cs typeface="Red Hat Display"/>
                <a:sym typeface="Red Hat Display"/>
              </a:defRPr>
            </a:lvl1pPr>
            <a:lvl2pPr lvl="1">
              <a:lnSpc>
                <a:spcPct val="174000"/>
              </a:lnSpc>
              <a:spcBef>
                <a:spcPts val="0"/>
              </a:spcBef>
              <a:spcAft>
                <a:spcPts val="0"/>
              </a:spcAft>
              <a:buNone/>
              <a:defRPr sz="1100">
                <a:solidFill>
                  <a:srgbClr val="141414"/>
                </a:solidFill>
              </a:defRPr>
            </a:lvl2pPr>
            <a:lvl3pPr lvl="2">
              <a:lnSpc>
                <a:spcPct val="174000"/>
              </a:lnSpc>
              <a:spcBef>
                <a:spcPts val="0"/>
              </a:spcBef>
              <a:spcAft>
                <a:spcPts val="0"/>
              </a:spcAft>
              <a:buNone/>
              <a:defRPr sz="1100">
                <a:solidFill>
                  <a:srgbClr val="141414"/>
                </a:solidFill>
              </a:defRPr>
            </a:lvl3pPr>
            <a:lvl4pPr lvl="3">
              <a:lnSpc>
                <a:spcPct val="174000"/>
              </a:lnSpc>
              <a:spcBef>
                <a:spcPts val="0"/>
              </a:spcBef>
              <a:spcAft>
                <a:spcPts val="0"/>
              </a:spcAft>
              <a:buNone/>
              <a:defRPr sz="1100">
                <a:solidFill>
                  <a:srgbClr val="141414"/>
                </a:solidFill>
              </a:defRPr>
            </a:lvl4pPr>
            <a:lvl5pPr lvl="4">
              <a:lnSpc>
                <a:spcPct val="174000"/>
              </a:lnSpc>
              <a:spcBef>
                <a:spcPts val="0"/>
              </a:spcBef>
              <a:spcAft>
                <a:spcPts val="0"/>
              </a:spcAft>
              <a:buNone/>
              <a:defRPr sz="1100">
                <a:solidFill>
                  <a:srgbClr val="141414"/>
                </a:solidFill>
              </a:defRPr>
            </a:lvl5pPr>
            <a:lvl6pPr lvl="5">
              <a:lnSpc>
                <a:spcPct val="174000"/>
              </a:lnSpc>
              <a:spcBef>
                <a:spcPts val="0"/>
              </a:spcBef>
              <a:spcAft>
                <a:spcPts val="0"/>
              </a:spcAft>
              <a:buNone/>
              <a:defRPr sz="1100">
                <a:solidFill>
                  <a:srgbClr val="141414"/>
                </a:solidFill>
              </a:defRPr>
            </a:lvl6pPr>
            <a:lvl7pPr lvl="6">
              <a:lnSpc>
                <a:spcPct val="174000"/>
              </a:lnSpc>
              <a:spcBef>
                <a:spcPts val="0"/>
              </a:spcBef>
              <a:spcAft>
                <a:spcPts val="0"/>
              </a:spcAft>
              <a:buNone/>
              <a:defRPr sz="1100">
                <a:solidFill>
                  <a:srgbClr val="141414"/>
                </a:solidFill>
              </a:defRPr>
            </a:lvl7pPr>
            <a:lvl8pPr lvl="7">
              <a:lnSpc>
                <a:spcPct val="174000"/>
              </a:lnSpc>
              <a:spcBef>
                <a:spcPts val="0"/>
              </a:spcBef>
              <a:spcAft>
                <a:spcPts val="0"/>
              </a:spcAft>
              <a:buNone/>
              <a:defRPr sz="1100">
                <a:solidFill>
                  <a:srgbClr val="141414"/>
                </a:solidFill>
              </a:defRPr>
            </a:lvl8pPr>
            <a:lvl9pPr lvl="8">
              <a:lnSpc>
                <a:spcPct val="174000"/>
              </a:lnSpc>
              <a:spcBef>
                <a:spcPts val="0"/>
              </a:spcBef>
              <a:spcAft>
                <a:spcPts val="0"/>
              </a:spcAft>
              <a:buNone/>
              <a:defRPr sz="1100">
                <a:solidFill>
                  <a:srgbClr val="141414"/>
                </a:solidFill>
              </a:defRPr>
            </a:lvl9pPr>
          </a:lstStyle>
          <a:p/>
        </p:txBody>
      </p:sp>
      <p:pic>
        <p:nvPicPr>
          <p:cNvPr id="856" name="Google Shape;856;p57"/>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857" name="Google Shape;857;p5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rgbClr val="FFFFFF"/>
                </a:solidFill>
                <a:latin typeface="Red Hat Text Medium"/>
                <a:ea typeface="Red Hat Text Medium"/>
                <a:cs typeface="Red Hat Text Medium"/>
                <a:sym typeface="Red Hat Text Medium"/>
              </a:defRPr>
            </a:lvl1pPr>
            <a:lvl2pPr lvl="1" algn="ctr">
              <a:buNone/>
              <a:defRPr sz="600">
                <a:solidFill>
                  <a:srgbClr val="FFFFFF"/>
                </a:solidFill>
                <a:latin typeface="Red Hat Text Medium"/>
                <a:ea typeface="Red Hat Text Medium"/>
                <a:cs typeface="Red Hat Text Medium"/>
                <a:sym typeface="Red Hat Text Medium"/>
              </a:defRPr>
            </a:lvl2pPr>
            <a:lvl3pPr lvl="2" algn="ctr">
              <a:buNone/>
              <a:defRPr sz="600">
                <a:solidFill>
                  <a:srgbClr val="FFFFFF"/>
                </a:solidFill>
                <a:latin typeface="Red Hat Text Medium"/>
                <a:ea typeface="Red Hat Text Medium"/>
                <a:cs typeface="Red Hat Text Medium"/>
                <a:sym typeface="Red Hat Text Medium"/>
              </a:defRPr>
            </a:lvl3pPr>
            <a:lvl4pPr lvl="3" algn="ctr">
              <a:buNone/>
              <a:defRPr sz="600">
                <a:solidFill>
                  <a:srgbClr val="FFFFFF"/>
                </a:solidFill>
                <a:latin typeface="Red Hat Text Medium"/>
                <a:ea typeface="Red Hat Text Medium"/>
                <a:cs typeface="Red Hat Text Medium"/>
                <a:sym typeface="Red Hat Text Medium"/>
              </a:defRPr>
            </a:lvl4pPr>
            <a:lvl5pPr lvl="4" algn="ctr">
              <a:buNone/>
              <a:defRPr sz="600">
                <a:solidFill>
                  <a:srgbClr val="FFFFFF"/>
                </a:solidFill>
                <a:latin typeface="Red Hat Text Medium"/>
                <a:ea typeface="Red Hat Text Medium"/>
                <a:cs typeface="Red Hat Text Medium"/>
                <a:sym typeface="Red Hat Text Medium"/>
              </a:defRPr>
            </a:lvl5pPr>
            <a:lvl6pPr lvl="5" algn="ctr">
              <a:buNone/>
              <a:defRPr sz="600">
                <a:solidFill>
                  <a:srgbClr val="FFFFFF"/>
                </a:solidFill>
                <a:latin typeface="Red Hat Text Medium"/>
                <a:ea typeface="Red Hat Text Medium"/>
                <a:cs typeface="Red Hat Text Medium"/>
                <a:sym typeface="Red Hat Text Medium"/>
              </a:defRPr>
            </a:lvl6pPr>
            <a:lvl7pPr lvl="6" algn="ctr">
              <a:buNone/>
              <a:defRPr sz="600">
                <a:solidFill>
                  <a:srgbClr val="FFFFFF"/>
                </a:solidFill>
                <a:latin typeface="Red Hat Text Medium"/>
                <a:ea typeface="Red Hat Text Medium"/>
                <a:cs typeface="Red Hat Text Medium"/>
                <a:sym typeface="Red Hat Text Medium"/>
              </a:defRPr>
            </a:lvl7pPr>
            <a:lvl8pPr lvl="7" algn="ctr">
              <a:buNone/>
              <a:defRPr sz="600">
                <a:solidFill>
                  <a:srgbClr val="FFFFFF"/>
                </a:solidFill>
                <a:latin typeface="Red Hat Text Medium"/>
                <a:ea typeface="Red Hat Text Medium"/>
                <a:cs typeface="Red Hat Text Medium"/>
                <a:sym typeface="Red Hat Text Medium"/>
              </a:defRPr>
            </a:lvl8pPr>
            <a:lvl9pPr lvl="8" algn="ctr">
              <a:buNone/>
              <a:defRPr sz="6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B">
  <p:cSld name="CUSTOM_2_1">
    <p:bg>
      <p:bgPr>
        <a:blipFill>
          <a:blip r:embed="rId2">
            <a:alphaModFix/>
          </a:blip>
          <a:stretch>
            <a:fillRect/>
          </a:stretch>
        </a:blipFill>
      </p:bgPr>
    </p:bg>
    <p:spTree>
      <p:nvGrpSpPr>
        <p:cNvPr id="858" name="Shape 858"/>
        <p:cNvGrpSpPr/>
        <p:nvPr/>
      </p:nvGrpSpPr>
      <p:grpSpPr>
        <a:xfrm>
          <a:off x="0" y="0"/>
          <a:ext cx="0" cy="0"/>
          <a:chOff x="0" y="0"/>
          <a:chExt cx="0" cy="0"/>
        </a:xfrm>
      </p:grpSpPr>
      <p:sp>
        <p:nvSpPr>
          <p:cNvPr id="859" name="Google Shape;859;p58"/>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3600">
                <a:solidFill>
                  <a:schemeClr val="accent1"/>
                </a:solidFill>
                <a:latin typeface="Red Hat Display Medium"/>
                <a:ea typeface="Red Hat Display Medium"/>
                <a:cs typeface="Red Hat Display Medium"/>
                <a:sym typeface="Red Hat Display Medium"/>
              </a:defRPr>
            </a:lvl1pPr>
            <a:lvl2pPr lvl="1">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2pPr>
            <a:lvl3pPr lvl="2">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3pPr>
            <a:lvl4pPr lvl="3">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4pPr>
            <a:lvl5pPr lvl="4">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5pPr>
            <a:lvl6pPr lvl="5">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6pPr>
            <a:lvl7pPr lvl="6">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7pPr>
            <a:lvl8pPr lvl="7">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8pPr>
            <a:lvl9pPr lvl="8">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9pPr>
          </a:lstStyle>
          <a:p/>
        </p:txBody>
      </p:sp>
      <p:cxnSp>
        <p:nvCxnSpPr>
          <p:cNvPr id="860" name="Google Shape;860;p58"/>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861" name="Google Shape;861;p58"/>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862" name="Google Shape;862;p5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9pPr>
          </a:lstStyle>
          <a:p/>
        </p:txBody>
      </p:sp>
      <p:sp>
        <p:nvSpPr>
          <p:cNvPr id="863" name="Google Shape;863;p58"/>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a:lnSpc>
                <a:spcPct val="135000"/>
              </a:lnSpc>
              <a:spcBef>
                <a:spcPts val="0"/>
              </a:spcBef>
              <a:spcAft>
                <a:spcPts val="0"/>
              </a:spcAft>
              <a:buNone/>
              <a:defRPr sz="1100">
                <a:solidFill>
                  <a:schemeClr val="lt1"/>
                </a:solidFill>
                <a:latin typeface="Red Hat Display"/>
                <a:ea typeface="Red Hat Display"/>
                <a:cs typeface="Red Hat Display"/>
                <a:sym typeface="Red Hat Display"/>
              </a:defRPr>
            </a:lvl1pPr>
            <a:lvl2pPr lvl="1">
              <a:lnSpc>
                <a:spcPct val="174000"/>
              </a:lnSpc>
              <a:spcBef>
                <a:spcPts val="0"/>
              </a:spcBef>
              <a:spcAft>
                <a:spcPts val="0"/>
              </a:spcAft>
              <a:buNone/>
              <a:defRPr sz="1100">
                <a:solidFill>
                  <a:schemeClr val="lt1"/>
                </a:solidFill>
              </a:defRPr>
            </a:lvl2pPr>
            <a:lvl3pPr lvl="2">
              <a:lnSpc>
                <a:spcPct val="174000"/>
              </a:lnSpc>
              <a:spcBef>
                <a:spcPts val="0"/>
              </a:spcBef>
              <a:spcAft>
                <a:spcPts val="0"/>
              </a:spcAft>
              <a:buNone/>
              <a:defRPr sz="1100">
                <a:solidFill>
                  <a:schemeClr val="lt1"/>
                </a:solidFill>
              </a:defRPr>
            </a:lvl3pPr>
            <a:lvl4pPr lvl="3">
              <a:lnSpc>
                <a:spcPct val="174000"/>
              </a:lnSpc>
              <a:spcBef>
                <a:spcPts val="0"/>
              </a:spcBef>
              <a:spcAft>
                <a:spcPts val="0"/>
              </a:spcAft>
              <a:buNone/>
              <a:defRPr sz="1100">
                <a:solidFill>
                  <a:schemeClr val="lt1"/>
                </a:solidFill>
              </a:defRPr>
            </a:lvl4pPr>
            <a:lvl5pPr lvl="4">
              <a:lnSpc>
                <a:spcPct val="174000"/>
              </a:lnSpc>
              <a:spcBef>
                <a:spcPts val="0"/>
              </a:spcBef>
              <a:spcAft>
                <a:spcPts val="0"/>
              </a:spcAft>
              <a:buNone/>
              <a:defRPr sz="1100">
                <a:solidFill>
                  <a:schemeClr val="lt1"/>
                </a:solidFill>
              </a:defRPr>
            </a:lvl5pPr>
            <a:lvl6pPr lvl="5">
              <a:lnSpc>
                <a:spcPct val="174000"/>
              </a:lnSpc>
              <a:spcBef>
                <a:spcPts val="0"/>
              </a:spcBef>
              <a:spcAft>
                <a:spcPts val="0"/>
              </a:spcAft>
              <a:buNone/>
              <a:defRPr sz="1100">
                <a:solidFill>
                  <a:schemeClr val="lt1"/>
                </a:solidFill>
              </a:defRPr>
            </a:lvl6pPr>
            <a:lvl7pPr lvl="6">
              <a:lnSpc>
                <a:spcPct val="174000"/>
              </a:lnSpc>
              <a:spcBef>
                <a:spcPts val="0"/>
              </a:spcBef>
              <a:spcAft>
                <a:spcPts val="0"/>
              </a:spcAft>
              <a:buNone/>
              <a:defRPr sz="1100">
                <a:solidFill>
                  <a:schemeClr val="lt1"/>
                </a:solidFill>
              </a:defRPr>
            </a:lvl7pPr>
            <a:lvl8pPr lvl="7">
              <a:lnSpc>
                <a:spcPct val="174000"/>
              </a:lnSpc>
              <a:spcBef>
                <a:spcPts val="0"/>
              </a:spcBef>
              <a:spcAft>
                <a:spcPts val="0"/>
              </a:spcAft>
              <a:buNone/>
              <a:defRPr sz="1100">
                <a:solidFill>
                  <a:schemeClr val="lt1"/>
                </a:solidFill>
              </a:defRPr>
            </a:lvl8pPr>
            <a:lvl9pPr lvl="8">
              <a:lnSpc>
                <a:spcPct val="174000"/>
              </a:lnSpc>
              <a:spcBef>
                <a:spcPts val="0"/>
              </a:spcBef>
              <a:spcAft>
                <a:spcPts val="0"/>
              </a:spcAft>
              <a:buNone/>
              <a:defRPr sz="1100">
                <a:solidFill>
                  <a:schemeClr val="lt1"/>
                </a:solidFill>
              </a:defRPr>
            </a:lvl9pPr>
          </a:lstStyle>
          <a:p/>
        </p:txBody>
      </p:sp>
      <p:pic>
        <p:nvPicPr>
          <p:cNvPr id="864" name="Google Shape;864;p58"/>
          <p:cNvPicPr preferRelativeResize="0"/>
          <p:nvPr/>
        </p:nvPicPr>
        <p:blipFill>
          <a:blip r:embed="rId3">
            <a:alphaModFix/>
          </a:blip>
          <a:stretch>
            <a:fillRect/>
          </a:stretch>
        </p:blipFill>
        <p:spPr>
          <a:xfrm>
            <a:off x="8033460" y="4734378"/>
            <a:ext cx="731888" cy="172209"/>
          </a:xfrm>
          <a:prstGeom prst="rect">
            <a:avLst/>
          </a:prstGeom>
          <a:noFill/>
          <a:ln>
            <a:noFill/>
          </a:ln>
        </p:spPr>
      </p:pic>
      <p:sp>
        <p:nvSpPr>
          <p:cNvPr id="865" name="Google Shape;865;p5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call out A">
  <p:cSld name="CUSTOM_2_1_2">
    <p:bg>
      <p:bgPr>
        <a:blipFill>
          <a:blip r:embed="rId2">
            <a:alphaModFix/>
          </a:blip>
          <a:stretch>
            <a:fillRect/>
          </a:stretch>
        </a:blipFill>
      </p:bgPr>
    </p:bg>
    <p:spTree>
      <p:nvGrpSpPr>
        <p:cNvPr id="866" name="Shape 866"/>
        <p:cNvGrpSpPr/>
        <p:nvPr/>
      </p:nvGrpSpPr>
      <p:grpSpPr>
        <a:xfrm>
          <a:off x="0" y="0"/>
          <a:ext cx="0" cy="0"/>
          <a:chOff x="0" y="0"/>
          <a:chExt cx="0" cy="0"/>
        </a:xfrm>
      </p:grpSpPr>
      <p:cxnSp>
        <p:nvCxnSpPr>
          <p:cNvPr id="867" name="Google Shape;867;p59"/>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868" name="Google Shape;868;p59"/>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869" name="Google Shape;869;p59"/>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9pPr>
          </a:lstStyle>
          <a:p/>
        </p:txBody>
      </p:sp>
      <p:pic>
        <p:nvPicPr>
          <p:cNvPr id="870" name="Google Shape;870;p59"/>
          <p:cNvPicPr preferRelativeResize="0"/>
          <p:nvPr/>
        </p:nvPicPr>
        <p:blipFill>
          <a:blip r:embed="rId3">
            <a:alphaModFix/>
          </a:blip>
          <a:stretch>
            <a:fillRect/>
          </a:stretch>
        </p:blipFill>
        <p:spPr>
          <a:xfrm>
            <a:off x="8033460" y="4734378"/>
            <a:ext cx="731888" cy="172209"/>
          </a:xfrm>
          <a:prstGeom prst="rect">
            <a:avLst/>
          </a:prstGeom>
          <a:noFill/>
          <a:ln>
            <a:noFill/>
          </a:ln>
        </p:spPr>
      </p:pic>
      <p:sp>
        <p:nvSpPr>
          <p:cNvPr id="871" name="Google Shape;871;p59"/>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
        <p:nvSpPr>
          <p:cNvPr id="872" name="Google Shape;872;p59"/>
          <p:cNvSpPr txBox="1"/>
          <p:nvPr>
            <p:ph idx="2" type="subTitle"/>
          </p:nvPr>
        </p:nvSpPr>
        <p:spPr>
          <a:xfrm>
            <a:off x="6938588" y="1679691"/>
            <a:ext cx="1593300" cy="2367900"/>
          </a:xfrm>
          <a:prstGeom prst="rect">
            <a:avLst/>
          </a:prstGeom>
        </p:spPr>
        <p:txBody>
          <a:bodyPr anchorCtr="0" anchor="t" bIns="0" lIns="0" spcFirstLastPara="1" rIns="0" wrap="square" tIns="0">
            <a:noAutofit/>
          </a:bodyPr>
          <a:lstStyle>
            <a:lvl1pPr lvl="0">
              <a:lnSpc>
                <a:spcPct val="135000"/>
              </a:lnSpc>
              <a:spcBef>
                <a:spcPts val="0"/>
              </a:spcBef>
              <a:spcAft>
                <a:spcPts val="0"/>
              </a:spcAft>
              <a:buNone/>
              <a:defRPr sz="1100">
                <a:solidFill>
                  <a:srgbClr val="FFFFFF"/>
                </a:solidFill>
                <a:latin typeface="Red Hat Display"/>
                <a:ea typeface="Red Hat Display"/>
                <a:cs typeface="Red Hat Display"/>
                <a:sym typeface="Red Hat Display"/>
              </a:defRPr>
            </a:lvl1pPr>
            <a:lvl2pPr lvl="1">
              <a:lnSpc>
                <a:spcPct val="174000"/>
              </a:lnSpc>
              <a:spcBef>
                <a:spcPts val="0"/>
              </a:spcBef>
              <a:spcAft>
                <a:spcPts val="0"/>
              </a:spcAft>
              <a:buNone/>
              <a:defRPr sz="1100">
                <a:solidFill>
                  <a:srgbClr val="FFFFFF"/>
                </a:solidFill>
              </a:defRPr>
            </a:lvl2pPr>
            <a:lvl3pPr lvl="2">
              <a:lnSpc>
                <a:spcPct val="174000"/>
              </a:lnSpc>
              <a:spcBef>
                <a:spcPts val="0"/>
              </a:spcBef>
              <a:spcAft>
                <a:spcPts val="0"/>
              </a:spcAft>
              <a:buNone/>
              <a:defRPr sz="1100">
                <a:solidFill>
                  <a:srgbClr val="FFFFFF"/>
                </a:solidFill>
              </a:defRPr>
            </a:lvl3pPr>
            <a:lvl4pPr lvl="3">
              <a:lnSpc>
                <a:spcPct val="174000"/>
              </a:lnSpc>
              <a:spcBef>
                <a:spcPts val="0"/>
              </a:spcBef>
              <a:spcAft>
                <a:spcPts val="0"/>
              </a:spcAft>
              <a:buNone/>
              <a:defRPr sz="1100">
                <a:solidFill>
                  <a:srgbClr val="FFFFFF"/>
                </a:solidFill>
              </a:defRPr>
            </a:lvl4pPr>
            <a:lvl5pPr lvl="4">
              <a:lnSpc>
                <a:spcPct val="174000"/>
              </a:lnSpc>
              <a:spcBef>
                <a:spcPts val="0"/>
              </a:spcBef>
              <a:spcAft>
                <a:spcPts val="0"/>
              </a:spcAft>
              <a:buNone/>
              <a:defRPr sz="1100">
                <a:solidFill>
                  <a:srgbClr val="FFFFFF"/>
                </a:solidFill>
              </a:defRPr>
            </a:lvl5pPr>
            <a:lvl6pPr lvl="5">
              <a:lnSpc>
                <a:spcPct val="174000"/>
              </a:lnSpc>
              <a:spcBef>
                <a:spcPts val="0"/>
              </a:spcBef>
              <a:spcAft>
                <a:spcPts val="0"/>
              </a:spcAft>
              <a:buNone/>
              <a:defRPr sz="1100">
                <a:solidFill>
                  <a:srgbClr val="FFFFFF"/>
                </a:solidFill>
              </a:defRPr>
            </a:lvl6pPr>
            <a:lvl7pPr lvl="6">
              <a:lnSpc>
                <a:spcPct val="174000"/>
              </a:lnSpc>
              <a:spcBef>
                <a:spcPts val="0"/>
              </a:spcBef>
              <a:spcAft>
                <a:spcPts val="0"/>
              </a:spcAft>
              <a:buNone/>
              <a:defRPr sz="1100">
                <a:solidFill>
                  <a:srgbClr val="FFFFFF"/>
                </a:solidFill>
              </a:defRPr>
            </a:lvl7pPr>
            <a:lvl8pPr lvl="7">
              <a:lnSpc>
                <a:spcPct val="174000"/>
              </a:lnSpc>
              <a:spcBef>
                <a:spcPts val="0"/>
              </a:spcBef>
              <a:spcAft>
                <a:spcPts val="0"/>
              </a:spcAft>
              <a:buNone/>
              <a:defRPr sz="1100">
                <a:solidFill>
                  <a:srgbClr val="FFFFFF"/>
                </a:solidFill>
              </a:defRPr>
            </a:lvl8pPr>
            <a:lvl9pPr lvl="8">
              <a:lnSpc>
                <a:spcPct val="174000"/>
              </a:lnSpc>
              <a:spcBef>
                <a:spcPts val="0"/>
              </a:spcBef>
              <a:spcAft>
                <a:spcPts val="0"/>
              </a:spcAft>
              <a:buNone/>
              <a:defRPr sz="1100">
                <a:solidFill>
                  <a:srgbClr val="FFFFFF"/>
                </a:solidFill>
              </a:defRPr>
            </a:lvl9pPr>
          </a:lstStyle>
          <a:p/>
        </p:txBody>
      </p:sp>
      <p:sp>
        <p:nvSpPr>
          <p:cNvPr id="873" name="Google Shape;873;p59"/>
          <p:cNvSpPr txBox="1"/>
          <p:nvPr>
            <p:ph idx="3" type="subTitle"/>
          </p:nvPr>
        </p:nvSpPr>
        <p:spPr>
          <a:xfrm>
            <a:off x="6938588" y="1265269"/>
            <a:ext cx="1593300" cy="266100"/>
          </a:xfrm>
          <a:prstGeom prst="rect">
            <a:avLst/>
          </a:prstGeom>
        </p:spPr>
        <p:txBody>
          <a:bodyPr anchorCtr="0" anchor="b" bIns="0" lIns="0" spcFirstLastPara="1" rIns="0" wrap="square" tIns="0">
            <a:noAutofit/>
          </a:bodyPr>
          <a:lstStyle>
            <a:lvl1pPr lvl="0">
              <a:lnSpc>
                <a:spcPct val="135000"/>
              </a:lnSpc>
              <a:spcBef>
                <a:spcPts val="0"/>
              </a:spcBef>
              <a:spcAft>
                <a:spcPts val="0"/>
              </a:spcAft>
              <a:buClr>
                <a:srgbClr val="FFFFFF"/>
              </a:buClr>
              <a:buSzPts val="1100"/>
              <a:buFont typeface="Red Hat Display Medium"/>
              <a:buNone/>
              <a:defRPr sz="1100">
                <a:solidFill>
                  <a:srgbClr val="FFFFFF"/>
                </a:solidFill>
                <a:latin typeface="Red Hat Display Medium"/>
                <a:ea typeface="Red Hat Display Medium"/>
                <a:cs typeface="Red Hat Display Medium"/>
                <a:sym typeface="Red Hat Display Medium"/>
              </a:defRPr>
            </a:lvl1pPr>
            <a:lvl2pPr lvl="1">
              <a:spcBef>
                <a:spcPts val="0"/>
              </a:spcBef>
              <a:spcAft>
                <a:spcPts val="0"/>
              </a:spcAft>
              <a:buClr>
                <a:srgbClr val="FFFFFF"/>
              </a:buClr>
              <a:buSzPts val="1400"/>
              <a:buNone/>
              <a:defRPr>
                <a:solidFill>
                  <a:srgbClr val="FFFFFF"/>
                </a:solidFill>
              </a:defRPr>
            </a:lvl2pPr>
            <a:lvl3pPr lvl="2">
              <a:spcBef>
                <a:spcPts val="400"/>
              </a:spcBef>
              <a:spcAft>
                <a:spcPts val="0"/>
              </a:spcAft>
              <a:buClr>
                <a:srgbClr val="FFFFFF"/>
              </a:buClr>
              <a:buSzPts val="1400"/>
              <a:buNone/>
              <a:defRPr>
                <a:solidFill>
                  <a:srgbClr val="FFFFFF"/>
                </a:solidFill>
              </a:defRPr>
            </a:lvl3pPr>
            <a:lvl4pPr lvl="3">
              <a:spcBef>
                <a:spcPts val="400"/>
              </a:spcBef>
              <a:spcAft>
                <a:spcPts val="0"/>
              </a:spcAft>
              <a:buClr>
                <a:srgbClr val="FFFFFF"/>
              </a:buClr>
              <a:buSzPts val="1400"/>
              <a:buNone/>
              <a:defRPr>
                <a:solidFill>
                  <a:srgbClr val="FFFFFF"/>
                </a:solidFill>
              </a:defRPr>
            </a:lvl4pPr>
            <a:lvl5pPr lvl="4">
              <a:spcBef>
                <a:spcPts val="400"/>
              </a:spcBef>
              <a:spcAft>
                <a:spcPts val="0"/>
              </a:spcAft>
              <a:buClr>
                <a:srgbClr val="FFFFFF"/>
              </a:buClr>
              <a:buSzPts val="1400"/>
              <a:buNone/>
              <a:defRPr>
                <a:solidFill>
                  <a:srgbClr val="FFFFFF"/>
                </a:solidFill>
              </a:defRPr>
            </a:lvl5pPr>
            <a:lvl6pPr lvl="5">
              <a:spcBef>
                <a:spcPts val="400"/>
              </a:spcBef>
              <a:spcAft>
                <a:spcPts val="0"/>
              </a:spcAft>
              <a:buClr>
                <a:srgbClr val="FFFFFF"/>
              </a:buClr>
              <a:buSzPts val="1400"/>
              <a:buNone/>
              <a:defRPr>
                <a:solidFill>
                  <a:srgbClr val="FFFFFF"/>
                </a:solidFill>
              </a:defRPr>
            </a:lvl6pPr>
            <a:lvl7pPr lvl="6">
              <a:spcBef>
                <a:spcPts val="400"/>
              </a:spcBef>
              <a:spcAft>
                <a:spcPts val="0"/>
              </a:spcAft>
              <a:buClr>
                <a:srgbClr val="FFFFFF"/>
              </a:buClr>
              <a:buSzPts val="1400"/>
              <a:buNone/>
              <a:defRPr>
                <a:solidFill>
                  <a:srgbClr val="FFFFFF"/>
                </a:solidFill>
              </a:defRPr>
            </a:lvl7pPr>
            <a:lvl8pPr lvl="7">
              <a:spcBef>
                <a:spcPts val="400"/>
              </a:spcBef>
              <a:spcAft>
                <a:spcPts val="0"/>
              </a:spcAft>
              <a:buClr>
                <a:srgbClr val="FFFFFF"/>
              </a:buClr>
              <a:buSzPts val="1400"/>
              <a:buNone/>
              <a:defRPr>
                <a:solidFill>
                  <a:srgbClr val="FFFFFF"/>
                </a:solidFill>
              </a:defRPr>
            </a:lvl8pPr>
            <a:lvl9pPr lvl="8">
              <a:spcBef>
                <a:spcPts val="400"/>
              </a:spcBef>
              <a:spcAft>
                <a:spcPts val="400"/>
              </a:spcAft>
              <a:buClr>
                <a:srgbClr val="FFFFFF"/>
              </a:buClr>
              <a:buSzPts val="1400"/>
              <a:buNone/>
              <a:defRPr>
                <a:solidFill>
                  <a:srgbClr val="FFFFFF"/>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C">
  <p:cSld name="CUSTOM_2_1_1">
    <p:bg>
      <p:bgPr>
        <a:blipFill>
          <a:blip r:embed="rId2">
            <a:alphaModFix/>
          </a:blip>
          <a:stretch>
            <a:fillRect/>
          </a:stretch>
        </a:blipFill>
      </p:bgPr>
    </p:bg>
    <p:spTree>
      <p:nvGrpSpPr>
        <p:cNvPr id="874" name="Shape 874"/>
        <p:cNvGrpSpPr/>
        <p:nvPr/>
      </p:nvGrpSpPr>
      <p:grpSpPr>
        <a:xfrm>
          <a:off x="0" y="0"/>
          <a:ext cx="0" cy="0"/>
          <a:chOff x="0" y="0"/>
          <a:chExt cx="0" cy="0"/>
        </a:xfrm>
      </p:grpSpPr>
      <p:sp>
        <p:nvSpPr>
          <p:cNvPr id="875" name="Google Shape;875;p60"/>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a:spcBef>
                <a:spcPts val="0"/>
              </a:spcBef>
              <a:spcAft>
                <a:spcPts val="0"/>
              </a:spcAft>
              <a:buNone/>
              <a:defRPr sz="3600">
                <a:solidFill>
                  <a:schemeClr val="accent1"/>
                </a:solidFill>
                <a:latin typeface="Red Hat Display Medium"/>
                <a:ea typeface="Red Hat Display Medium"/>
                <a:cs typeface="Red Hat Display Medium"/>
                <a:sym typeface="Red Hat Display Medium"/>
              </a:defRPr>
            </a:lvl1pPr>
            <a:lvl2pPr lvl="1">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2pPr>
            <a:lvl3pPr lvl="2">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3pPr>
            <a:lvl4pPr lvl="3">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4pPr>
            <a:lvl5pPr lvl="4">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5pPr>
            <a:lvl6pPr lvl="5">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6pPr>
            <a:lvl7pPr lvl="6">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7pPr>
            <a:lvl8pPr lvl="7">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8pPr>
            <a:lvl9pPr lvl="8">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9pPr>
          </a:lstStyle>
          <a:p/>
        </p:txBody>
      </p:sp>
      <p:cxnSp>
        <p:nvCxnSpPr>
          <p:cNvPr id="876" name="Google Shape;876;p60"/>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877" name="Google Shape;877;p60"/>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878" name="Google Shape;878;p60"/>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9pPr>
          </a:lstStyle>
          <a:p/>
        </p:txBody>
      </p:sp>
      <p:sp>
        <p:nvSpPr>
          <p:cNvPr id="879" name="Google Shape;879;p60"/>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a:lnSpc>
                <a:spcPct val="174000"/>
              </a:lnSpc>
              <a:spcBef>
                <a:spcPts val="0"/>
              </a:spcBef>
              <a:spcAft>
                <a:spcPts val="0"/>
              </a:spcAft>
              <a:buNone/>
              <a:defRPr sz="1100">
                <a:solidFill>
                  <a:srgbClr val="EBEBEB"/>
                </a:solidFill>
              </a:defRPr>
            </a:lvl1pPr>
            <a:lvl2pPr lvl="1">
              <a:lnSpc>
                <a:spcPct val="174000"/>
              </a:lnSpc>
              <a:spcBef>
                <a:spcPts val="0"/>
              </a:spcBef>
              <a:spcAft>
                <a:spcPts val="0"/>
              </a:spcAft>
              <a:buNone/>
              <a:defRPr sz="1100">
                <a:solidFill>
                  <a:srgbClr val="EBEBEB"/>
                </a:solidFill>
              </a:defRPr>
            </a:lvl2pPr>
            <a:lvl3pPr lvl="2">
              <a:lnSpc>
                <a:spcPct val="174000"/>
              </a:lnSpc>
              <a:spcBef>
                <a:spcPts val="0"/>
              </a:spcBef>
              <a:spcAft>
                <a:spcPts val="0"/>
              </a:spcAft>
              <a:buNone/>
              <a:defRPr sz="1100">
                <a:solidFill>
                  <a:srgbClr val="EBEBEB"/>
                </a:solidFill>
              </a:defRPr>
            </a:lvl3pPr>
            <a:lvl4pPr lvl="3">
              <a:lnSpc>
                <a:spcPct val="174000"/>
              </a:lnSpc>
              <a:spcBef>
                <a:spcPts val="0"/>
              </a:spcBef>
              <a:spcAft>
                <a:spcPts val="0"/>
              </a:spcAft>
              <a:buNone/>
              <a:defRPr sz="1100">
                <a:solidFill>
                  <a:srgbClr val="EBEBEB"/>
                </a:solidFill>
              </a:defRPr>
            </a:lvl4pPr>
            <a:lvl5pPr lvl="4">
              <a:lnSpc>
                <a:spcPct val="174000"/>
              </a:lnSpc>
              <a:spcBef>
                <a:spcPts val="0"/>
              </a:spcBef>
              <a:spcAft>
                <a:spcPts val="0"/>
              </a:spcAft>
              <a:buNone/>
              <a:defRPr sz="1100">
                <a:solidFill>
                  <a:srgbClr val="EBEBEB"/>
                </a:solidFill>
              </a:defRPr>
            </a:lvl5pPr>
            <a:lvl6pPr lvl="5">
              <a:lnSpc>
                <a:spcPct val="174000"/>
              </a:lnSpc>
              <a:spcBef>
                <a:spcPts val="0"/>
              </a:spcBef>
              <a:spcAft>
                <a:spcPts val="0"/>
              </a:spcAft>
              <a:buNone/>
              <a:defRPr sz="1100">
                <a:solidFill>
                  <a:srgbClr val="EBEBEB"/>
                </a:solidFill>
              </a:defRPr>
            </a:lvl6pPr>
            <a:lvl7pPr lvl="6">
              <a:lnSpc>
                <a:spcPct val="174000"/>
              </a:lnSpc>
              <a:spcBef>
                <a:spcPts val="0"/>
              </a:spcBef>
              <a:spcAft>
                <a:spcPts val="0"/>
              </a:spcAft>
              <a:buNone/>
              <a:defRPr sz="1100">
                <a:solidFill>
                  <a:srgbClr val="EBEBEB"/>
                </a:solidFill>
              </a:defRPr>
            </a:lvl7pPr>
            <a:lvl8pPr lvl="7">
              <a:lnSpc>
                <a:spcPct val="174000"/>
              </a:lnSpc>
              <a:spcBef>
                <a:spcPts val="0"/>
              </a:spcBef>
              <a:spcAft>
                <a:spcPts val="0"/>
              </a:spcAft>
              <a:buNone/>
              <a:defRPr sz="1100">
                <a:solidFill>
                  <a:srgbClr val="EBEBEB"/>
                </a:solidFill>
              </a:defRPr>
            </a:lvl8pPr>
            <a:lvl9pPr lvl="8">
              <a:lnSpc>
                <a:spcPct val="174000"/>
              </a:lnSpc>
              <a:spcBef>
                <a:spcPts val="0"/>
              </a:spcBef>
              <a:spcAft>
                <a:spcPts val="0"/>
              </a:spcAft>
              <a:buNone/>
              <a:defRPr sz="1100">
                <a:solidFill>
                  <a:srgbClr val="EBEBEB"/>
                </a:solidFill>
              </a:defRPr>
            </a:lvl9pPr>
          </a:lstStyle>
          <a:p/>
        </p:txBody>
      </p:sp>
      <p:pic>
        <p:nvPicPr>
          <p:cNvPr id="880" name="Google Shape;880;p60"/>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881" name="Google Shape;881;p60"/>
          <p:cNvSpPr txBox="1"/>
          <p:nvPr>
            <p:ph idx="3" type="subTitle"/>
          </p:nvPr>
        </p:nvSpPr>
        <p:spPr>
          <a:xfrm>
            <a:off x="6938588" y="1307790"/>
            <a:ext cx="1593300" cy="2481900"/>
          </a:xfrm>
          <a:prstGeom prst="rect">
            <a:avLst/>
          </a:prstGeom>
        </p:spPr>
        <p:txBody>
          <a:bodyPr anchorCtr="0" anchor="t" bIns="0" lIns="0" spcFirstLastPara="1" rIns="0" wrap="square" tIns="0">
            <a:noAutofit/>
          </a:bodyPr>
          <a:lstStyle>
            <a:lvl1pPr lvl="0">
              <a:lnSpc>
                <a:spcPct val="135000"/>
              </a:lnSpc>
              <a:spcBef>
                <a:spcPts val="0"/>
              </a:spcBef>
              <a:spcAft>
                <a:spcPts val="0"/>
              </a:spcAft>
              <a:buNone/>
              <a:defRPr sz="1100">
                <a:solidFill>
                  <a:schemeClr val="dk1"/>
                </a:solidFill>
                <a:latin typeface="Red Hat Display"/>
                <a:ea typeface="Red Hat Display"/>
                <a:cs typeface="Red Hat Display"/>
                <a:sym typeface="Red Hat Display"/>
              </a:defRPr>
            </a:lvl1pPr>
            <a:lvl2pPr lvl="1">
              <a:lnSpc>
                <a:spcPct val="174000"/>
              </a:lnSpc>
              <a:spcBef>
                <a:spcPts val="0"/>
              </a:spcBef>
              <a:spcAft>
                <a:spcPts val="0"/>
              </a:spcAft>
              <a:buNone/>
              <a:defRPr sz="1100">
                <a:solidFill>
                  <a:schemeClr val="dk1"/>
                </a:solidFill>
              </a:defRPr>
            </a:lvl2pPr>
            <a:lvl3pPr lvl="2">
              <a:lnSpc>
                <a:spcPct val="174000"/>
              </a:lnSpc>
              <a:spcBef>
                <a:spcPts val="0"/>
              </a:spcBef>
              <a:spcAft>
                <a:spcPts val="0"/>
              </a:spcAft>
              <a:buNone/>
              <a:defRPr sz="1100">
                <a:solidFill>
                  <a:schemeClr val="dk1"/>
                </a:solidFill>
              </a:defRPr>
            </a:lvl3pPr>
            <a:lvl4pPr lvl="3">
              <a:lnSpc>
                <a:spcPct val="174000"/>
              </a:lnSpc>
              <a:spcBef>
                <a:spcPts val="0"/>
              </a:spcBef>
              <a:spcAft>
                <a:spcPts val="0"/>
              </a:spcAft>
              <a:buNone/>
              <a:defRPr sz="1100">
                <a:solidFill>
                  <a:schemeClr val="dk1"/>
                </a:solidFill>
              </a:defRPr>
            </a:lvl4pPr>
            <a:lvl5pPr lvl="4">
              <a:lnSpc>
                <a:spcPct val="174000"/>
              </a:lnSpc>
              <a:spcBef>
                <a:spcPts val="0"/>
              </a:spcBef>
              <a:spcAft>
                <a:spcPts val="0"/>
              </a:spcAft>
              <a:buNone/>
              <a:defRPr sz="1100">
                <a:solidFill>
                  <a:schemeClr val="dk1"/>
                </a:solidFill>
              </a:defRPr>
            </a:lvl5pPr>
            <a:lvl6pPr lvl="5">
              <a:lnSpc>
                <a:spcPct val="174000"/>
              </a:lnSpc>
              <a:spcBef>
                <a:spcPts val="0"/>
              </a:spcBef>
              <a:spcAft>
                <a:spcPts val="0"/>
              </a:spcAft>
              <a:buNone/>
              <a:defRPr sz="1100">
                <a:solidFill>
                  <a:schemeClr val="dk1"/>
                </a:solidFill>
              </a:defRPr>
            </a:lvl6pPr>
            <a:lvl7pPr lvl="6">
              <a:lnSpc>
                <a:spcPct val="174000"/>
              </a:lnSpc>
              <a:spcBef>
                <a:spcPts val="0"/>
              </a:spcBef>
              <a:spcAft>
                <a:spcPts val="0"/>
              </a:spcAft>
              <a:buNone/>
              <a:defRPr sz="1100">
                <a:solidFill>
                  <a:schemeClr val="dk1"/>
                </a:solidFill>
              </a:defRPr>
            </a:lvl7pPr>
            <a:lvl8pPr lvl="7">
              <a:lnSpc>
                <a:spcPct val="174000"/>
              </a:lnSpc>
              <a:spcBef>
                <a:spcPts val="0"/>
              </a:spcBef>
              <a:spcAft>
                <a:spcPts val="0"/>
              </a:spcAft>
              <a:buNone/>
              <a:defRPr sz="1100">
                <a:solidFill>
                  <a:schemeClr val="dk1"/>
                </a:solidFill>
              </a:defRPr>
            </a:lvl8pPr>
            <a:lvl9pPr lvl="8">
              <a:lnSpc>
                <a:spcPct val="174000"/>
              </a:lnSpc>
              <a:spcBef>
                <a:spcPts val="0"/>
              </a:spcBef>
              <a:spcAft>
                <a:spcPts val="0"/>
              </a:spcAft>
              <a:buNone/>
              <a:defRPr sz="1100">
                <a:solidFill>
                  <a:schemeClr val="dk1"/>
                </a:solidFill>
              </a:defRPr>
            </a:lvl9pPr>
          </a:lstStyle>
          <a:p/>
        </p:txBody>
      </p:sp>
      <p:sp>
        <p:nvSpPr>
          <p:cNvPr id="882" name="Google Shape;882;p6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call out B">
  <p:cSld name="CUSTOM_2_1_1_1">
    <p:bg>
      <p:bgPr>
        <a:blipFill>
          <a:blip r:embed="rId2">
            <a:alphaModFix/>
          </a:blip>
          <a:stretch>
            <a:fillRect/>
          </a:stretch>
        </a:blipFill>
      </p:bgPr>
    </p:bg>
    <p:spTree>
      <p:nvGrpSpPr>
        <p:cNvPr id="883" name="Shape 883"/>
        <p:cNvGrpSpPr/>
        <p:nvPr/>
      </p:nvGrpSpPr>
      <p:grpSpPr>
        <a:xfrm>
          <a:off x="0" y="0"/>
          <a:ext cx="0" cy="0"/>
          <a:chOff x="0" y="0"/>
          <a:chExt cx="0" cy="0"/>
        </a:xfrm>
      </p:grpSpPr>
      <p:sp>
        <p:nvSpPr>
          <p:cNvPr id="884" name="Google Shape;884;p61"/>
          <p:cNvSpPr txBox="1"/>
          <p:nvPr>
            <p:ph idx="1" type="subTitle"/>
          </p:nvPr>
        </p:nvSpPr>
        <p:spPr>
          <a:xfrm>
            <a:off x="6938588" y="1679691"/>
            <a:ext cx="1593300" cy="2367900"/>
          </a:xfrm>
          <a:prstGeom prst="rect">
            <a:avLst/>
          </a:prstGeom>
        </p:spPr>
        <p:txBody>
          <a:bodyPr anchorCtr="0" anchor="t" bIns="0" lIns="0" spcFirstLastPara="1" rIns="0" wrap="square" tIns="0">
            <a:noAutofit/>
          </a:bodyPr>
          <a:lstStyle>
            <a:lvl1pPr lvl="0">
              <a:lnSpc>
                <a:spcPct val="135000"/>
              </a:lnSpc>
              <a:spcBef>
                <a:spcPts val="0"/>
              </a:spcBef>
              <a:spcAft>
                <a:spcPts val="0"/>
              </a:spcAft>
              <a:buNone/>
              <a:defRPr sz="1100">
                <a:solidFill>
                  <a:schemeClr val="dk1"/>
                </a:solidFill>
                <a:latin typeface="Red Hat Display"/>
                <a:ea typeface="Red Hat Display"/>
                <a:cs typeface="Red Hat Display"/>
                <a:sym typeface="Red Hat Display"/>
              </a:defRPr>
            </a:lvl1pPr>
            <a:lvl2pPr lvl="1">
              <a:lnSpc>
                <a:spcPct val="174000"/>
              </a:lnSpc>
              <a:spcBef>
                <a:spcPts val="0"/>
              </a:spcBef>
              <a:spcAft>
                <a:spcPts val="0"/>
              </a:spcAft>
              <a:buNone/>
              <a:defRPr sz="1100">
                <a:solidFill>
                  <a:schemeClr val="dk1"/>
                </a:solidFill>
              </a:defRPr>
            </a:lvl2pPr>
            <a:lvl3pPr lvl="2">
              <a:lnSpc>
                <a:spcPct val="174000"/>
              </a:lnSpc>
              <a:spcBef>
                <a:spcPts val="0"/>
              </a:spcBef>
              <a:spcAft>
                <a:spcPts val="0"/>
              </a:spcAft>
              <a:buNone/>
              <a:defRPr sz="1100">
                <a:solidFill>
                  <a:schemeClr val="dk1"/>
                </a:solidFill>
              </a:defRPr>
            </a:lvl3pPr>
            <a:lvl4pPr lvl="3">
              <a:lnSpc>
                <a:spcPct val="174000"/>
              </a:lnSpc>
              <a:spcBef>
                <a:spcPts val="0"/>
              </a:spcBef>
              <a:spcAft>
                <a:spcPts val="0"/>
              </a:spcAft>
              <a:buNone/>
              <a:defRPr sz="1100">
                <a:solidFill>
                  <a:schemeClr val="dk1"/>
                </a:solidFill>
              </a:defRPr>
            </a:lvl4pPr>
            <a:lvl5pPr lvl="4">
              <a:lnSpc>
                <a:spcPct val="174000"/>
              </a:lnSpc>
              <a:spcBef>
                <a:spcPts val="0"/>
              </a:spcBef>
              <a:spcAft>
                <a:spcPts val="0"/>
              </a:spcAft>
              <a:buNone/>
              <a:defRPr sz="1100">
                <a:solidFill>
                  <a:schemeClr val="dk1"/>
                </a:solidFill>
              </a:defRPr>
            </a:lvl5pPr>
            <a:lvl6pPr lvl="5">
              <a:lnSpc>
                <a:spcPct val="174000"/>
              </a:lnSpc>
              <a:spcBef>
                <a:spcPts val="0"/>
              </a:spcBef>
              <a:spcAft>
                <a:spcPts val="0"/>
              </a:spcAft>
              <a:buNone/>
              <a:defRPr sz="1100">
                <a:solidFill>
                  <a:schemeClr val="dk1"/>
                </a:solidFill>
              </a:defRPr>
            </a:lvl6pPr>
            <a:lvl7pPr lvl="6">
              <a:lnSpc>
                <a:spcPct val="174000"/>
              </a:lnSpc>
              <a:spcBef>
                <a:spcPts val="0"/>
              </a:spcBef>
              <a:spcAft>
                <a:spcPts val="0"/>
              </a:spcAft>
              <a:buNone/>
              <a:defRPr sz="1100">
                <a:solidFill>
                  <a:schemeClr val="dk1"/>
                </a:solidFill>
              </a:defRPr>
            </a:lvl7pPr>
            <a:lvl8pPr lvl="7">
              <a:lnSpc>
                <a:spcPct val="174000"/>
              </a:lnSpc>
              <a:spcBef>
                <a:spcPts val="0"/>
              </a:spcBef>
              <a:spcAft>
                <a:spcPts val="0"/>
              </a:spcAft>
              <a:buNone/>
              <a:defRPr sz="1100">
                <a:solidFill>
                  <a:schemeClr val="dk1"/>
                </a:solidFill>
              </a:defRPr>
            </a:lvl8pPr>
            <a:lvl9pPr lvl="8">
              <a:lnSpc>
                <a:spcPct val="174000"/>
              </a:lnSpc>
              <a:spcBef>
                <a:spcPts val="0"/>
              </a:spcBef>
              <a:spcAft>
                <a:spcPts val="0"/>
              </a:spcAft>
              <a:buNone/>
              <a:defRPr sz="1100">
                <a:solidFill>
                  <a:schemeClr val="dk1"/>
                </a:solidFill>
              </a:defRPr>
            </a:lvl9pPr>
          </a:lstStyle>
          <a:p/>
        </p:txBody>
      </p:sp>
      <p:sp>
        <p:nvSpPr>
          <p:cNvPr id="885" name="Google Shape;885;p61"/>
          <p:cNvSpPr txBox="1"/>
          <p:nvPr>
            <p:ph idx="2" type="subTitle"/>
          </p:nvPr>
        </p:nvSpPr>
        <p:spPr>
          <a:xfrm>
            <a:off x="6938588" y="1265269"/>
            <a:ext cx="1593300" cy="266100"/>
          </a:xfrm>
          <a:prstGeom prst="rect">
            <a:avLst/>
          </a:prstGeom>
        </p:spPr>
        <p:txBody>
          <a:bodyPr anchorCtr="0" anchor="b" bIns="0" lIns="0" spcFirstLastPara="1" rIns="0" wrap="square" tIns="0">
            <a:noAutofit/>
          </a:bodyPr>
          <a:lstStyle>
            <a:lvl1pPr lvl="0">
              <a:lnSpc>
                <a:spcPct val="135000"/>
              </a:lnSpc>
              <a:spcBef>
                <a:spcPts val="0"/>
              </a:spcBef>
              <a:spcAft>
                <a:spcPts val="0"/>
              </a:spcAft>
              <a:buSzPts val="1100"/>
              <a:buFont typeface="Red Hat Display Medium"/>
              <a:buNone/>
              <a:defRPr sz="1100">
                <a:latin typeface="Red Hat Display Medium"/>
                <a:ea typeface="Red Hat Display Medium"/>
                <a:cs typeface="Red Hat Display Medium"/>
                <a:sym typeface="Red Hat Display Medium"/>
              </a:defRPr>
            </a:lvl1pPr>
            <a:lvl2pPr lvl="1">
              <a:spcBef>
                <a:spcPts val="0"/>
              </a:spcBef>
              <a:spcAft>
                <a:spcPts val="0"/>
              </a:spcAft>
              <a:buSzPts val="1400"/>
              <a:buNone/>
              <a:defRPr/>
            </a:lvl2pPr>
            <a:lvl3pPr lvl="2">
              <a:spcBef>
                <a:spcPts val="400"/>
              </a:spcBef>
              <a:spcAft>
                <a:spcPts val="0"/>
              </a:spcAft>
              <a:buSzPts val="1400"/>
              <a:buNone/>
              <a:defRPr/>
            </a:lvl3pPr>
            <a:lvl4pPr lvl="3">
              <a:spcBef>
                <a:spcPts val="400"/>
              </a:spcBef>
              <a:spcAft>
                <a:spcPts val="0"/>
              </a:spcAft>
              <a:buSzPts val="1400"/>
              <a:buNone/>
              <a:defRPr/>
            </a:lvl4pPr>
            <a:lvl5pPr lvl="4">
              <a:spcBef>
                <a:spcPts val="400"/>
              </a:spcBef>
              <a:spcAft>
                <a:spcPts val="0"/>
              </a:spcAft>
              <a:buSzPts val="1400"/>
              <a:buNone/>
              <a:defRPr/>
            </a:lvl5pPr>
            <a:lvl6pPr lvl="5">
              <a:spcBef>
                <a:spcPts val="400"/>
              </a:spcBef>
              <a:spcAft>
                <a:spcPts val="0"/>
              </a:spcAft>
              <a:buSzPts val="1400"/>
              <a:buNone/>
              <a:defRPr/>
            </a:lvl6pPr>
            <a:lvl7pPr lvl="6">
              <a:spcBef>
                <a:spcPts val="400"/>
              </a:spcBef>
              <a:spcAft>
                <a:spcPts val="0"/>
              </a:spcAft>
              <a:buSzPts val="1400"/>
              <a:buNone/>
              <a:defRPr/>
            </a:lvl7pPr>
            <a:lvl8pPr lvl="7">
              <a:spcBef>
                <a:spcPts val="400"/>
              </a:spcBef>
              <a:spcAft>
                <a:spcPts val="0"/>
              </a:spcAft>
              <a:buSzPts val="1400"/>
              <a:buNone/>
              <a:defRPr/>
            </a:lvl8pPr>
            <a:lvl9pPr lvl="8">
              <a:spcBef>
                <a:spcPts val="400"/>
              </a:spcBef>
              <a:spcAft>
                <a:spcPts val="400"/>
              </a:spcAft>
              <a:buSzPts val="1400"/>
              <a:buNone/>
              <a:defRPr/>
            </a:lvl9pPr>
          </a:lstStyle>
          <a:p/>
        </p:txBody>
      </p:sp>
      <p:cxnSp>
        <p:nvCxnSpPr>
          <p:cNvPr id="886" name="Google Shape;886;p61"/>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887" name="Google Shape;887;p61"/>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888" name="Google Shape;888;p61"/>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9pPr>
          </a:lstStyle>
          <a:p/>
        </p:txBody>
      </p:sp>
      <p:pic>
        <p:nvPicPr>
          <p:cNvPr id="889" name="Google Shape;889;p61"/>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890" name="Google Shape;890;p6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binar title">
  <p:cSld name="TITLE_3">
    <p:bg>
      <p:bgPr>
        <a:solidFill>
          <a:srgbClr val="EBEBEB">
            <a:alpha val="0"/>
          </a:srgbClr>
        </a:solidFill>
      </p:bgPr>
    </p:bg>
    <p:spTree>
      <p:nvGrpSpPr>
        <p:cNvPr id="66" name="Shape 66"/>
        <p:cNvGrpSpPr/>
        <p:nvPr/>
      </p:nvGrpSpPr>
      <p:grpSpPr>
        <a:xfrm>
          <a:off x="0" y="0"/>
          <a:ext cx="0" cy="0"/>
          <a:chOff x="0" y="0"/>
          <a:chExt cx="0" cy="0"/>
        </a:xfrm>
      </p:grpSpPr>
      <p:pic>
        <p:nvPicPr>
          <p:cNvPr id="67" name="Google Shape;67;p7"/>
          <p:cNvPicPr preferRelativeResize="0"/>
          <p:nvPr/>
        </p:nvPicPr>
        <p:blipFill>
          <a:blip r:embed="rId2">
            <a:alphaModFix/>
          </a:blip>
          <a:stretch>
            <a:fillRect/>
          </a:stretch>
        </p:blipFill>
        <p:spPr>
          <a:xfrm>
            <a:off x="914400" y="571500"/>
            <a:ext cx="1609459" cy="380700"/>
          </a:xfrm>
          <a:prstGeom prst="rect">
            <a:avLst/>
          </a:prstGeom>
          <a:noFill/>
          <a:ln>
            <a:noFill/>
          </a:ln>
        </p:spPr>
      </p:pic>
      <p:sp>
        <p:nvSpPr>
          <p:cNvPr id="68" name="Google Shape;68;p7"/>
          <p:cNvSpPr txBox="1"/>
          <p:nvPr>
            <p:ph idx="1" type="subTitle"/>
          </p:nvPr>
        </p:nvSpPr>
        <p:spPr>
          <a:xfrm>
            <a:off x="876994" y="3327169"/>
            <a:ext cx="5649900" cy="685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EE0000"/>
              </a:buClr>
              <a:buSzPts val="2100"/>
              <a:buFont typeface="Red Hat Display"/>
              <a:buNone/>
              <a:defRPr sz="2100">
                <a:solidFill>
                  <a:srgbClr val="EE0000"/>
                </a:solidFill>
                <a:latin typeface="Red Hat Display"/>
                <a:ea typeface="Red Hat Display"/>
                <a:cs typeface="Red Hat Display"/>
                <a:sym typeface="Red Hat Display"/>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9" name="Google Shape;69;p7"/>
          <p:cNvSpPr txBox="1"/>
          <p:nvPr>
            <p:ph type="title"/>
          </p:nvPr>
        </p:nvSpPr>
        <p:spPr>
          <a:xfrm>
            <a:off x="877106" y="1993519"/>
            <a:ext cx="7404000" cy="1200300"/>
          </a:xfrm>
          <a:prstGeom prst="rect">
            <a:avLst/>
          </a:prstGeom>
        </p:spPr>
        <p:txBody>
          <a:bodyPr anchorCtr="0" anchor="b" bIns="0" lIns="0" spcFirstLastPara="1" rIns="0" wrap="square" tIns="0">
            <a:noAutofit/>
          </a:bodyPr>
          <a:lstStyle>
            <a:lvl1pPr lvl="0" rtl="0">
              <a:lnSpc>
                <a:spcPct val="90000"/>
              </a:lnSpc>
              <a:spcBef>
                <a:spcPts val="0"/>
              </a:spcBef>
              <a:spcAft>
                <a:spcPts val="0"/>
              </a:spcAft>
              <a:buNone/>
              <a:defRPr sz="6000">
                <a:solidFill>
                  <a:srgbClr val="EE0000"/>
                </a:solidFill>
                <a:latin typeface="Red Hat Display Medium"/>
                <a:ea typeface="Red Hat Display Medium"/>
                <a:cs typeface="Red Hat Display Medium"/>
                <a:sym typeface="Red Hat Display Medium"/>
              </a:defRPr>
            </a:lvl1pPr>
            <a:lvl2pPr lvl="1" rtl="0">
              <a:lnSpc>
                <a:spcPct val="105000"/>
              </a:lnSpc>
              <a:spcBef>
                <a:spcPts val="0"/>
              </a:spcBef>
              <a:spcAft>
                <a:spcPts val="0"/>
              </a:spcAft>
              <a:buNone/>
              <a:defRPr b="1" sz="6000">
                <a:solidFill>
                  <a:schemeClr val="lt1"/>
                </a:solidFill>
              </a:defRPr>
            </a:lvl2pPr>
            <a:lvl3pPr lvl="2" rtl="0">
              <a:lnSpc>
                <a:spcPct val="105000"/>
              </a:lnSpc>
              <a:spcBef>
                <a:spcPts val="0"/>
              </a:spcBef>
              <a:spcAft>
                <a:spcPts val="0"/>
              </a:spcAft>
              <a:buNone/>
              <a:defRPr b="1" sz="6000">
                <a:solidFill>
                  <a:schemeClr val="lt1"/>
                </a:solidFill>
              </a:defRPr>
            </a:lvl3pPr>
            <a:lvl4pPr lvl="3" rtl="0">
              <a:lnSpc>
                <a:spcPct val="105000"/>
              </a:lnSpc>
              <a:spcBef>
                <a:spcPts val="0"/>
              </a:spcBef>
              <a:spcAft>
                <a:spcPts val="0"/>
              </a:spcAft>
              <a:buNone/>
              <a:defRPr b="1" sz="6000">
                <a:solidFill>
                  <a:schemeClr val="lt1"/>
                </a:solidFill>
              </a:defRPr>
            </a:lvl4pPr>
            <a:lvl5pPr lvl="4" rtl="0">
              <a:lnSpc>
                <a:spcPct val="105000"/>
              </a:lnSpc>
              <a:spcBef>
                <a:spcPts val="0"/>
              </a:spcBef>
              <a:spcAft>
                <a:spcPts val="0"/>
              </a:spcAft>
              <a:buNone/>
              <a:defRPr b="1" sz="6000">
                <a:solidFill>
                  <a:schemeClr val="lt1"/>
                </a:solidFill>
              </a:defRPr>
            </a:lvl5pPr>
            <a:lvl6pPr lvl="5" rtl="0">
              <a:lnSpc>
                <a:spcPct val="105000"/>
              </a:lnSpc>
              <a:spcBef>
                <a:spcPts val="0"/>
              </a:spcBef>
              <a:spcAft>
                <a:spcPts val="0"/>
              </a:spcAft>
              <a:buNone/>
              <a:defRPr b="1" sz="6000">
                <a:solidFill>
                  <a:schemeClr val="lt1"/>
                </a:solidFill>
              </a:defRPr>
            </a:lvl6pPr>
            <a:lvl7pPr lvl="6" rtl="0">
              <a:lnSpc>
                <a:spcPct val="105000"/>
              </a:lnSpc>
              <a:spcBef>
                <a:spcPts val="0"/>
              </a:spcBef>
              <a:spcAft>
                <a:spcPts val="0"/>
              </a:spcAft>
              <a:buNone/>
              <a:defRPr b="1" sz="6000">
                <a:solidFill>
                  <a:schemeClr val="lt1"/>
                </a:solidFill>
              </a:defRPr>
            </a:lvl7pPr>
            <a:lvl8pPr lvl="7" rtl="0">
              <a:lnSpc>
                <a:spcPct val="105000"/>
              </a:lnSpc>
              <a:spcBef>
                <a:spcPts val="0"/>
              </a:spcBef>
              <a:spcAft>
                <a:spcPts val="0"/>
              </a:spcAft>
              <a:buNone/>
              <a:defRPr b="1" sz="6000">
                <a:solidFill>
                  <a:schemeClr val="lt1"/>
                </a:solidFill>
              </a:defRPr>
            </a:lvl8pPr>
            <a:lvl9pPr lvl="8" rtl="0">
              <a:lnSpc>
                <a:spcPct val="105000"/>
              </a:lnSpc>
              <a:spcBef>
                <a:spcPts val="0"/>
              </a:spcBef>
              <a:spcAft>
                <a:spcPts val="0"/>
              </a:spcAft>
              <a:buNone/>
              <a:defRPr b="1" sz="6000">
                <a:solidFill>
                  <a:schemeClr val="lt1"/>
                </a:solidFill>
              </a:defRPr>
            </a:lvl9pPr>
          </a:lstStyle>
          <a:p/>
        </p:txBody>
      </p:sp>
      <p:sp>
        <p:nvSpPr>
          <p:cNvPr id="70" name="Google Shape;70;p7"/>
          <p:cNvSpPr txBox="1"/>
          <p:nvPr>
            <p:ph idx="2" type="subTitle"/>
          </p:nvPr>
        </p:nvSpPr>
        <p:spPr>
          <a:xfrm>
            <a:off x="876994" y="4091020"/>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000000"/>
              </a:buClr>
              <a:buSzPts val="1100"/>
              <a:buFont typeface="Red Hat Display Medium"/>
              <a:buNone/>
              <a:defRPr sz="1100">
                <a:latin typeface="Red Hat Display Medium"/>
                <a:ea typeface="Red Hat Display Medium"/>
                <a:cs typeface="Red Hat Display Medium"/>
                <a:sym typeface="Red Hat Display Medium"/>
              </a:defRPr>
            </a:lvl1pPr>
            <a:lvl2pPr lvl="1"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2pPr>
            <a:lvl3pPr lvl="2"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3pPr>
            <a:lvl4pPr lvl="3"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4pPr>
            <a:lvl5pPr lvl="4"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5pPr>
            <a:lvl6pPr lvl="5"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6pPr>
            <a:lvl7pPr lvl="6"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7pPr>
            <a:lvl8pPr lvl="7"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8pPr>
            <a:lvl9pPr lvl="8"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9pPr>
          </a:lstStyle>
          <a:p/>
        </p:txBody>
      </p:sp>
      <p:sp>
        <p:nvSpPr>
          <p:cNvPr id="71" name="Google Shape;71;p7"/>
          <p:cNvSpPr txBox="1"/>
          <p:nvPr>
            <p:ph idx="3" type="subTitle"/>
          </p:nvPr>
        </p:nvSpPr>
        <p:spPr>
          <a:xfrm>
            <a:off x="2668088" y="4091020"/>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000000"/>
              </a:buClr>
              <a:buSzPts val="1100"/>
              <a:buFont typeface="Red Hat Display Medium"/>
              <a:buNone/>
              <a:defRPr sz="1100">
                <a:latin typeface="Red Hat Display Medium"/>
                <a:ea typeface="Red Hat Display Medium"/>
                <a:cs typeface="Red Hat Display Medium"/>
                <a:sym typeface="Red Hat Display Medium"/>
              </a:defRPr>
            </a:lvl1pPr>
            <a:lvl2pPr lvl="1"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2pPr>
            <a:lvl3pPr lvl="2"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3pPr>
            <a:lvl4pPr lvl="3"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4pPr>
            <a:lvl5pPr lvl="4"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5pPr>
            <a:lvl6pPr lvl="5"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6pPr>
            <a:lvl7pPr lvl="6"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7pPr>
            <a:lvl8pPr lvl="7"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8pPr>
            <a:lvl9pPr lvl="8"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9pPr>
          </a:lstStyle>
          <a:p/>
        </p:txBody>
      </p:sp>
      <p:cxnSp>
        <p:nvCxnSpPr>
          <p:cNvPr id="72" name="Google Shape;72;p7"/>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73" name="Google Shape;73;p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D">
  <p:cSld name="CUSTOM_3">
    <p:bg>
      <p:bgPr>
        <a:blipFill>
          <a:blip r:embed="rId2">
            <a:alphaModFix/>
          </a:blip>
          <a:stretch>
            <a:fillRect/>
          </a:stretch>
        </a:blipFill>
      </p:bgPr>
    </p:bg>
    <p:spTree>
      <p:nvGrpSpPr>
        <p:cNvPr id="891" name="Shape 891"/>
        <p:cNvGrpSpPr/>
        <p:nvPr/>
      </p:nvGrpSpPr>
      <p:grpSpPr>
        <a:xfrm>
          <a:off x="0" y="0"/>
          <a:ext cx="0" cy="0"/>
          <a:chOff x="0" y="0"/>
          <a:chExt cx="0" cy="0"/>
        </a:xfrm>
      </p:grpSpPr>
      <p:sp>
        <p:nvSpPr>
          <p:cNvPr id="892" name="Google Shape;892;p62"/>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4100">
                <a:solidFill>
                  <a:schemeClr val="accent1"/>
                </a:solidFill>
              </a:defRPr>
            </a:lvl1pPr>
            <a:lvl2pPr lvl="1">
              <a:lnSpc>
                <a:spcPct val="100000"/>
              </a:lnSpc>
              <a:spcBef>
                <a:spcPts val="0"/>
              </a:spcBef>
              <a:spcAft>
                <a:spcPts val="0"/>
              </a:spcAft>
              <a:buNone/>
              <a:defRPr sz="4100">
                <a:solidFill>
                  <a:schemeClr val="accent1"/>
                </a:solidFill>
              </a:defRPr>
            </a:lvl2pPr>
            <a:lvl3pPr lvl="2">
              <a:lnSpc>
                <a:spcPct val="100000"/>
              </a:lnSpc>
              <a:spcBef>
                <a:spcPts val="0"/>
              </a:spcBef>
              <a:spcAft>
                <a:spcPts val="0"/>
              </a:spcAft>
              <a:buNone/>
              <a:defRPr sz="4100">
                <a:solidFill>
                  <a:schemeClr val="accent1"/>
                </a:solidFill>
              </a:defRPr>
            </a:lvl3pPr>
            <a:lvl4pPr lvl="3">
              <a:lnSpc>
                <a:spcPct val="100000"/>
              </a:lnSpc>
              <a:spcBef>
                <a:spcPts val="0"/>
              </a:spcBef>
              <a:spcAft>
                <a:spcPts val="0"/>
              </a:spcAft>
              <a:buNone/>
              <a:defRPr sz="4100">
                <a:solidFill>
                  <a:schemeClr val="accent1"/>
                </a:solidFill>
              </a:defRPr>
            </a:lvl4pPr>
            <a:lvl5pPr lvl="4">
              <a:lnSpc>
                <a:spcPct val="100000"/>
              </a:lnSpc>
              <a:spcBef>
                <a:spcPts val="0"/>
              </a:spcBef>
              <a:spcAft>
                <a:spcPts val="0"/>
              </a:spcAft>
              <a:buNone/>
              <a:defRPr sz="4100">
                <a:solidFill>
                  <a:schemeClr val="accent1"/>
                </a:solidFill>
              </a:defRPr>
            </a:lvl5pPr>
            <a:lvl6pPr lvl="5">
              <a:lnSpc>
                <a:spcPct val="100000"/>
              </a:lnSpc>
              <a:spcBef>
                <a:spcPts val="0"/>
              </a:spcBef>
              <a:spcAft>
                <a:spcPts val="0"/>
              </a:spcAft>
              <a:buNone/>
              <a:defRPr sz="4100">
                <a:solidFill>
                  <a:schemeClr val="accent1"/>
                </a:solidFill>
              </a:defRPr>
            </a:lvl6pPr>
            <a:lvl7pPr lvl="6">
              <a:lnSpc>
                <a:spcPct val="100000"/>
              </a:lnSpc>
              <a:spcBef>
                <a:spcPts val="0"/>
              </a:spcBef>
              <a:spcAft>
                <a:spcPts val="0"/>
              </a:spcAft>
              <a:buNone/>
              <a:defRPr sz="4100">
                <a:solidFill>
                  <a:schemeClr val="accent1"/>
                </a:solidFill>
              </a:defRPr>
            </a:lvl7pPr>
            <a:lvl8pPr lvl="7">
              <a:lnSpc>
                <a:spcPct val="100000"/>
              </a:lnSpc>
              <a:spcBef>
                <a:spcPts val="0"/>
              </a:spcBef>
              <a:spcAft>
                <a:spcPts val="0"/>
              </a:spcAft>
              <a:buNone/>
              <a:defRPr sz="4100">
                <a:solidFill>
                  <a:schemeClr val="accent1"/>
                </a:solidFill>
              </a:defRPr>
            </a:lvl8pPr>
            <a:lvl9pPr lvl="8">
              <a:lnSpc>
                <a:spcPct val="100000"/>
              </a:lnSpc>
              <a:spcBef>
                <a:spcPts val="0"/>
              </a:spcBef>
              <a:spcAft>
                <a:spcPts val="0"/>
              </a:spcAft>
              <a:buNone/>
              <a:defRPr sz="4100">
                <a:solidFill>
                  <a:schemeClr val="accent1"/>
                </a:solidFill>
              </a:defRPr>
            </a:lvl9pPr>
          </a:lstStyle>
          <a:p/>
        </p:txBody>
      </p:sp>
      <p:cxnSp>
        <p:nvCxnSpPr>
          <p:cNvPr id="893" name="Google Shape;893;p62"/>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894" name="Google Shape;894;p62"/>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pic>
        <p:nvPicPr>
          <p:cNvPr id="895" name="Google Shape;895;p62"/>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cxnSp>
        <p:nvCxnSpPr>
          <p:cNvPr id="896" name="Google Shape;896;p62"/>
          <p:cNvCxnSpPr/>
          <p:nvPr/>
        </p:nvCxnSpPr>
        <p:spPr>
          <a:xfrm>
            <a:off x="1557019" y="1240275"/>
            <a:ext cx="1043100" cy="0"/>
          </a:xfrm>
          <a:prstGeom prst="straightConnector1">
            <a:avLst/>
          </a:prstGeom>
          <a:noFill/>
          <a:ln cap="flat" cmpd="sng" w="9525">
            <a:solidFill>
              <a:srgbClr val="EE0000"/>
            </a:solidFill>
            <a:prstDash val="solid"/>
            <a:round/>
            <a:headEnd len="med" w="med" type="none"/>
            <a:tailEnd len="med" w="med" type="none"/>
          </a:ln>
        </p:spPr>
      </p:cxnSp>
      <p:sp>
        <p:nvSpPr>
          <p:cNvPr id="897" name="Google Shape;897;p6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rgbClr val="FFFFFF"/>
                </a:solidFill>
                <a:latin typeface="Red Hat Text Medium"/>
                <a:ea typeface="Red Hat Text Medium"/>
                <a:cs typeface="Red Hat Text Medium"/>
                <a:sym typeface="Red Hat Text Medium"/>
              </a:defRPr>
            </a:lvl1pPr>
            <a:lvl2pPr lvl="1" algn="ctr">
              <a:buNone/>
              <a:defRPr sz="600">
                <a:solidFill>
                  <a:srgbClr val="FFFFFF"/>
                </a:solidFill>
                <a:latin typeface="Red Hat Text Medium"/>
                <a:ea typeface="Red Hat Text Medium"/>
                <a:cs typeface="Red Hat Text Medium"/>
                <a:sym typeface="Red Hat Text Medium"/>
              </a:defRPr>
            </a:lvl2pPr>
            <a:lvl3pPr lvl="2" algn="ctr">
              <a:buNone/>
              <a:defRPr sz="600">
                <a:solidFill>
                  <a:srgbClr val="FFFFFF"/>
                </a:solidFill>
                <a:latin typeface="Red Hat Text Medium"/>
                <a:ea typeface="Red Hat Text Medium"/>
                <a:cs typeface="Red Hat Text Medium"/>
                <a:sym typeface="Red Hat Text Medium"/>
              </a:defRPr>
            </a:lvl3pPr>
            <a:lvl4pPr lvl="3" algn="ctr">
              <a:buNone/>
              <a:defRPr sz="600">
                <a:solidFill>
                  <a:srgbClr val="FFFFFF"/>
                </a:solidFill>
                <a:latin typeface="Red Hat Text Medium"/>
                <a:ea typeface="Red Hat Text Medium"/>
                <a:cs typeface="Red Hat Text Medium"/>
                <a:sym typeface="Red Hat Text Medium"/>
              </a:defRPr>
            </a:lvl4pPr>
            <a:lvl5pPr lvl="4" algn="ctr">
              <a:buNone/>
              <a:defRPr sz="600">
                <a:solidFill>
                  <a:srgbClr val="FFFFFF"/>
                </a:solidFill>
                <a:latin typeface="Red Hat Text Medium"/>
                <a:ea typeface="Red Hat Text Medium"/>
                <a:cs typeface="Red Hat Text Medium"/>
                <a:sym typeface="Red Hat Text Medium"/>
              </a:defRPr>
            </a:lvl5pPr>
            <a:lvl6pPr lvl="5" algn="ctr">
              <a:buNone/>
              <a:defRPr sz="600">
                <a:solidFill>
                  <a:srgbClr val="FFFFFF"/>
                </a:solidFill>
                <a:latin typeface="Red Hat Text Medium"/>
                <a:ea typeface="Red Hat Text Medium"/>
                <a:cs typeface="Red Hat Text Medium"/>
                <a:sym typeface="Red Hat Text Medium"/>
              </a:defRPr>
            </a:lvl6pPr>
            <a:lvl7pPr lvl="6" algn="ctr">
              <a:buNone/>
              <a:defRPr sz="600">
                <a:solidFill>
                  <a:srgbClr val="FFFFFF"/>
                </a:solidFill>
                <a:latin typeface="Red Hat Text Medium"/>
                <a:ea typeface="Red Hat Text Medium"/>
                <a:cs typeface="Red Hat Text Medium"/>
                <a:sym typeface="Red Hat Text Medium"/>
              </a:defRPr>
            </a:lvl7pPr>
            <a:lvl8pPr lvl="7" algn="ctr">
              <a:buNone/>
              <a:defRPr sz="600">
                <a:solidFill>
                  <a:srgbClr val="FFFFFF"/>
                </a:solidFill>
                <a:latin typeface="Red Hat Text Medium"/>
                <a:ea typeface="Red Hat Text Medium"/>
                <a:cs typeface="Red Hat Text Medium"/>
                <a:sym typeface="Red Hat Text Medium"/>
              </a:defRPr>
            </a:lvl8pPr>
            <a:lvl9pPr lvl="8" algn="ctr">
              <a:buNone/>
              <a:defRPr sz="6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1 divider">
  <p:cSld name="CUSTOM_3_1">
    <p:bg>
      <p:bgPr>
        <a:blipFill>
          <a:blip r:embed="rId2">
            <a:alphaModFix/>
          </a:blip>
          <a:stretch>
            <a:fillRect/>
          </a:stretch>
        </a:blipFill>
      </p:bgPr>
    </p:bg>
    <p:spTree>
      <p:nvGrpSpPr>
        <p:cNvPr id="898" name="Shape 898"/>
        <p:cNvGrpSpPr/>
        <p:nvPr/>
      </p:nvGrpSpPr>
      <p:grpSpPr>
        <a:xfrm>
          <a:off x="0" y="0"/>
          <a:ext cx="0" cy="0"/>
          <a:chOff x="0" y="0"/>
          <a:chExt cx="0" cy="0"/>
        </a:xfrm>
      </p:grpSpPr>
      <p:sp>
        <p:nvSpPr>
          <p:cNvPr id="899" name="Google Shape;899;p63"/>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4100">
                <a:solidFill>
                  <a:schemeClr val="lt1"/>
                </a:solidFill>
              </a:defRPr>
            </a:lvl1pPr>
            <a:lvl2pPr lvl="1">
              <a:lnSpc>
                <a:spcPct val="100000"/>
              </a:lnSpc>
              <a:spcBef>
                <a:spcPts val="0"/>
              </a:spcBef>
              <a:spcAft>
                <a:spcPts val="0"/>
              </a:spcAft>
              <a:buNone/>
              <a:defRPr sz="4100">
                <a:solidFill>
                  <a:schemeClr val="lt1"/>
                </a:solidFill>
              </a:defRPr>
            </a:lvl2pPr>
            <a:lvl3pPr lvl="2">
              <a:lnSpc>
                <a:spcPct val="100000"/>
              </a:lnSpc>
              <a:spcBef>
                <a:spcPts val="0"/>
              </a:spcBef>
              <a:spcAft>
                <a:spcPts val="0"/>
              </a:spcAft>
              <a:buNone/>
              <a:defRPr sz="4100">
                <a:solidFill>
                  <a:schemeClr val="lt1"/>
                </a:solidFill>
              </a:defRPr>
            </a:lvl3pPr>
            <a:lvl4pPr lvl="3">
              <a:lnSpc>
                <a:spcPct val="100000"/>
              </a:lnSpc>
              <a:spcBef>
                <a:spcPts val="0"/>
              </a:spcBef>
              <a:spcAft>
                <a:spcPts val="0"/>
              </a:spcAft>
              <a:buNone/>
              <a:defRPr sz="4100">
                <a:solidFill>
                  <a:schemeClr val="lt1"/>
                </a:solidFill>
              </a:defRPr>
            </a:lvl4pPr>
            <a:lvl5pPr lvl="4">
              <a:lnSpc>
                <a:spcPct val="100000"/>
              </a:lnSpc>
              <a:spcBef>
                <a:spcPts val="0"/>
              </a:spcBef>
              <a:spcAft>
                <a:spcPts val="0"/>
              </a:spcAft>
              <a:buNone/>
              <a:defRPr sz="4100">
                <a:solidFill>
                  <a:schemeClr val="lt1"/>
                </a:solidFill>
              </a:defRPr>
            </a:lvl5pPr>
            <a:lvl6pPr lvl="5">
              <a:lnSpc>
                <a:spcPct val="100000"/>
              </a:lnSpc>
              <a:spcBef>
                <a:spcPts val="0"/>
              </a:spcBef>
              <a:spcAft>
                <a:spcPts val="0"/>
              </a:spcAft>
              <a:buNone/>
              <a:defRPr sz="4100">
                <a:solidFill>
                  <a:schemeClr val="lt1"/>
                </a:solidFill>
              </a:defRPr>
            </a:lvl6pPr>
            <a:lvl7pPr lvl="6">
              <a:lnSpc>
                <a:spcPct val="100000"/>
              </a:lnSpc>
              <a:spcBef>
                <a:spcPts val="0"/>
              </a:spcBef>
              <a:spcAft>
                <a:spcPts val="0"/>
              </a:spcAft>
              <a:buNone/>
              <a:defRPr sz="4100">
                <a:solidFill>
                  <a:schemeClr val="lt1"/>
                </a:solidFill>
              </a:defRPr>
            </a:lvl7pPr>
            <a:lvl8pPr lvl="7">
              <a:lnSpc>
                <a:spcPct val="100000"/>
              </a:lnSpc>
              <a:spcBef>
                <a:spcPts val="0"/>
              </a:spcBef>
              <a:spcAft>
                <a:spcPts val="0"/>
              </a:spcAft>
              <a:buNone/>
              <a:defRPr sz="4100">
                <a:solidFill>
                  <a:schemeClr val="lt1"/>
                </a:solidFill>
              </a:defRPr>
            </a:lvl8pPr>
            <a:lvl9pPr lvl="8">
              <a:lnSpc>
                <a:spcPct val="100000"/>
              </a:lnSpc>
              <a:spcBef>
                <a:spcPts val="0"/>
              </a:spcBef>
              <a:spcAft>
                <a:spcPts val="0"/>
              </a:spcAft>
              <a:buNone/>
              <a:defRPr sz="4100">
                <a:solidFill>
                  <a:schemeClr val="lt1"/>
                </a:solidFill>
              </a:defRPr>
            </a:lvl9pPr>
          </a:lstStyle>
          <a:p/>
        </p:txBody>
      </p:sp>
      <p:cxnSp>
        <p:nvCxnSpPr>
          <p:cNvPr id="900" name="Google Shape;900;p63"/>
          <p:cNvCxnSpPr/>
          <p:nvPr/>
        </p:nvCxnSpPr>
        <p:spPr>
          <a:xfrm rot="10800000">
            <a:off x="335825" y="4801200"/>
            <a:ext cx="0" cy="342300"/>
          </a:xfrm>
          <a:prstGeom prst="straightConnector1">
            <a:avLst/>
          </a:prstGeom>
          <a:noFill/>
          <a:ln cap="flat" cmpd="sng" w="9525">
            <a:solidFill>
              <a:srgbClr val="800000"/>
            </a:solidFill>
            <a:prstDash val="solid"/>
            <a:round/>
            <a:headEnd len="med" w="med" type="none"/>
            <a:tailEnd len="med" w="med" type="none"/>
          </a:ln>
        </p:spPr>
      </p:cxnSp>
      <p:pic>
        <p:nvPicPr>
          <p:cNvPr id="901" name="Google Shape;901;p63"/>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cxnSp>
        <p:nvCxnSpPr>
          <p:cNvPr id="902" name="Google Shape;902;p63"/>
          <p:cNvCxnSpPr/>
          <p:nvPr/>
        </p:nvCxnSpPr>
        <p:spPr>
          <a:xfrm>
            <a:off x="1557019" y="1240275"/>
            <a:ext cx="1043100" cy="0"/>
          </a:xfrm>
          <a:prstGeom prst="straightConnector1">
            <a:avLst/>
          </a:prstGeom>
          <a:noFill/>
          <a:ln cap="flat" cmpd="sng" w="9525">
            <a:solidFill>
              <a:srgbClr val="EE0000"/>
            </a:solidFill>
            <a:prstDash val="solid"/>
            <a:round/>
            <a:headEnd len="med" w="med" type="none"/>
            <a:tailEnd len="med" w="med" type="none"/>
          </a:ln>
        </p:spPr>
      </p:cxnSp>
      <p:cxnSp>
        <p:nvCxnSpPr>
          <p:cNvPr id="903" name="Google Shape;903;p63"/>
          <p:cNvCxnSpPr/>
          <p:nvPr/>
        </p:nvCxnSpPr>
        <p:spPr>
          <a:xfrm rot="10800000">
            <a:off x="335831" y="150"/>
            <a:ext cx="0" cy="664800"/>
          </a:xfrm>
          <a:prstGeom prst="straightConnector1">
            <a:avLst/>
          </a:prstGeom>
          <a:noFill/>
          <a:ln cap="flat" cmpd="sng" w="9525">
            <a:solidFill>
              <a:srgbClr val="800000"/>
            </a:solidFill>
            <a:prstDash val="solid"/>
            <a:round/>
            <a:headEnd len="med" w="med" type="none"/>
            <a:tailEnd len="med" w="med" type="none"/>
          </a:ln>
        </p:spPr>
      </p:cxnSp>
      <p:sp>
        <p:nvSpPr>
          <p:cNvPr id="904" name="Google Shape;904;p63"/>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905" name="Google Shape;905;p6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3 divider">
  <p:cSld name="CUSTOM_3_1_1">
    <p:bg>
      <p:bgPr>
        <a:blipFill>
          <a:blip r:embed="rId2">
            <a:alphaModFix/>
          </a:blip>
          <a:stretch>
            <a:fillRect/>
          </a:stretch>
        </a:blipFill>
      </p:bgPr>
    </p:bg>
    <p:spTree>
      <p:nvGrpSpPr>
        <p:cNvPr id="906" name="Shape 906"/>
        <p:cNvGrpSpPr/>
        <p:nvPr/>
      </p:nvGrpSpPr>
      <p:grpSpPr>
        <a:xfrm>
          <a:off x="0" y="0"/>
          <a:ext cx="0" cy="0"/>
          <a:chOff x="0" y="0"/>
          <a:chExt cx="0" cy="0"/>
        </a:xfrm>
      </p:grpSpPr>
      <p:sp>
        <p:nvSpPr>
          <p:cNvPr id="907" name="Google Shape;907;p64"/>
          <p:cNvSpPr txBox="1"/>
          <p:nvPr>
            <p:ph type="title"/>
          </p:nvPr>
        </p:nvSpPr>
        <p:spPr>
          <a:xfrm>
            <a:off x="4255575" y="1224713"/>
            <a:ext cx="3777900" cy="29121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4100">
                <a:solidFill>
                  <a:schemeClr val="lt1"/>
                </a:solidFill>
              </a:defRPr>
            </a:lvl1pPr>
            <a:lvl2pPr lvl="1">
              <a:lnSpc>
                <a:spcPct val="100000"/>
              </a:lnSpc>
              <a:spcBef>
                <a:spcPts val="0"/>
              </a:spcBef>
              <a:spcAft>
                <a:spcPts val="0"/>
              </a:spcAft>
              <a:buNone/>
              <a:defRPr sz="4100">
                <a:solidFill>
                  <a:schemeClr val="lt1"/>
                </a:solidFill>
              </a:defRPr>
            </a:lvl2pPr>
            <a:lvl3pPr lvl="2">
              <a:lnSpc>
                <a:spcPct val="100000"/>
              </a:lnSpc>
              <a:spcBef>
                <a:spcPts val="0"/>
              </a:spcBef>
              <a:spcAft>
                <a:spcPts val="0"/>
              </a:spcAft>
              <a:buNone/>
              <a:defRPr sz="4100">
                <a:solidFill>
                  <a:schemeClr val="lt1"/>
                </a:solidFill>
              </a:defRPr>
            </a:lvl3pPr>
            <a:lvl4pPr lvl="3">
              <a:lnSpc>
                <a:spcPct val="100000"/>
              </a:lnSpc>
              <a:spcBef>
                <a:spcPts val="0"/>
              </a:spcBef>
              <a:spcAft>
                <a:spcPts val="0"/>
              </a:spcAft>
              <a:buNone/>
              <a:defRPr sz="4100">
                <a:solidFill>
                  <a:schemeClr val="lt1"/>
                </a:solidFill>
              </a:defRPr>
            </a:lvl4pPr>
            <a:lvl5pPr lvl="4">
              <a:lnSpc>
                <a:spcPct val="100000"/>
              </a:lnSpc>
              <a:spcBef>
                <a:spcPts val="0"/>
              </a:spcBef>
              <a:spcAft>
                <a:spcPts val="0"/>
              </a:spcAft>
              <a:buNone/>
              <a:defRPr sz="4100">
                <a:solidFill>
                  <a:schemeClr val="lt1"/>
                </a:solidFill>
              </a:defRPr>
            </a:lvl5pPr>
            <a:lvl6pPr lvl="5">
              <a:lnSpc>
                <a:spcPct val="100000"/>
              </a:lnSpc>
              <a:spcBef>
                <a:spcPts val="0"/>
              </a:spcBef>
              <a:spcAft>
                <a:spcPts val="0"/>
              </a:spcAft>
              <a:buNone/>
              <a:defRPr sz="4100">
                <a:solidFill>
                  <a:schemeClr val="lt1"/>
                </a:solidFill>
              </a:defRPr>
            </a:lvl6pPr>
            <a:lvl7pPr lvl="6">
              <a:lnSpc>
                <a:spcPct val="100000"/>
              </a:lnSpc>
              <a:spcBef>
                <a:spcPts val="0"/>
              </a:spcBef>
              <a:spcAft>
                <a:spcPts val="0"/>
              </a:spcAft>
              <a:buNone/>
              <a:defRPr sz="4100">
                <a:solidFill>
                  <a:schemeClr val="lt1"/>
                </a:solidFill>
              </a:defRPr>
            </a:lvl7pPr>
            <a:lvl8pPr lvl="7">
              <a:lnSpc>
                <a:spcPct val="100000"/>
              </a:lnSpc>
              <a:spcBef>
                <a:spcPts val="0"/>
              </a:spcBef>
              <a:spcAft>
                <a:spcPts val="0"/>
              </a:spcAft>
              <a:buNone/>
              <a:defRPr sz="4100">
                <a:solidFill>
                  <a:schemeClr val="lt1"/>
                </a:solidFill>
              </a:defRPr>
            </a:lvl8pPr>
            <a:lvl9pPr lvl="8">
              <a:lnSpc>
                <a:spcPct val="100000"/>
              </a:lnSpc>
              <a:spcBef>
                <a:spcPts val="0"/>
              </a:spcBef>
              <a:spcAft>
                <a:spcPts val="0"/>
              </a:spcAft>
              <a:buNone/>
              <a:defRPr sz="4100">
                <a:solidFill>
                  <a:schemeClr val="lt1"/>
                </a:solidFill>
              </a:defRPr>
            </a:lvl9pPr>
          </a:lstStyle>
          <a:p/>
        </p:txBody>
      </p:sp>
      <p:cxnSp>
        <p:nvCxnSpPr>
          <p:cNvPr id="908" name="Google Shape;908;p64"/>
          <p:cNvCxnSpPr/>
          <p:nvPr/>
        </p:nvCxnSpPr>
        <p:spPr>
          <a:xfrm rot="10800000">
            <a:off x="335825" y="4801200"/>
            <a:ext cx="0" cy="342300"/>
          </a:xfrm>
          <a:prstGeom prst="straightConnector1">
            <a:avLst/>
          </a:prstGeom>
          <a:noFill/>
          <a:ln cap="flat" cmpd="sng" w="9525">
            <a:solidFill>
              <a:schemeClr val="lt1"/>
            </a:solidFill>
            <a:prstDash val="solid"/>
            <a:round/>
            <a:headEnd len="med" w="med" type="none"/>
            <a:tailEnd len="med" w="med" type="none"/>
          </a:ln>
        </p:spPr>
      </p:cxnSp>
      <p:sp>
        <p:nvSpPr>
          <p:cNvPr id="909" name="Google Shape;909;p64"/>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pic>
        <p:nvPicPr>
          <p:cNvPr id="910" name="Google Shape;910;p64"/>
          <p:cNvPicPr preferRelativeResize="0"/>
          <p:nvPr/>
        </p:nvPicPr>
        <p:blipFill>
          <a:blip r:embed="rId3">
            <a:alphaModFix/>
          </a:blip>
          <a:stretch>
            <a:fillRect/>
          </a:stretch>
        </p:blipFill>
        <p:spPr>
          <a:xfrm>
            <a:off x="8033460" y="4734378"/>
            <a:ext cx="731888" cy="172209"/>
          </a:xfrm>
          <a:prstGeom prst="rect">
            <a:avLst/>
          </a:prstGeom>
          <a:noFill/>
          <a:ln>
            <a:noFill/>
          </a:ln>
        </p:spPr>
      </p:pic>
      <p:sp>
        <p:nvSpPr>
          <p:cNvPr id="911" name="Google Shape;911;p6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rgbClr val="FFFFFF"/>
                </a:solidFill>
                <a:latin typeface="Red Hat Text Medium"/>
                <a:ea typeface="Red Hat Text Medium"/>
                <a:cs typeface="Red Hat Text Medium"/>
                <a:sym typeface="Red Hat Text Medium"/>
              </a:defRPr>
            </a:lvl1pPr>
            <a:lvl2pPr lvl="1" algn="ctr">
              <a:buNone/>
              <a:defRPr sz="600">
                <a:solidFill>
                  <a:srgbClr val="FFFFFF"/>
                </a:solidFill>
                <a:latin typeface="Red Hat Text Medium"/>
                <a:ea typeface="Red Hat Text Medium"/>
                <a:cs typeface="Red Hat Text Medium"/>
                <a:sym typeface="Red Hat Text Medium"/>
              </a:defRPr>
            </a:lvl2pPr>
            <a:lvl3pPr lvl="2" algn="ctr">
              <a:buNone/>
              <a:defRPr sz="600">
                <a:solidFill>
                  <a:srgbClr val="FFFFFF"/>
                </a:solidFill>
                <a:latin typeface="Red Hat Text Medium"/>
                <a:ea typeface="Red Hat Text Medium"/>
                <a:cs typeface="Red Hat Text Medium"/>
                <a:sym typeface="Red Hat Text Medium"/>
              </a:defRPr>
            </a:lvl3pPr>
            <a:lvl4pPr lvl="3" algn="ctr">
              <a:buNone/>
              <a:defRPr sz="600">
                <a:solidFill>
                  <a:srgbClr val="FFFFFF"/>
                </a:solidFill>
                <a:latin typeface="Red Hat Text Medium"/>
                <a:ea typeface="Red Hat Text Medium"/>
                <a:cs typeface="Red Hat Text Medium"/>
                <a:sym typeface="Red Hat Text Medium"/>
              </a:defRPr>
            </a:lvl4pPr>
            <a:lvl5pPr lvl="4" algn="ctr">
              <a:buNone/>
              <a:defRPr sz="600">
                <a:solidFill>
                  <a:srgbClr val="FFFFFF"/>
                </a:solidFill>
                <a:latin typeface="Red Hat Text Medium"/>
                <a:ea typeface="Red Hat Text Medium"/>
                <a:cs typeface="Red Hat Text Medium"/>
                <a:sym typeface="Red Hat Text Medium"/>
              </a:defRPr>
            </a:lvl5pPr>
            <a:lvl6pPr lvl="5" algn="ctr">
              <a:buNone/>
              <a:defRPr sz="600">
                <a:solidFill>
                  <a:srgbClr val="FFFFFF"/>
                </a:solidFill>
                <a:latin typeface="Red Hat Text Medium"/>
                <a:ea typeface="Red Hat Text Medium"/>
                <a:cs typeface="Red Hat Text Medium"/>
                <a:sym typeface="Red Hat Text Medium"/>
              </a:defRPr>
            </a:lvl6pPr>
            <a:lvl7pPr lvl="6" algn="ctr">
              <a:buNone/>
              <a:defRPr sz="600">
                <a:solidFill>
                  <a:srgbClr val="FFFFFF"/>
                </a:solidFill>
                <a:latin typeface="Red Hat Text Medium"/>
                <a:ea typeface="Red Hat Text Medium"/>
                <a:cs typeface="Red Hat Text Medium"/>
                <a:sym typeface="Red Hat Text Medium"/>
              </a:defRPr>
            </a:lvl7pPr>
            <a:lvl8pPr lvl="7" algn="ctr">
              <a:buNone/>
              <a:defRPr sz="600">
                <a:solidFill>
                  <a:srgbClr val="FFFFFF"/>
                </a:solidFill>
                <a:latin typeface="Red Hat Text Medium"/>
                <a:ea typeface="Red Hat Text Medium"/>
                <a:cs typeface="Red Hat Text Medium"/>
                <a:sym typeface="Red Hat Text Medium"/>
              </a:defRPr>
            </a:lvl8pPr>
            <a:lvl9pPr lvl="8" algn="ctr">
              <a:buNone/>
              <a:defRPr sz="6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p:cSld name="CUSTOM_4">
    <p:spTree>
      <p:nvGrpSpPr>
        <p:cNvPr id="912" name="Shape 912"/>
        <p:cNvGrpSpPr/>
        <p:nvPr/>
      </p:nvGrpSpPr>
      <p:grpSpPr>
        <a:xfrm>
          <a:off x="0" y="0"/>
          <a:ext cx="0" cy="0"/>
          <a:chOff x="0" y="0"/>
          <a:chExt cx="0" cy="0"/>
        </a:xfrm>
      </p:grpSpPr>
      <p:sp>
        <p:nvSpPr>
          <p:cNvPr id="913" name="Google Shape;913;p65"/>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914" name="Google Shape;914;p65"/>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915" name="Google Shape;915;p65"/>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916" name="Google Shape;916;p6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917" name="Google Shape;917;p65"/>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918" name="Google Shape;918;p65"/>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919" name="Google Shape;919;p65"/>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920" name="Google Shape;920;p65"/>
          <p:cNvSpPr txBox="1"/>
          <p:nvPr>
            <p:ph idx="3"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hree chevrons">
  <p:cSld name="CUSTOM_4_20">
    <p:spTree>
      <p:nvGrpSpPr>
        <p:cNvPr id="921" name="Shape 921"/>
        <p:cNvGrpSpPr/>
        <p:nvPr/>
      </p:nvGrpSpPr>
      <p:grpSpPr>
        <a:xfrm>
          <a:off x="0" y="0"/>
          <a:ext cx="0" cy="0"/>
          <a:chOff x="0" y="0"/>
          <a:chExt cx="0" cy="0"/>
        </a:xfrm>
      </p:grpSpPr>
      <p:sp>
        <p:nvSpPr>
          <p:cNvPr id="922" name="Google Shape;922;p66"/>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cxnSp>
        <p:nvCxnSpPr>
          <p:cNvPr id="923" name="Google Shape;923;p66"/>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924" name="Google Shape;924;p66"/>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925" name="Google Shape;925;p6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926" name="Google Shape;926;p66"/>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927" name="Google Shape;927;p66"/>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928" name="Google Shape;928;p66"/>
          <p:cNvSpPr/>
          <p:nvPr/>
        </p:nvSpPr>
        <p:spPr>
          <a:xfrm>
            <a:off x="2926125" y="1855228"/>
            <a:ext cx="3291900" cy="2026800"/>
          </a:xfrm>
          <a:prstGeom prst="chevron">
            <a:avLst>
              <a:gd fmla="val 27319" name="adj"/>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29" name="Google Shape;929;p66"/>
          <p:cNvSpPr/>
          <p:nvPr/>
        </p:nvSpPr>
        <p:spPr>
          <a:xfrm>
            <a:off x="5852250" y="1855238"/>
            <a:ext cx="3291900" cy="2026800"/>
          </a:xfrm>
          <a:prstGeom prst="chevron">
            <a:avLst>
              <a:gd fmla="val 27319" name="adj"/>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0" name="Google Shape;930;p66"/>
          <p:cNvSpPr/>
          <p:nvPr/>
        </p:nvSpPr>
        <p:spPr>
          <a:xfrm>
            <a:off x="0" y="1855238"/>
            <a:ext cx="3291900" cy="2026800"/>
          </a:xfrm>
          <a:prstGeom prst="chevron">
            <a:avLst>
              <a:gd fmla="val 27319" name="adj"/>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1" name="Google Shape;931;p66"/>
          <p:cNvSpPr/>
          <p:nvPr/>
        </p:nvSpPr>
        <p:spPr>
          <a:xfrm>
            <a:off x="0" y="1855228"/>
            <a:ext cx="840300" cy="20268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2" name="Google Shape;932;p66"/>
          <p:cNvSpPr/>
          <p:nvPr/>
        </p:nvSpPr>
        <p:spPr>
          <a:xfrm>
            <a:off x="8303625" y="1855228"/>
            <a:ext cx="840300" cy="20268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3" name="Google Shape;933;p66"/>
          <p:cNvSpPr txBox="1"/>
          <p:nvPr>
            <p:ph idx="3" type="subTitle"/>
          </p:nvPr>
        </p:nvSpPr>
        <p:spPr>
          <a:xfrm>
            <a:off x="2926125" y="1855238"/>
            <a:ext cx="3291900" cy="2026800"/>
          </a:xfrm>
          <a:prstGeom prst="rect">
            <a:avLst/>
          </a:prstGeom>
        </p:spPr>
        <p:txBody>
          <a:bodyPr anchorCtr="0" anchor="ctr" bIns="0" lIns="822950" spcFirstLastPara="1" rIns="342900" wrap="square" tIns="68575">
            <a:noAutofit/>
          </a:bodyPr>
          <a:lstStyle>
            <a:lvl1pPr lvl="0">
              <a:lnSpc>
                <a:spcPct val="115000"/>
              </a:lnSpc>
              <a:spcBef>
                <a:spcPts val="0"/>
              </a:spcBef>
              <a:spcAft>
                <a:spcPts val="0"/>
              </a:spcAft>
              <a:buNone/>
              <a:defRPr/>
            </a:lvl1pPr>
            <a:lvl2pPr lvl="1">
              <a:lnSpc>
                <a:spcPct val="115000"/>
              </a:lnSpc>
              <a:spcBef>
                <a:spcPts val="800"/>
              </a:spcBef>
              <a:spcAft>
                <a:spcPts val="0"/>
              </a:spcAft>
              <a:buNone/>
              <a:defRPr/>
            </a:lvl2pPr>
            <a:lvl3pPr lvl="2">
              <a:lnSpc>
                <a:spcPct val="115000"/>
              </a:lnSpc>
              <a:spcBef>
                <a:spcPts val="800"/>
              </a:spcBef>
              <a:spcAft>
                <a:spcPts val="0"/>
              </a:spcAft>
              <a:buNone/>
              <a:defRPr/>
            </a:lvl3pPr>
            <a:lvl4pPr lvl="3">
              <a:lnSpc>
                <a:spcPct val="115000"/>
              </a:lnSpc>
              <a:spcBef>
                <a:spcPts val="800"/>
              </a:spcBef>
              <a:spcAft>
                <a:spcPts val="0"/>
              </a:spcAft>
              <a:buNone/>
              <a:defRPr/>
            </a:lvl4pPr>
            <a:lvl5pPr lvl="4">
              <a:lnSpc>
                <a:spcPct val="115000"/>
              </a:lnSpc>
              <a:spcBef>
                <a:spcPts val="800"/>
              </a:spcBef>
              <a:spcAft>
                <a:spcPts val="0"/>
              </a:spcAft>
              <a:buNone/>
              <a:defRPr/>
            </a:lvl5pPr>
            <a:lvl6pPr lvl="5">
              <a:lnSpc>
                <a:spcPct val="115000"/>
              </a:lnSpc>
              <a:spcBef>
                <a:spcPts val="800"/>
              </a:spcBef>
              <a:spcAft>
                <a:spcPts val="0"/>
              </a:spcAft>
              <a:buNone/>
              <a:defRPr/>
            </a:lvl6pPr>
            <a:lvl7pPr lvl="6">
              <a:lnSpc>
                <a:spcPct val="115000"/>
              </a:lnSpc>
              <a:spcBef>
                <a:spcPts val="800"/>
              </a:spcBef>
              <a:spcAft>
                <a:spcPts val="0"/>
              </a:spcAft>
              <a:buNone/>
              <a:defRPr/>
            </a:lvl7pPr>
            <a:lvl8pPr lvl="7">
              <a:lnSpc>
                <a:spcPct val="115000"/>
              </a:lnSpc>
              <a:spcBef>
                <a:spcPts val="800"/>
              </a:spcBef>
              <a:spcAft>
                <a:spcPts val="0"/>
              </a:spcAft>
              <a:buNone/>
              <a:defRPr/>
            </a:lvl8pPr>
            <a:lvl9pPr lvl="8">
              <a:lnSpc>
                <a:spcPct val="115000"/>
              </a:lnSpc>
              <a:spcBef>
                <a:spcPts val="800"/>
              </a:spcBef>
              <a:spcAft>
                <a:spcPts val="800"/>
              </a:spcAft>
              <a:buNone/>
              <a:defRPr/>
            </a:lvl9pPr>
          </a:lstStyle>
          <a:p/>
        </p:txBody>
      </p:sp>
      <p:sp>
        <p:nvSpPr>
          <p:cNvPr id="934" name="Google Shape;934;p66"/>
          <p:cNvSpPr txBox="1"/>
          <p:nvPr>
            <p:ph idx="4" type="subTitle"/>
          </p:nvPr>
        </p:nvSpPr>
        <p:spPr>
          <a:xfrm>
            <a:off x="0" y="1855238"/>
            <a:ext cx="3291900" cy="2026800"/>
          </a:xfrm>
          <a:prstGeom prst="rect">
            <a:avLst/>
          </a:prstGeom>
        </p:spPr>
        <p:txBody>
          <a:bodyPr anchorCtr="0" anchor="ctr" bIns="0" lIns="651500" spcFirstLastPara="1" rIns="548625" wrap="square" tIns="68575">
            <a:noAutofit/>
          </a:bodyPr>
          <a:lstStyle>
            <a:lvl1pPr lvl="0">
              <a:lnSpc>
                <a:spcPct val="115000"/>
              </a:lnSpc>
              <a:spcBef>
                <a:spcPts val="0"/>
              </a:spcBef>
              <a:spcAft>
                <a:spcPts val="0"/>
              </a:spcAft>
              <a:buNone/>
              <a:defRPr/>
            </a:lvl1pPr>
            <a:lvl2pPr lvl="1">
              <a:lnSpc>
                <a:spcPct val="115000"/>
              </a:lnSpc>
              <a:spcBef>
                <a:spcPts val="800"/>
              </a:spcBef>
              <a:spcAft>
                <a:spcPts val="0"/>
              </a:spcAft>
              <a:buNone/>
              <a:defRPr/>
            </a:lvl2pPr>
            <a:lvl3pPr lvl="2">
              <a:lnSpc>
                <a:spcPct val="115000"/>
              </a:lnSpc>
              <a:spcBef>
                <a:spcPts val="800"/>
              </a:spcBef>
              <a:spcAft>
                <a:spcPts val="0"/>
              </a:spcAft>
              <a:buNone/>
              <a:defRPr/>
            </a:lvl3pPr>
            <a:lvl4pPr lvl="3">
              <a:lnSpc>
                <a:spcPct val="115000"/>
              </a:lnSpc>
              <a:spcBef>
                <a:spcPts val="800"/>
              </a:spcBef>
              <a:spcAft>
                <a:spcPts val="0"/>
              </a:spcAft>
              <a:buNone/>
              <a:defRPr/>
            </a:lvl4pPr>
            <a:lvl5pPr lvl="4">
              <a:lnSpc>
                <a:spcPct val="115000"/>
              </a:lnSpc>
              <a:spcBef>
                <a:spcPts val="800"/>
              </a:spcBef>
              <a:spcAft>
                <a:spcPts val="0"/>
              </a:spcAft>
              <a:buNone/>
              <a:defRPr/>
            </a:lvl5pPr>
            <a:lvl6pPr lvl="5">
              <a:lnSpc>
                <a:spcPct val="115000"/>
              </a:lnSpc>
              <a:spcBef>
                <a:spcPts val="800"/>
              </a:spcBef>
              <a:spcAft>
                <a:spcPts val="0"/>
              </a:spcAft>
              <a:buNone/>
              <a:defRPr/>
            </a:lvl6pPr>
            <a:lvl7pPr lvl="6">
              <a:lnSpc>
                <a:spcPct val="115000"/>
              </a:lnSpc>
              <a:spcBef>
                <a:spcPts val="800"/>
              </a:spcBef>
              <a:spcAft>
                <a:spcPts val="0"/>
              </a:spcAft>
              <a:buNone/>
              <a:defRPr/>
            </a:lvl7pPr>
            <a:lvl8pPr lvl="7">
              <a:lnSpc>
                <a:spcPct val="115000"/>
              </a:lnSpc>
              <a:spcBef>
                <a:spcPts val="800"/>
              </a:spcBef>
              <a:spcAft>
                <a:spcPts val="0"/>
              </a:spcAft>
              <a:buNone/>
              <a:defRPr/>
            </a:lvl8pPr>
            <a:lvl9pPr lvl="8">
              <a:lnSpc>
                <a:spcPct val="115000"/>
              </a:lnSpc>
              <a:spcBef>
                <a:spcPts val="800"/>
              </a:spcBef>
              <a:spcAft>
                <a:spcPts val="800"/>
              </a:spcAft>
              <a:buNone/>
              <a:defRPr/>
            </a:lvl9pPr>
          </a:lstStyle>
          <a:p/>
        </p:txBody>
      </p:sp>
      <p:sp>
        <p:nvSpPr>
          <p:cNvPr id="935" name="Google Shape;935;p66"/>
          <p:cNvSpPr txBox="1"/>
          <p:nvPr>
            <p:ph idx="5" type="subTitle"/>
          </p:nvPr>
        </p:nvSpPr>
        <p:spPr>
          <a:xfrm>
            <a:off x="5852250" y="1855238"/>
            <a:ext cx="3291900" cy="2026800"/>
          </a:xfrm>
          <a:prstGeom prst="rect">
            <a:avLst/>
          </a:prstGeom>
        </p:spPr>
        <p:txBody>
          <a:bodyPr anchorCtr="0" anchor="ctr" bIns="0" lIns="822950" spcFirstLastPara="1" rIns="342900" wrap="square" tIns="68575">
            <a:noAutofit/>
          </a:bodyPr>
          <a:lstStyle>
            <a:lvl1pPr lvl="0">
              <a:lnSpc>
                <a:spcPct val="115000"/>
              </a:lnSpc>
              <a:spcBef>
                <a:spcPts val="0"/>
              </a:spcBef>
              <a:spcAft>
                <a:spcPts val="0"/>
              </a:spcAft>
              <a:buNone/>
              <a:defRPr/>
            </a:lvl1pPr>
            <a:lvl2pPr lvl="1">
              <a:lnSpc>
                <a:spcPct val="115000"/>
              </a:lnSpc>
              <a:spcBef>
                <a:spcPts val="800"/>
              </a:spcBef>
              <a:spcAft>
                <a:spcPts val="0"/>
              </a:spcAft>
              <a:buNone/>
              <a:defRPr/>
            </a:lvl2pPr>
            <a:lvl3pPr lvl="2">
              <a:lnSpc>
                <a:spcPct val="115000"/>
              </a:lnSpc>
              <a:spcBef>
                <a:spcPts val="800"/>
              </a:spcBef>
              <a:spcAft>
                <a:spcPts val="0"/>
              </a:spcAft>
              <a:buNone/>
              <a:defRPr/>
            </a:lvl3pPr>
            <a:lvl4pPr lvl="3">
              <a:lnSpc>
                <a:spcPct val="115000"/>
              </a:lnSpc>
              <a:spcBef>
                <a:spcPts val="800"/>
              </a:spcBef>
              <a:spcAft>
                <a:spcPts val="0"/>
              </a:spcAft>
              <a:buNone/>
              <a:defRPr/>
            </a:lvl4pPr>
            <a:lvl5pPr lvl="4">
              <a:lnSpc>
                <a:spcPct val="115000"/>
              </a:lnSpc>
              <a:spcBef>
                <a:spcPts val="800"/>
              </a:spcBef>
              <a:spcAft>
                <a:spcPts val="0"/>
              </a:spcAft>
              <a:buNone/>
              <a:defRPr/>
            </a:lvl5pPr>
            <a:lvl6pPr lvl="5">
              <a:lnSpc>
                <a:spcPct val="115000"/>
              </a:lnSpc>
              <a:spcBef>
                <a:spcPts val="800"/>
              </a:spcBef>
              <a:spcAft>
                <a:spcPts val="0"/>
              </a:spcAft>
              <a:buNone/>
              <a:defRPr/>
            </a:lvl6pPr>
            <a:lvl7pPr lvl="6">
              <a:lnSpc>
                <a:spcPct val="115000"/>
              </a:lnSpc>
              <a:spcBef>
                <a:spcPts val="800"/>
              </a:spcBef>
              <a:spcAft>
                <a:spcPts val="0"/>
              </a:spcAft>
              <a:buNone/>
              <a:defRPr/>
            </a:lvl7pPr>
            <a:lvl8pPr lvl="7">
              <a:lnSpc>
                <a:spcPct val="115000"/>
              </a:lnSpc>
              <a:spcBef>
                <a:spcPts val="800"/>
              </a:spcBef>
              <a:spcAft>
                <a:spcPts val="0"/>
              </a:spcAft>
              <a:buNone/>
              <a:defRPr/>
            </a:lvl8pPr>
            <a:lvl9pPr lvl="8">
              <a:lnSpc>
                <a:spcPct val="115000"/>
              </a:lnSpc>
              <a:spcBef>
                <a:spcPts val="800"/>
              </a:spcBef>
              <a:spcAft>
                <a:spcPts val="800"/>
              </a:spcAft>
              <a:buNone/>
              <a:defRPr/>
            </a:lvl9pPr>
          </a:lstStyle>
          <a:p/>
        </p:txBody>
      </p:sp>
      <p:sp>
        <p:nvSpPr>
          <p:cNvPr id="936" name="Google Shape;936;p66"/>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937" name="Google Shape;937;p66"/>
          <p:cNvSpPr txBox="1"/>
          <p:nvPr>
            <p:ph idx="6"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wo chevrons">
  <p:cSld name="CUSTOM_4_20_1">
    <p:spTree>
      <p:nvGrpSpPr>
        <p:cNvPr id="938" name="Shape 938"/>
        <p:cNvGrpSpPr/>
        <p:nvPr/>
      </p:nvGrpSpPr>
      <p:grpSpPr>
        <a:xfrm>
          <a:off x="0" y="0"/>
          <a:ext cx="0" cy="0"/>
          <a:chOff x="0" y="0"/>
          <a:chExt cx="0" cy="0"/>
        </a:xfrm>
      </p:grpSpPr>
      <p:cxnSp>
        <p:nvCxnSpPr>
          <p:cNvPr id="939" name="Google Shape;939;p67"/>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940" name="Google Shape;940;p67"/>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941" name="Google Shape;941;p6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942" name="Google Shape;942;p67"/>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943" name="Google Shape;943;p67"/>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944" name="Google Shape;944;p67"/>
          <p:cNvSpPr/>
          <p:nvPr/>
        </p:nvSpPr>
        <p:spPr>
          <a:xfrm>
            <a:off x="0" y="1855228"/>
            <a:ext cx="840300" cy="20268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45" name="Google Shape;945;p67"/>
          <p:cNvSpPr/>
          <p:nvPr/>
        </p:nvSpPr>
        <p:spPr>
          <a:xfrm>
            <a:off x="8303625" y="1855228"/>
            <a:ext cx="840300" cy="20268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46" name="Google Shape;946;p67"/>
          <p:cNvSpPr/>
          <p:nvPr/>
        </p:nvSpPr>
        <p:spPr>
          <a:xfrm>
            <a:off x="4397850" y="1855238"/>
            <a:ext cx="4746300" cy="2026800"/>
          </a:xfrm>
          <a:prstGeom prst="chevron">
            <a:avLst>
              <a:gd fmla="val 27319" name="adj"/>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47" name="Google Shape;947;p67"/>
          <p:cNvSpPr/>
          <p:nvPr/>
        </p:nvSpPr>
        <p:spPr>
          <a:xfrm>
            <a:off x="0" y="1855238"/>
            <a:ext cx="4746300" cy="2026800"/>
          </a:xfrm>
          <a:prstGeom prst="chevron">
            <a:avLst>
              <a:gd fmla="val 27319" name="adj"/>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48" name="Google Shape;948;p67"/>
          <p:cNvSpPr txBox="1"/>
          <p:nvPr>
            <p:ph idx="2" type="subTitle"/>
          </p:nvPr>
        </p:nvSpPr>
        <p:spPr>
          <a:xfrm>
            <a:off x="0" y="1855238"/>
            <a:ext cx="4746300" cy="2026800"/>
          </a:xfrm>
          <a:prstGeom prst="rect">
            <a:avLst/>
          </a:prstGeom>
        </p:spPr>
        <p:txBody>
          <a:bodyPr anchorCtr="0" anchor="ctr" bIns="0" lIns="651500" spcFirstLastPara="1" rIns="685800" wrap="square" tIns="68575">
            <a:noAutofit/>
          </a:bodyPr>
          <a:lstStyle>
            <a:lvl1pPr lvl="0">
              <a:lnSpc>
                <a:spcPct val="115000"/>
              </a:lnSpc>
              <a:spcBef>
                <a:spcPts val="0"/>
              </a:spcBef>
              <a:spcAft>
                <a:spcPts val="0"/>
              </a:spcAft>
              <a:buNone/>
              <a:defRPr/>
            </a:lvl1pPr>
            <a:lvl2pPr lvl="1">
              <a:lnSpc>
                <a:spcPct val="115000"/>
              </a:lnSpc>
              <a:spcBef>
                <a:spcPts val="800"/>
              </a:spcBef>
              <a:spcAft>
                <a:spcPts val="0"/>
              </a:spcAft>
              <a:buNone/>
              <a:defRPr/>
            </a:lvl2pPr>
            <a:lvl3pPr lvl="2">
              <a:lnSpc>
                <a:spcPct val="115000"/>
              </a:lnSpc>
              <a:spcBef>
                <a:spcPts val="800"/>
              </a:spcBef>
              <a:spcAft>
                <a:spcPts val="0"/>
              </a:spcAft>
              <a:buNone/>
              <a:defRPr/>
            </a:lvl3pPr>
            <a:lvl4pPr lvl="3">
              <a:lnSpc>
                <a:spcPct val="115000"/>
              </a:lnSpc>
              <a:spcBef>
                <a:spcPts val="800"/>
              </a:spcBef>
              <a:spcAft>
                <a:spcPts val="0"/>
              </a:spcAft>
              <a:buNone/>
              <a:defRPr/>
            </a:lvl4pPr>
            <a:lvl5pPr lvl="4">
              <a:lnSpc>
                <a:spcPct val="115000"/>
              </a:lnSpc>
              <a:spcBef>
                <a:spcPts val="800"/>
              </a:spcBef>
              <a:spcAft>
                <a:spcPts val="0"/>
              </a:spcAft>
              <a:buNone/>
              <a:defRPr/>
            </a:lvl5pPr>
            <a:lvl6pPr lvl="5">
              <a:lnSpc>
                <a:spcPct val="115000"/>
              </a:lnSpc>
              <a:spcBef>
                <a:spcPts val="800"/>
              </a:spcBef>
              <a:spcAft>
                <a:spcPts val="0"/>
              </a:spcAft>
              <a:buNone/>
              <a:defRPr/>
            </a:lvl6pPr>
            <a:lvl7pPr lvl="6">
              <a:lnSpc>
                <a:spcPct val="115000"/>
              </a:lnSpc>
              <a:spcBef>
                <a:spcPts val="800"/>
              </a:spcBef>
              <a:spcAft>
                <a:spcPts val="0"/>
              </a:spcAft>
              <a:buNone/>
              <a:defRPr/>
            </a:lvl7pPr>
            <a:lvl8pPr lvl="7">
              <a:lnSpc>
                <a:spcPct val="115000"/>
              </a:lnSpc>
              <a:spcBef>
                <a:spcPts val="800"/>
              </a:spcBef>
              <a:spcAft>
                <a:spcPts val="0"/>
              </a:spcAft>
              <a:buNone/>
              <a:defRPr/>
            </a:lvl8pPr>
            <a:lvl9pPr lvl="8">
              <a:lnSpc>
                <a:spcPct val="115000"/>
              </a:lnSpc>
              <a:spcBef>
                <a:spcPts val="800"/>
              </a:spcBef>
              <a:spcAft>
                <a:spcPts val="800"/>
              </a:spcAft>
              <a:buNone/>
              <a:defRPr/>
            </a:lvl9pPr>
          </a:lstStyle>
          <a:p/>
        </p:txBody>
      </p:sp>
      <p:sp>
        <p:nvSpPr>
          <p:cNvPr id="949" name="Google Shape;949;p67"/>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950" name="Google Shape;950;p67"/>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951" name="Google Shape;951;p67"/>
          <p:cNvSpPr txBox="1"/>
          <p:nvPr>
            <p:ph idx="4"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
        <p:nvSpPr>
          <p:cNvPr id="952" name="Google Shape;952;p67"/>
          <p:cNvSpPr txBox="1"/>
          <p:nvPr>
            <p:ph idx="5" type="subTitle"/>
          </p:nvPr>
        </p:nvSpPr>
        <p:spPr>
          <a:xfrm>
            <a:off x="4974750" y="1855238"/>
            <a:ext cx="4746300" cy="2026800"/>
          </a:xfrm>
          <a:prstGeom prst="rect">
            <a:avLst/>
          </a:prstGeom>
        </p:spPr>
        <p:txBody>
          <a:bodyPr anchorCtr="0" anchor="ctr" bIns="0" lIns="651500" spcFirstLastPara="1" rIns="685800" wrap="square" tIns="68575">
            <a:noAutofit/>
          </a:bodyPr>
          <a:lstStyle>
            <a:lvl1pPr lvl="0">
              <a:lnSpc>
                <a:spcPct val="115000"/>
              </a:lnSpc>
              <a:spcBef>
                <a:spcPts val="0"/>
              </a:spcBef>
              <a:spcAft>
                <a:spcPts val="0"/>
              </a:spcAft>
              <a:buNone/>
              <a:defRPr/>
            </a:lvl1pPr>
            <a:lvl2pPr lvl="1">
              <a:lnSpc>
                <a:spcPct val="115000"/>
              </a:lnSpc>
              <a:spcBef>
                <a:spcPts val="800"/>
              </a:spcBef>
              <a:spcAft>
                <a:spcPts val="0"/>
              </a:spcAft>
              <a:buNone/>
              <a:defRPr/>
            </a:lvl2pPr>
            <a:lvl3pPr lvl="2">
              <a:lnSpc>
                <a:spcPct val="115000"/>
              </a:lnSpc>
              <a:spcBef>
                <a:spcPts val="800"/>
              </a:spcBef>
              <a:spcAft>
                <a:spcPts val="0"/>
              </a:spcAft>
              <a:buNone/>
              <a:defRPr/>
            </a:lvl3pPr>
            <a:lvl4pPr lvl="3">
              <a:lnSpc>
                <a:spcPct val="115000"/>
              </a:lnSpc>
              <a:spcBef>
                <a:spcPts val="800"/>
              </a:spcBef>
              <a:spcAft>
                <a:spcPts val="0"/>
              </a:spcAft>
              <a:buNone/>
              <a:defRPr/>
            </a:lvl4pPr>
            <a:lvl5pPr lvl="4">
              <a:lnSpc>
                <a:spcPct val="115000"/>
              </a:lnSpc>
              <a:spcBef>
                <a:spcPts val="800"/>
              </a:spcBef>
              <a:spcAft>
                <a:spcPts val="0"/>
              </a:spcAft>
              <a:buNone/>
              <a:defRPr/>
            </a:lvl5pPr>
            <a:lvl6pPr lvl="5">
              <a:lnSpc>
                <a:spcPct val="115000"/>
              </a:lnSpc>
              <a:spcBef>
                <a:spcPts val="800"/>
              </a:spcBef>
              <a:spcAft>
                <a:spcPts val="0"/>
              </a:spcAft>
              <a:buNone/>
              <a:defRPr/>
            </a:lvl6pPr>
            <a:lvl7pPr lvl="6">
              <a:lnSpc>
                <a:spcPct val="115000"/>
              </a:lnSpc>
              <a:spcBef>
                <a:spcPts val="800"/>
              </a:spcBef>
              <a:spcAft>
                <a:spcPts val="0"/>
              </a:spcAft>
              <a:buNone/>
              <a:defRPr/>
            </a:lvl7pPr>
            <a:lvl8pPr lvl="7">
              <a:lnSpc>
                <a:spcPct val="115000"/>
              </a:lnSpc>
              <a:spcBef>
                <a:spcPts val="800"/>
              </a:spcBef>
              <a:spcAft>
                <a:spcPts val="0"/>
              </a:spcAft>
              <a:buNone/>
              <a:defRPr/>
            </a:lvl8pPr>
            <a:lvl9pPr lvl="8">
              <a:lnSpc>
                <a:spcPct val="115000"/>
              </a:lnSpc>
              <a:spcBef>
                <a:spcPts val="800"/>
              </a:spcBef>
              <a:spcAft>
                <a:spcPts val="800"/>
              </a:spcAft>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hree circles">
  <p:cSld name="CUSTOM_4_19">
    <p:spTree>
      <p:nvGrpSpPr>
        <p:cNvPr id="953" name="Shape 953"/>
        <p:cNvGrpSpPr/>
        <p:nvPr/>
      </p:nvGrpSpPr>
      <p:grpSpPr>
        <a:xfrm>
          <a:off x="0" y="0"/>
          <a:ext cx="0" cy="0"/>
          <a:chOff x="0" y="0"/>
          <a:chExt cx="0" cy="0"/>
        </a:xfrm>
      </p:grpSpPr>
      <p:cxnSp>
        <p:nvCxnSpPr>
          <p:cNvPr id="954" name="Google Shape;954;p68"/>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955" name="Google Shape;955;p68"/>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956" name="Google Shape;956;p6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957" name="Google Shape;957;p68"/>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958" name="Google Shape;958;p68"/>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pic>
        <p:nvPicPr>
          <p:cNvPr id="959" name="Google Shape;959;p68"/>
          <p:cNvPicPr preferRelativeResize="0"/>
          <p:nvPr/>
        </p:nvPicPr>
        <p:blipFill rotWithShape="1">
          <a:blip r:embed="rId3">
            <a:alphaModFix/>
          </a:blip>
          <a:srcRect b="0" l="0" r="0" t="0"/>
          <a:stretch/>
        </p:blipFill>
        <p:spPr>
          <a:xfrm>
            <a:off x="1307644" y="1722319"/>
            <a:ext cx="6528711" cy="2435438"/>
          </a:xfrm>
          <a:prstGeom prst="rect">
            <a:avLst/>
          </a:prstGeom>
          <a:noFill/>
          <a:ln>
            <a:noFill/>
          </a:ln>
        </p:spPr>
      </p:pic>
      <p:sp>
        <p:nvSpPr>
          <p:cNvPr id="960" name="Google Shape;960;p68"/>
          <p:cNvSpPr txBox="1"/>
          <p:nvPr>
            <p:ph idx="2" type="subTitle"/>
          </p:nvPr>
        </p:nvSpPr>
        <p:spPr>
          <a:xfrm>
            <a:off x="1696780" y="2223771"/>
            <a:ext cx="1636200" cy="1432500"/>
          </a:xfrm>
          <a:prstGeom prst="rect">
            <a:avLst/>
          </a:prstGeom>
        </p:spPr>
        <p:txBody>
          <a:bodyPr anchorCtr="0" anchor="ctr" bIns="68575" lIns="205725" spcFirstLastPara="1" rIns="205725" wrap="square" tIns="68575">
            <a:noAutofit/>
          </a:bodyPr>
          <a:lstStyle>
            <a:lvl1pPr lvl="0" algn="ctr">
              <a:lnSpc>
                <a:spcPct val="100000"/>
              </a:lnSpc>
              <a:spcBef>
                <a:spcPts val="0"/>
              </a:spcBef>
              <a:spcAft>
                <a:spcPts val="0"/>
              </a:spcAft>
              <a:buNone/>
              <a:defRPr sz="1400"/>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961" name="Google Shape;961;p68"/>
          <p:cNvSpPr txBox="1"/>
          <p:nvPr>
            <p:ph idx="3" type="subTitle"/>
          </p:nvPr>
        </p:nvSpPr>
        <p:spPr>
          <a:xfrm>
            <a:off x="3753949" y="2223767"/>
            <a:ext cx="1636200" cy="1432500"/>
          </a:xfrm>
          <a:prstGeom prst="rect">
            <a:avLst/>
          </a:prstGeom>
        </p:spPr>
        <p:txBody>
          <a:bodyPr anchorCtr="0" anchor="ctr" bIns="68575" lIns="205725" spcFirstLastPara="1" rIns="205725" wrap="square" tIns="68575">
            <a:noAutofit/>
          </a:bodyPr>
          <a:lstStyle>
            <a:lvl1pPr lvl="0" algn="ctr">
              <a:lnSpc>
                <a:spcPct val="100000"/>
              </a:lnSpc>
              <a:spcBef>
                <a:spcPts val="0"/>
              </a:spcBef>
              <a:spcAft>
                <a:spcPts val="0"/>
              </a:spcAft>
              <a:buNone/>
              <a:defRPr sz="1400"/>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962" name="Google Shape;962;p68"/>
          <p:cNvSpPr txBox="1"/>
          <p:nvPr>
            <p:ph idx="4" type="subTitle"/>
          </p:nvPr>
        </p:nvSpPr>
        <p:spPr>
          <a:xfrm>
            <a:off x="5811118" y="2223767"/>
            <a:ext cx="1636200" cy="1432500"/>
          </a:xfrm>
          <a:prstGeom prst="rect">
            <a:avLst/>
          </a:prstGeom>
        </p:spPr>
        <p:txBody>
          <a:bodyPr anchorCtr="0" anchor="ctr" bIns="68575" lIns="205725" spcFirstLastPara="1" rIns="205725" wrap="square" tIns="68575">
            <a:noAutofit/>
          </a:bodyPr>
          <a:lstStyle>
            <a:lvl1pPr lvl="0" algn="ctr">
              <a:lnSpc>
                <a:spcPct val="100000"/>
              </a:lnSpc>
              <a:spcBef>
                <a:spcPts val="0"/>
              </a:spcBef>
              <a:spcAft>
                <a:spcPts val="0"/>
              </a:spcAft>
              <a:buNone/>
              <a:defRPr sz="1400"/>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963" name="Google Shape;963;p68"/>
          <p:cNvSpPr txBox="1"/>
          <p:nvPr>
            <p:ph idx="5"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964" name="Google Shape;964;p68"/>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965" name="Google Shape;965;p68"/>
          <p:cNvSpPr txBox="1"/>
          <p:nvPr>
            <p:ph idx="6"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blank">
  <p:cSld name="CUSTOM_4_18">
    <p:spTree>
      <p:nvGrpSpPr>
        <p:cNvPr id="966" name="Shape 966"/>
        <p:cNvGrpSpPr/>
        <p:nvPr/>
      </p:nvGrpSpPr>
      <p:grpSpPr>
        <a:xfrm>
          <a:off x="0" y="0"/>
          <a:ext cx="0" cy="0"/>
          <a:chOff x="0" y="0"/>
          <a:chExt cx="0" cy="0"/>
        </a:xfrm>
      </p:grpSpPr>
      <p:sp>
        <p:nvSpPr>
          <p:cNvPr id="967" name="Google Shape;967;p69"/>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cxnSp>
        <p:nvCxnSpPr>
          <p:cNvPr id="968" name="Google Shape;968;p69"/>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969" name="Google Shape;969;p69"/>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970" name="Google Shape;970;p69"/>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971" name="Google Shape;971;p69"/>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972" name="Google Shape;972;p69"/>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subhead, and body">
  <p:cSld name="CUSTOM_4_17">
    <p:spTree>
      <p:nvGrpSpPr>
        <p:cNvPr id="973" name="Shape 973"/>
        <p:cNvGrpSpPr/>
        <p:nvPr/>
      </p:nvGrpSpPr>
      <p:grpSpPr>
        <a:xfrm>
          <a:off x="0" y="0"/>
          <a:ext cx="0" cy="0"/>
          <a:chOff x="0" y="0"/>
          <a:chExt cx="0" cy="0"/>
        </a:xfrm>
      </p:grpSpPr>
      <p:sp>
        <p:nvSpPr>
          <p:cNvPr id="974" name="Google Shape;974;p70"/>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975" name="Google Shape;975;p70"/>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cxnSp>
        <p:nvCxnSpPr>
          <p:cNvPr id="976" name="Google Shape;976;p70"/>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977" name="Google Shape;977;p70"/>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978" name="Google Shape;978;p7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979" name="Google Shape;979;p70"/>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980" name="Google Shape;980;p70"/>
          <p:cNvSpPr txBox="1"/>
          <p:nvPr>
            <p:ph idx="2"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
        <p:nvSpPr>
          <p:cNvPr id="981" name="Google Shape;981;p70"/>
          <p:cNvSpPr txBox="1"/>
          <p:nvPr>
            <p:ph idx="3"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982" name="Google Shape;982;p70"/>
          <p:cNvSpPr txBox="1"/>
          <p:nvPr>
            <p:ph idx="4" type="body"/>
          </p:nvPr>
        </p:nvSpPr>
        <p:spPr>
          <a:xfrm>
            <a:off x="1828800" y="1714500"/>
            <a:ext cx="5486400" cy="2743200"/>
          </a:xfrm>
          <a:prstGeom prst="rect">
            <a:avLst/>
          </a:prstGeom>
        </p:spPr>
        <p:txBody>
          <a:bodyPr anchorCtr="0" anchor="t" bIns="0" lIns="0" spcFirstLastPara="1" rIns="0" wrap="square" tIns="0">
            <a:noAutofit/>
          </a:bodyPr>
          <a:lstStyle>
            <a:lvl1pPr indent="-317500" lvl="0" marL="457200">
              <a:lnSpc>
                <a:spcPct val="135000"/>
              </a:lnSpc>
              <a:spcBef>
                <a:spcPts val="800"/>
              </a:spcBef>
              <a:spcAft>
                <a:spcPts val="0"/>
              </a:spcAft>
              <a:buSzPts val="1400"/>
              <a:buChar char="▸"/>
              <a:defRPr/>
            </a:lvl1pPr>
            <a:lvl2pPr indent="-317500" lvl="1" marL="914400">
              <a:lnSpc>
                <a:spcPct val="135000"/>
              </a:lnSpc>
              <a:spcBef>
                <a:spcPts val="800"/>
              </a:spcBef>
              <a:spcAft>
                <a:spcPts val="0"/>
              </a:spcAft>
              <a:buSzPts val="1400"/>
              <a:buChar char="･"/>
              <a:defRPr/>
            </a:lvl2pPr>
            <a:lvl3pPr indent="-317500" lvl="2" marL="1371600">
              <a:lnSpc>
                <a:spcPct val="135000"/>
              </a:lnSpc>
              <a:spcBef>
                <a:spcPts val="800"/>
              </a:spcBef>
              <a:spcAft>
                <a:spcPts val="0"/>
              </a:spcAft>
              <a:buSzPts val="1400"/>
              <a:buChar char="･"/>
              <a:defRPr/>
            </a:lvl3pPr>
            <a:lvl4pPr indent="-317500" lvl="3" marL="1828800">
              <a:lnSpc>
                <a:spcPct val="135000"/>
              </a:lnSpc>
              <a:spcBef>
                <a:spcPts val="800"/>
              </a:spcBef>
              <a:spcAft>
                <a:spcPts val="0"/>
              </a:spcAft>
              <a:buSzPts val="1400"/>
              <a:buChar char="･"/>
              <a:defRPr/>
            </a:lvl4pPr>
            <a:lvl5pPr indent="-317500" lvl="4" marL="2286000">
              <a:lnSpc>
                <a:spcPct val="135000"/>
              </a:lnSpc>
              <a:spcBef>
                <a:spcPts val="800"/>
              </a:spcBef>
              <a:spcAft>
                <a:spcPts val="0"/>
              </a:spcAft>
              <a:buSzPts val="1400"/>
              <a:buChar char="･"/>
              <a:defRPr/>
            </a:lvl5pPr>
            <a:lvl6pPr indent="-317500" lvl="5" marL="2743200">
              <a:lnSpc>
                <a:spcPct val="135000"/>
              </a:lnSpc>
              <a:spcBef>
                <a:spcPts val="800"/>
              </a:spcBef>
              <a:spcAft>
                <a:spcPts val="0"/>
              </a:spcAft>
              <a:buSzPts val="1400"/>
              <a:buChar char="･"/>
              <a:defRPr/>
            </a:lvl6pPr>
            <a:lvl7pPr indent="-317500" lvl="6" marL="3200400">
              <a:lnSpc>
                <a:spcPct val="135000"/>
              </a:lnSpc>
              <a:spcBef>
                <a:spcPts val="800"/>
              </a:spcBef>
              <a:spcAft>
                <a:spcPts val="0"/>
              </a:spcAft>
              <a:buSzPts val="1400"/>
              <a:buChar char="･"/>
              <a:defRPr/>
            </a:lvl7pPr>
            <a:lvl8pPr indent="-317500" lvl="7" marL="3657600">
              <a:lnSpc>
                <a:spcPct val="135000"/>
              </a:lnSpc>
              <a:spcBef>
                <a:spcPts val="800"/>
              </a:spcBef>
              <a:spcAft>
                <a:spcPts val="0"/>
              </a:spcAft>
              <a:buSzPts val="1400"/>
              <a:buChar char="･"/>
              <a:defRPr/>
            </a:lvl8pPr>
            <a:lvl9pPr indent="-317500" lvl="8" marL="4114800">
              <a:lnSpc>
                <a:spcPct val="135000"/>
              </a:lnSpc>
              <a:spcBef>
                <a:spcPts val="800"/>
              </a:spcBef>
              <a:spcAft>
                <a:spcPts val="800"/>
              </a:spcAft>
              <a:buSzPts val="14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and body">
  <p:cSld name="CUSTOM_4_17_2">
    <p:spTree>
      <p:nvGrpSpPr>
        <p:cNvPr id="983" name="Shape 983"/>
        <p:cNvGrpSpPr/>
        <p:nvPr/>
      </p:nvGrpSpPr>
      <p:grpSpPr>
        <a:xfrm>
          <a:off x="0" y="0"/>
          <a:ext cx="0" cy="0"/>
          <a:chOff x="0" y="0"/>
          <a:chExt cx="0" cy="0"/>
        </a:xfrm>
      </p:grpSpPr>
      <p:cxnSp>
        <p:nvCxnSpPr>
          <p:cNvPr id="984" name="Google Shape;984;p71"/>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985" name="Google Shape;985;p71"/>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986" name="Google Shape;986;p7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987" name="Google Shape;987;p71"/>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988" name="Google Shape;988;p71"/>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989" name="Google Shape;989;p71"/>
          <p:cNvSpPr txBox="1"/>
          <p:nvPr>
            <p:ph idx="2"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990" name="Google Shape;990;p71"/>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991" name="Google Shape;991;p71"/>
          <p:cNvSpPr txBox="1"/>
          <p:nvPr>
            <p:ph idx="3" type="body"/>
          </p:nvPr>
        </p:nvSpPr>
        <p:spPr>
          <a:xfrm>
            <a:off x="1828800" y="1714500"/>
            <a:ext cx="5486400" cy="2743200"/>
          </a:xfrm>
          <a:prstGeom prst="rect">
            <a:avLst/>
          </a:prstGeom>
        </p:spPr>
        <p:txBody>
          <a:bodyPr anchorCtr="0" anchor="t" bIns="0" lIns="0" spcFirstLastPara="1" rIns="0" wrap="square" tIns="0">
            <a:noAutofit/>
          </a:bodyPr>
          <a:lstStyle>
            <a:lvl1pPr indent="-317500" lvl="0" marL="457200">
              <a:lnSpc>
                <a:spcPct val="135000"/>
              </a:lnSpc>
              <a:spcBef>
                <a:spcPts val="800"/>
              </a:spcBef>
              <a:spcAft>
                <a:spcPts val="0"/>
              </a:spcAft>
              <a:buSzPts val="1400"/>
              <a:buChar char="▸"/>
              <a:defRPr/>
            </a:lvl1pPr>
            <a:lvl2pPr indent="-317500" lvl="1" marL="914400">
              <a:lnSpc>
                <a:spcPct val="135000"/>
              </a:lnSpc>
              <a:spcBef>
                <a:spcPts val="800"/>
              </a:spcBef>
              <a:spcAft>
                <a:spcPts val="0"/>
              </a:spcAft>
              <a:buSzPts val="1400"/>
              <a:buChar char="･"/>
              <a:defRPr/>
            </a:lvl2pPr>
            <a:lvl3pPr indent="-317500" lvl="2" marL="1371600">
              <a:lnSpc>
                <a:spcPct val="135000"/>
              </a:lnSpc>
              <a:spcBef>
                <a:spcPts val="800"/>
              </a:spcBef>
              <a:spcAft>
                <a:spcPts val="0"/>
              </a:spcAft>
              <a:buSzPts val="1400"/>
              <a:buChar char="･"/>
              <a:defRPr/>
            </a:lvl3pPr>
            <a:lvl4pPr indent="-317500" lvl="3" marL="1828800">
              <a:lnSpc>
                <a:spcPct val="135000"/>
              </a:lnSpc>
              <a:spcBef>
                <a:spcPts val="800"/>
              </a:spcBef>
              <a:spcAft>
                <a:spcPts val="0"/>
              </a:spcAft>
              <a:buSzPts val="1400"/>
              <a:buChar char="･"/>
              <a:defRPr/>
            </a:lvl4pPr>
            <a:lvl5pPr indent="-317500" lvl="4" marL="2286000">
              <a:lnSpc>
                <a:spcPct val="135000"/>
              </a:lnSpc>
              <a:spcBef>
                <a:spcPts val="800"/>
              </a:spcBef>
              <a:spcAft>
                <a:spcPts val="0"/>
              </a:spcAft>
              <a:buSzPts val="1400"/>
              <a:buChar char="･"/>
              <a:defRPr/>
            </a:lvl5pPr>
            <a:lvl6pPr indent="-317500" lvl="5" marL="2743200">
              <a:lnSpc>
                <a:spcPct val="135000"/>
              </a:lnSpc>
              <a:spcBef>
                <a:spcPts val="800"/>
              </a:spcBef>
              <a:spcAft>
                <a:spcPts val="0"/>
              </a:spcAft>
              <a:buSzPts val="1400"/>
              <a:buChar char="･"/>
              <a:defRPr/>
            </a:lvl6pPr>
            <a:lvl7pPr indent="-317500" lvl="6" marL="3200400">
              <a:lnSpc>
                <a:spcPct val="135000"/>
              </a:lnSpc>
              <a:spcBef>
                <a:spcPts val="800"/>
              </a:spcBef>
              <a:spcAft>
                <a:spcPts val="0"/>
              </a:spcAft>
              <a:buSzPts val="1400"/>
              <a:buChar char="･"/>
              <a:defRPr/>
            </a:lvl7pPr>
            <a:lvl8pPr indent="-317500" lvl="7" marL="3657600">
              <a:lnSpc>
                <a:spcPct val="135000"/>
              </a:lnSpc>
              <a:spcBef>
                <a:spcPts val="800"/>
              </a:spcBef>
              <a:spcAft>
                <a:spcPts val="0"/>
              </a:spcAft>
              <a:buSzPts val="1400"/>
              <a:buChar char="･"/>
              <a:defRPr/>
            </a:lvl8pPr>
            <a:lvl9pPr indent="-317500" lvl="8" marL="4114800">
              <a:lnSpc>
                <a:spcPct val="135000"/>
              </a:lnSpc>
              <a:spcBef>
                <a:spcPts val="800"/>
              </a:spcBef>
              <a:spcAft>
                <a:spcPts val="8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A">
  <p:cSld name="CUSTOM_2">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8"/>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sz="3600">
                <a:solidFill>
                  <a:schemeClr val="lt1"/>
                </a:solidFill>
                <a:latin typeface="Red Hat Display Medium"/>
                <a:ea typeface="Red Hat Display Medium"/>
                <a:cs typeface="Red Hat Display Medium"/>
                <a:sym typeface="Red Hat Display Medium"/>
              </a:defRPr>
            </a:lvl1pPr>
            <a:lvl2pPr lvl="1"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2pPr>
            <a:lvl3pPr lvl="2"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3pPr>
            <a:lvl4pPr lvl="3"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4pPr>
            <a:lvl5pPr lvl="4"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5pPr>
            <a:lvl6pPr lvl="5"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6pPr>
            <a:lvl7pPr lvl="6"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7pPr>
            <a:lvl8pPr lvl="7"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8pPr>
            <a:lvl9pPr lvl="8"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9pPr>
          </a:lstStyle>
          <a:p/>
        </p:txBody>
      </p:sp>
      <p:cxnSp>
        <p:nvCxnSpPr>
          <p:cNvPr id="76" name="Google Shape;76;p8"/>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77" name="Google Shape;77;p8"/>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78" name="Google Shape;78;p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79" name="Google Shape;79;p8"/>
          <p:cNvSpPr txBox="1"/>
          <p:nvPr>
            <p:ph idx="2" type="subTitle"/>
          </p:nvPr>
        </p:nvSpPr>
        <p:spPr>
          <a:xfrm>
            <a:off x="7110038" y="1307790"/>
            <a:ext cx="1593300" cy="24819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sz="1100">
                <a:solidFill>
                  <a:srgbClr val="141414"/>
                </a:solidFill>
                <a:latin typeface="Red Hat Display"/>
                <a:ea typeface="Red Hat Display"/>
                <a:cs typeface="Red Hat Display"/>
                <a:sym typeface="Red Hat Display"/>
              </a:defRPr>
            </a:lvl1pPr>
            <a:lvl2pPr lvl="1" rtl="0">
              <a:lnSpc>
                <a:spcPct val="174000"/>
              </a:lnSpc>
              <a:spcBef>
                <a:spcPts val="0"/>
              </a:spcBef>
              <a:spcAft>
                <a:spcPts val="0"/>
              </a:spcAft>
              <a:buNone/>
              <a:defRPr sz="1100">
                <a:solidFill>
                  <a:srgbClr val="141414"/>
                </a:solidFill>
              </a:defRPr>
            </a:lvl2pPr>
            <a:lvl3pPr lvl="2" rtl="0">
              <a:lnSpc>
                <a:spcPct val="174000"/>
              </a:lnSpc>
              <a:spcBef>
                <a:spcPts val="0"/>
              </a:spcBef>
              <a:spcAft>
                <a:spcPts val="0"/>
              </a:spcAft>
              <a:buNone/>
              <a:defRPr sz="1100">
                <a:solidFill>
                  <a:srgbClr val="141414"/>
                </a:solidFill>
              </a:defRPr>
            </a:lvl3pPr>
            <a:lvl4pPr lvl="3" rtl="0">
              <a:lnSpc>
                <a:spcPct val="174000"/>
              </a:lnSpc>
              <a:spcBef>
                <a:spcPts val="0"/>
              </a:spcBef>
              <a:spcAft>
                <a:spcPts val="0"/>
              </a:spcAft>
              <a:buNone/>
              <a:defRPr sz="1100">
                <a:solidFill>
                  <a:srgbClr val="141414"/>
                </a:solidFill>
              </a:defRPr>
            </a:lvl4pPr>
            <a:lvl5pPr lvl="4" rtl="0">
              <a:lnSpc>
                <a:spcPct val="174000"/>
              </a:lnSpc>
              <a:spcBef>
                <a:spcPts val="0"/>
              </a:spcBef>
              <a:spcAft>
                <a:spcPts val="0"/>
              </a:spcAft>
              <a:buNone/>
              <a:defRPr sz="1100">
                <a:solidFill>
                  <a:srgbClr val="141414"/>
                </a:solidFill>
              </a:defRPr>
            </a:lvl5pPr>
            <a:lvl6pPr lvl="5" rtl="0">
              <a:lnSpc>
                <a:spcPct val="174000"/>
              </a:lnSpc>
              <a:spcBef>
                <a:spcPts val="0"/>
              </a:spcBef>
              <a:spcAft>
                <a:spcPts val="0"/>
              </a:spcAft>
              <a:buNone/>
              <a:defRPr sz="1100">
                <a:solidFill>
                  <a:srgbClr val="141414"/>
                </a:solidFill>
              </a:defRPr>
            </a:lvl6pPr>
            <a:lvl7pPr lvl="6" rtl="0">
              <a:lnSpc>
                <a:spcPct val="174000"/>
              </a:lnSpc>
              <a:spcBef>
                <a:spcPts val="0"/>
              </a:spcBef>
              <a:spcAft>
                <a:spcPts val="0"/>
              </a:spcAft>
              <a:buNone/>
              <a:defRPr sz="1100">
                <a:solidFill>
                  <a:srgbClr val="141414"/>
                </a:solidFill>
              </a:defRPr>
            </a:lvl7pPr>
            <a:lvl8pPr lvl="7" rtl="0">
              <a:lnSpc>
                <a:spcPct val="174000"/>
              </a:lnSpc>
              <a:spcBef>
                <a:spcPts val="0"/>
              </a:spcBef>
              <a:spcAft>
                <a:spcPts val="0"/>
              </a:spcAft>
              <a:buNone/>
              <a:defRPr sz="1100">
                <a:solidFill>
                  <a:srgbClr val="141414"/>
                </a:solidFill>
              </a:defRPr>
            </a:lvl8pPr>
            <a:lvl9pPr lvl="8" rtl="0">
              <a:lnSpc>
                <a:spcPct val="174000"/>
              </a:lnSpc>
              <a:spcBef>
                <a:spcPts val="0"/>
              </a:spcBef>
              <a:spcAft>
                <a:spcPts val="0"/>
              </a:spcAft>
              <a:buNone/>
              <a:defRPr sz="1100">
                <a:solidFill>
                  <a:srgbClr val="141414"/>
                </a:solidFill>
              </a:defRPr>
            </a:lvl9pPr>
          </a:lstStyle>
          <a:p/>
        </p:txBody>
      </p:sp>
      <p:pic>
        <p:nvPicPr>
          <p:cNvPr id="80" name="Google Shape;80;p8"/>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81" name="Google Shape;81;p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rgbClr val="FFFFFF"/>
                </a:solidFill>
                <a:latin typeface="Red Hat Text Medium"/>
                <a:ea typeface="Red Hat Text Medium"/>
                <a:cs typeface="Red Hat Text Medium"/>
                <a:sym typeface="Red Hat Text Medium"/>
              </a:defRPr>
            </a:lvl1pPr>
            <a:lvl2pPr lvl="1" rtl="0" algn="ctr">
              <a:buNone/>
              <a:defRPr sz="600">
                <a:solidFill>
                  <a:srgbClr val="FFFFFF"/>
                </a:solidFill>
                <a:latin typeface="Red Hat Text Medium"/>
                <a:ea typeface="Red Hat Text Medium"/>
                <a:cs typeface="Red Hat Text Medium"/>
                <a:sym typeface="Red Hat Text Medium"/>
              </a:defRPr>
            </a:lvl2pPr>
            <a:lvl3pPr lvl="2" rtl="0" algn="ctr">
              <a:buNone/>
              <a:defRPr sz="600">
                <a:solidFill>
                  <a:srgbClr val="FFFFFF"/>
                </a:solidFill>
                <a:latin typeface="Red Hat Text Medium"/>
                <a:ea typeface="Red Hat Text Medium"/>
                <a:cs typeface="Red Hat Text Medium"/>
                <a:sym typeface="Red Hat Text Medium"/>
              </a:defRPr>
            </a:lvl3pPr>
            <a:lvl4pPr lvl="3" rtl="0" algn="ctr">
              <a:buNone/>
              <a:defRPr sz="600">
                <a:solidFill>
                  <a:srgbClr val="FFFFFF"/>
                </a:solidFill>
                <a:latin typeface="Red Hat Text Medium"/>
                <a:ea typeface="Red Hat Text Medium"/>
                <a:cs typeface="Red Hat Text Medium"/>
                <a:sym typeface="Red Hat Text Medium"/>
              </a:defRPr>
            </a:lvl4pPr>
            <a:lvl5pPr lvl="4" rtl="0" algn="ctr">
              <a:buNone/>
              <a:defRPr sz="600">
                <a:solidFill>
                  <a:srgbClr val="FFFFFF"/>
                </a:solidFill>
                <a:latin typeface="Red Hat Text Medium"/>
                <a:ea typeface="Red Hat Text Medium"/>
                <a:cs typeface="Red Hat Text Medium"/>
                <a:sym typeface="Red Hat Text Medium"/>
              </a:defRPr>
            </a:lvl5pPr>
            <a:lvl6pPr lvl="5" rtl="0" algn="ctr">
              <a:buNone/>
              <a:defRPr sz="600">
                <a:solidFill>
                  <a:srgbClr val="FFFFFF"/>
                </a:solidFill>
                <a:latin typeface="Red Hat Text Medium"/>
                <a:ea typeface="Red Hat Text Medium"/>
                <a:cs typeface="Red Hat Text Medium"/>
                <a:sym typeface="Red Hat Text Medium"/>
              </a:defRPr>
            </a:lvl6pPr>
            <a:lvl7pPr lvl="6" rtl="0" algn="ctr">
              <a:buNone/>
              <a:defRPr sz="600">
                <a:solidFill>
                  <a:srgbClr val="FFFFFF"/>
                </a:solidFill>
                <a:latin typeface="Red Hat Text Medium"/>
                <a:ea typeface="Red Hat Text Medium"/>
                <a:cs typeface="Red Hat Text Medium"/>
                <a:sym typeface="Red Hat Text Medium"/>
              </a:defRPr>
            </a:lvl7pPr>
            <a:lvl8pPr lvl="7" rtl="0" algn="ctr">
              <a:buNone/>
              <a:defRPr sz="600">
                <a:solidFill>
                  <a:srgbClr val="FFFFFF"/>
                </a:solidFill>
                <a:latin typeface="Red Hat Text Medium"/>
                <a:ea typeface="Red Hat Text Medium"/>
                <a:cs typeface="Red Hat Text Medium"/>
                <a:sym typeface="Red Hat Text Medium"/>
              </a:defRPr>
            </a:lvl8pPr>
            <a:lvl9pPr lvl="8" rtl="0" algn="ctr">
              <a:buNone/>
              <a:defRPr sz="6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body">
  <p:cSld name="CUSTOM_4_17_2_1">
    <p:spTree>
      <p:nvGrpSpPr>
        <p:cNvPr id="992" name="Shape 992"/>
        <p:cNvGrpSpPr/>
        <p:nvPr/>
      </p:nvGrpSpPr>
      <p:grpSpPr>
        <a:xfrm>
          <a:off x="0" y="0"/>
          <a:ext cx="0" cy="0"/>
          <a:chOff x="0" y="0"/>
          <a:chExt cx="0" cy="0"/>
        </a:xfrm>
      </p:grpSpPr>
      <p:sp>
        <p:nvSpPr>
          <p:cNvPr id="993" name="Google Shape;993;p72"/>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994" name="Google Shape;994;p72"/>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995" name="Google Shape;995;p72"/>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996" name="Google Shape;996;p7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997" name="Google Shape;997;p72"/>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998" name="Google Shape;998;p72"/>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999" name="Google Shape;999;p72"/>
          <p:cNvSpPr txBox="1"/>
          <p:nvPr>
            <p:ph idx="3" type="body"/>
          </p:nvPr>
        </p:nvSpPr>
        <p:spPr>
          <a:xfrm>
            <a:off x="1828800" y="1200150"/>
            <a:ext cx="5486400" cy="2743200"/>
          </a:xfrm>
          <a:prstGeom prst="rect">
            <a:avLst/>
          </a:prstGeom>
        </p:spPr>
        <p:txBody>
          <a:bodyPr anchorCtr="0" anchor="t" bIns="0" lIns="0" spcFirstLastPara="1" rIns="0" wrap="square" tIns="0">
            <a:noAutofit/>
          </a:bodyPr>
          <a:lstStyle>
            <a:lvl1pPr indent="-317500" lvl="0" marL="457200">
              <a:lnSpc>
                <a:spcPct val="135000"/>
              </a:lnSpc>
              <a:spcBef>
                <a:spcPts val="800"/>
              </a:spcBef>
              <a:spcAft>
                <a:spcPts val="0"/>
              </a:spcAft>
              <a:buSzPts val="1400"/>
              <a:buChar char="▸"/>
              <a:defRPr/>
            </a:lvl1pPr>
            <a:lvl2pPr indent="-317500" lvl="1" marL="914400">
              <a:lnSpc>
                <a:spcPct val="135000"/>
              </a:lnSpc>
              <a:spcBef>
                <a:spcPts val="800"/>
              </a:spcBef>
              <a:spcAft>
                <a:spcPts val="0"/>
              </a:spcAft>
              <a:buSzPts val="1400"/>
              <a:buChar char="･"/>
              <a:defRPr/>
            </a:lvl2pPr>
            <a:lvl3pPr indent="-317500" lvl="2" marL="1371600">
              <a:lnSpc>
                <a:spcPct val="135000"/>
              </a:lnSpc>
              <a:spcBef>
                <a:spcPts val="800"/>
              </a:spcBef>
              <a:spcAft>
                <a:spcPts val="0"/>
              </a:spcAft>
              <a:buSzPts val="1400"/>
              <a:buChar char="･"/>
              <a:defRPr/>
            </a:lvl3pPr>
            <a:lvl4pPr indent="-317500" lvl="3" marL="1828800">
              <a:lnSpc>
                <a:spcPct val="135000"/>
              </a:lnSpc>
              <a:spcBef>
                <a:spcPts val="800"/>
              </a:spcBef>
              <a:spcAft>
                <a:spcPts val="0"/>
              </a:spcAft>
              <a:buSzPts val="1400"/>
              <a:buChar char="･"/>
              <a:defRPr/>
            </a:lvl4pPr>
            <a:lvl5pPr indent="-317500" lvl="4" marL="2286000">
              <a:lnSpc>
                <a:spcPct val="135000"/>
              </a:lnSpc>
              <a:spcBef>
                <a:spcPts val="800"/>
              </a:spcBef>
              <a:spcAft>
                <a:spcPts val="0"/>
              </a:spcAft>
              <a:buSzPts val="1400"/>
              <a:buChar char="･"/>
              <a:defRPr/>
            </a:lvl5pPr>
            <a:lvl6pPr indent="-317500" lvl="5" marL="2743200">
              <a:lnSpc>
                <a:spcPct val="135000"/>
              </a:lnSpc>
              <a:spcBef>
                <a:spcPts val="800"/>
              </a:spcBef>
              <a:spcAft>
                <a:spcPts val="0"/>
              </a:spcAft>
              <a:buSzPts val="1400"/>
              <a:buChar char="･"/>
              <a:defRPr/>
            </a:lvl6pPr>
            <a:lvl7pPr indent="-317500" lvl="6" marL="3200400">
              <a:lnSpc>
                <a:spcPct val="135000"/>
              </a:lnSpc>
              <a:spcBef>
                <a:spcPts val="800"/>
              </a:spcBef>
              <a:spcAft>
                <a:spcPts val="0"/>
              </a:spcAft>
              <a:buSzPts val="1400"/>
              <a:buChar char="･"/>
              <a:defRPr/>
            </a:lvl7pPr>
            <a:lvl8pPr indent="-317500" lvl="7" marL="3657600">
              <a:lnSpc>
                <a:spcPct val="135000"/>
              </a:lnSpc>
              <a:spcBef>
                <a:spcPts val="800"/>
              </a:spcBef>
              <a:spcAft>
                <a:spcPts val="0"/>
              </a:spcAft>
              <a:buSzPts val="1400"/>
              <a:buChar char="･"/>
              <a:defRPr/>
            </a:lvl8pPr>
            <a:lvl9pPr indent="-317500" lvl="8" marL="4114800">
              <a:lnSpc>
                <a:spcPct val="135000"/>
              </a:lnSpc>
              <a:spcBef>
                <a:spcPts val="800"/>
              </a:spcBef>
              <a:spcAft>
                <a:spcPts val="800"/>
              </a:spcAft>
              <a:buSzPts val="14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and two column body">
  <p:cSld name="CUSTOM_4_17_1">
    <p:spTree>
      <p:nvGrpSpPr>
        <p:cNvPr id="1000" name="Shape 1000"/>
        <p:cNvGrpSpPr/>
        <p:nvPr/>
      </p:nvGrpSpPr>
      <p:grpSpPr>
        <a:xfrm>
          <a:off x="0" y="0"/>
          <a:ext cx="0" cy="0"/>
          <a:chOff x="0" y="0"/>
          <a:chExt cx="0" cy="0"/>
        </a:xfrm>
      </p:grpSpPr>
      <p:cxnSp>
        <p:nvCxnSpPr>
          <p:cNvPr id="1001" name="Google Shape;1001;p73"/>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002" name="Google Shape;1002;p73"/>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003" name="Google Shape;1003;p7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004" name="Google Shape;1004;p73"/>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005" name="Google Shape;1005;p73"/>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006" name="Google Shape;1006;p73"/>
          <p:cNvSpPr txBox="1"/>
          <p:nvPr>
            <p:ph idx="2" type="body"/>
          </p:nvPr>
        </p:nvSpPr>
        <p:spPr>
          <a:xfrm>
            <a:off x="663844" y="1718383"/>
            <a:ext cx="3703200" cy="2795400"/>
          </a:xfrm>
          <a:prstGeom prst="rect">
            <a:avLst/>
          </a:prstGeom>
        </p:spPr>
        <p:txBody>
          <a:bodyPr anchorCtr="0" anchor="t" bIns="0" lIns="0" spcFirstLastPara="1" rIns="0" wrap="square" tIns="0">
            <a:noAutofit/>
          </a:bodyPr>
          <a:lstStyle>
            <a:lvl1pPr indent="-317500" lvl="0" marL="457200">
              <a:lnSpc>
                <a:spcPct val="135000"/>
              </a:lnSpc>
              <a:spcBef>
                <a:spcPts val="800"/>
              </a:spcBef>
              <a:spcAft>
                <a:spcPts val="0"/>
              </a:spcAft>
              <a:buSzPts val="1400"/>
              <a:buChar char="▸"/>
              <a:defRPr/>
            </a:lvl1pPr>
            <a:lvl2pPr indent="-317500" lvl="1" marL="914400">
              <a:lnSpc>
                <a:spcPct val="135000"/>
              </a:lnSpc>
              <a:spcBef>
                <a:spcPts val="800"/>
              </a:spcBef>
              <a:spcAft>
                <a:spcPts val="0"/>
              </a:spcAft>
              <a:buSzPts val="1400"/>
              <a:buChar char="･"/>
              <a:defRPr/>
            </a:lvl2pPr>
            <a:lvl3pPr indent="-317500" lvl="2" marL="1371600">
              <a:lnSpc>
                <a:spcPct val="135000"/>
              </a:lnSpc>
              <a:spcBef>
                <a:spcPts val="800"/>
              </a:spcBef>
              <a:spcAft>
                <a:spcPts val="0"/>
              </a:spcAft>
              <a:buSzPts val="1400"/>
              <a:buChar char="･"/>
              <a:defRPr/>
            </a:lvl3pPr>
            <a:lvl4pPr indent="-317500" lvl="3" marL="1828800">
              <a:lnSpc>
                <a:spcPct val="135000"/>
              </a:lnSpc>
              <a:spcBef>
                <a:spcPts val="800"/>
              </a:spcBef>
              <a:spcAft>
                <a:spcPts val="0"/>
              </a:spcAft>
              <a:buSzPts val="1400"/>
              <a:buChar char="･"/>
              <a:defRPr/>
            </a:lvl4pPr>
            <a:lvl5pPr indent="-317500" lvl="4" marL="2286000">
              <a:lnSpc>
                <a:spcPct val="135000"/>
              </a:lnSpc>
              <a:spcBef>
                <a:spcPts val="800"/>
              </a:spcBef>
              <a:spcAft>
                <a:spcPts val="0"/>
              </a:spcAft>
              <a:buSzPts val="1400"/>
              <a:buChar char="･"/>
              <a:defRPr/>
            </a:lvl5pPr>
            <a:lvl6pPr indent="-317500" lvl="5" marL="2743200">
              <a:lnSpc>
                <a:spcPct val="135000"/>
              </a:lnSpc>
              <a:spcBef>
                <a:spcPts val="800"/>
              </a:spcBef>
              <a:spcAft>
                <a:spcPts val="0"/>
              </a:spcAft>
              <a:buSzPts val="1400"/>
              <a:buChar char="･"/>
              <a:defRPr/>
            </a:lvl6pPr>
            <a:lvl7pPr indent="-317500" lvl="6" marL="3200400">
              <a:lnSpc>
                <a:spcPct val="135000"/>
              </a:lnSpc>
              <a:spcBef>
                <a:spcPts val="800"/>
              </a:spcBef>
              <a:spcAft>
                <a:spcPts val="0"/>
              </a:spcAft>
              <a:buSzPts val="1400"/>
              <a:buChar char="･"/>
              <a:defRPr/>
            </a:lvl7pPr>
            <a:lvl8pPr indent="-317500" lvl="7" marL="3657600">
              <a:lnSpc>
                <a:spcPct val="135000"/>
              </a:lnSpc>
              <a:spcBef>
                <a:spcPts val="800"/>
              </a:spcBef>
              <a:spcAft>
                <a:spcPts val="0"/>
              </a:spcAft>
              <a:buSzPts val="1400"/>
              <a:buChar char="･"/>
              <a:defRPr/>
            </a:lvl8pPr>
            <a:lvl9pPr indent="-317500" lvl="8" marL="4114800">
              <a:lnSpc>
                <a:spcPct val="135000"/>
              </a:lnSpc>
              <a:spcBef>
                <a:spcPts val="800"/>
              </a:spcBef>
              <a:spcAft>
                <a:spcPts val="800"/>
              </a:spcAft>
              <a:buSzPts val="1400"/>
              <a:buChar char="･"/>
              <a:defRPr/>
            </a:lvl9pPr>
          </a:lstStyle>
          <a:p/>
        </p:txBody>
      </p:sp>
      <p:sp>
        <p:nvSpPr>
          <p:cNvPr id="1007" name="Google Shape;1007;p73"/>
          <p:cNvSpPr txBox="1"/>
          <p:nvPr>
            <p:ph idx="3" type="body"/>
          </p:nvPr>
        </p:nvSpPr>
        <p:spPr>
          <a:xfrm>
            <a:off x="4777069" y="1718381"/>
            <a:ext cx="3703200" cy="2795400"/>
          </a:xfrm>
          <a:prstGeom prst="rect">
            <a:avLst/>
          </a:prstGeom>
        </p:spPr>
        <p:txBody>
          <a:bodyPr anchorCtr="0" anchor="t" bIns="0" lIns="0" spcFirstLastPara="1" rIns="0" wrap="square" tIns="0">
            <a:noAutofit/>
          </a:bodyPr>
          <a:lstStyle>
            <a:lvl1pPr indent="-317500" lvl="0" marL="457200">
              <a:lnSpc>
                <a:spcPct val="135000"/>
              </a:lnSpc>
              <a:spcBef>
                <a:spcPts val="800"/>
              </a:spcBef>
              <a:spcAft>
                <a:spcPts val="0"/>
              </a:spcAft>
              <a:buSzPts val="1400"/>
              <a:buChar char="▸"/>
              <a:defRPr/>
            </a:lvl1pPr>
            <a:lvl2pPr indent="-317500" lvl="1" marL="914400">
              <a:lnSpc>
                <a:spcPct val="135000"/>
              </a:lnSpc>
              <a:spcBef>
                <a:spcPts val="800"/>
              </a:spcBef>
              <a:spcAft>
                <a:spcPts val="0"/>
              </a:spcAft>
              <a:buSzPts val="1400"/>
              <a:buChar char="･"/>
              <a:defRPr/>
            </a:lvl2pPr>
            <a:lvl3pPr indent="-317500" lvl="2" marL="1371600">
              <a:lnSpc>
                <a:spcPct val="135000"/>
              </a:lnSpc>
              <a:spcBef>
                <a:spcPts val="800"/>
              </a:spcBef>
              <a:spcAft>
                <a:spcPts val="0"/>
              </a:spcAft>
              <a:buSzPts val="1400"/>
              <a:buChar char="･"/>
              <a:defRPr/>
            </a:lvl3pPr>
            <a:lvl4pPr indent="-317500" lvl="3" marL="1828800">
              <a:lnSpc>
                <a:spcPct val="135000"/>
              </a:lnSpc>
              <a:spcBef>
                <a:spcPts val="800"/>
              </a:spcBef>
              <a:spcAft>
                <a:spcPts val="0"/>
              </a:spcAft>
              <a:buSzPts val="1400"/>
              <a:buChar char="･"/>
              <a:defRPr/>
            </a:lvl4pPr>
            <a:lvl5pPr indent="-317500" lvl="4" marL="2286000">
              <a:lnSpc>
                <a:spcPct val="135000"/>
              </a:lnSpc>
              <a:spcBef>
                <a:spcPts val="800"/>
              </a:spcBef>
              <a:spcAft>
                <a:spcPts val="0"/>
              </a:spcAft>
              <a:buSzPts val="1400"/>
              <a:buChar char="･"/>
              <a:defRPr/>
            </a:lvl5pPr>
            <a:lvl6pPr indent="-317500" lvl="5" marL="2743200">
              <a:lnSpc>
                <a:spcPct val="135000"/>
              </a:lnSpc>
              <a:spcBef>
                <a:spcPts val="800"/>
              </a:spcBef>
              <a:spcAft>
                <a:spcPts val="0"/>
              </a:spcAft>
              <a:buSzPts val="1400"/>
              <a:buChar char="･"/>
              <a:defRPr/>
            </a:lvl6pPr>
            <a:lvl7pPr indent="-317500" lvl="6" marL="3200400">
              <a:lnSpc>
                <a:spcPct val="135000"/>
              </a:lnSpc>
              <a:spcBef>
                <a:spcPts val="800"/>
              </a:spcBef>
              <a:spcAft>
                <a:spcPts val="0"/>
              </a:spcAft>
              <a:buSzPts val="1400"/>
              <a:buChar char="･"/>
              <a:defRPr/>
            </a:lvl7pPr>
            <a:lvl8pPr indent="-317500" lvl="7" marL="3657600">
              <a:lnSpc>
                <a:spcPct val="135000"/>
              </a:lnSpc>
              <a:spcBef>
                <a:spcPts val="800"/>
              </a:spcBef>
              <a:spcAft>
                <a:spcPts val="0"/>
              </a:spcAft>
              <a:buSzPts val="1400"/>
              <a:buChar char="･"/>
              <a:defRPr/>
            </a:lvl8pPr>
            <a:lvl9pPr indent="-317500" lvl="8" marL="4114800">
              <a:lnSpc>
                <a:spcPct val="135000"/>
              </a:lnSpc>
              <a:spcBef>
                <a:spcPts val="800"/>
              </a:spcBef>
              <a:spcAft>
                <a:spcPts val="800"/>
              </a:spcAft>
              <a:buSzPts val="1400"/>
              <a:buChar char="･"/>
              <a:defRPr/>
            </a:lvl9pPr>
          </a:lstStyle>
          <a:p/>
        </p:txBody>
      </p:sp>
      <p:sp>
        <p:nvSpPr>
          <p:cNvPr id="1008" name="Google Shape;1008;p73"/>
          <p:cNvSpPr txBox="1"/>
          <p:nvPr>
            <p:ph idx="4"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009" name="Google Shape;1009;p73"/>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010" name="Google Shape;1010;p73"/>
          <p:cNvSpPr txBox="1"/>
          <p:nvPr>
            <p:ph idx="5"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image and column body">
  <p:cSld name="CUSTOM_4_17_1_1">
    <p:spTree>
      <p:nvGrpSpPr>
        <p:cNvPr id="1011" name="Shape 1011"/>
        <p:cNvGrpSpPr/>
        <p:nvPr/>
      </p:nvGrpSpPr>
      <p:grpSpPr>
        <a:xfrm>
          <a:off x="0" y="0"/>
          <a:ext cx="0" cy="0"/>
          <a:chOff x="0" y="0"/>
          <a:chExt cx="0" cy="0"/>
        </a:xfrm>
      </p:grpSpPr>
      <p:cxnSp>
        <p:nvCxnSpPr>
          <p:cNvPr id="1012" name="Google Shape;1012;p74"/>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013" name="Google Shape;1013;p74"/>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014" name="Google Shape;1014;p7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015" name="Google Shape;1015;p7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016" name="Google Shape;1016;p74"/>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017" name="Google Shape;1017;p74"/>
          <p:cNvSpPr txBox="1"/>
          <p:nvPr>
            <p:ph idx="2" type="body"/>
          </p:nvPr>
        </p:nvSpPr>
        <p:spPr>
          <a:xfrm>
            <a:off x="4777069" y="1718381"/>
            <a:ext cx="3703200" cy="2795400"/>
          </a:xfrm>
          <a:prstGeom prst="rect">
            <a:avLst/>
          </a:prstGeom>
        </p:spPr>
        <p:txBody>
          <a:bodyPr anchorCtr="0" anchor="t" bIns="0" lIns="0" spcFirstLastPara="1" rIns="0" wrap="square" tIns="0">
            <a:noAutofit/>
          </a:bodyPr>
          <a:lstStyle>
            <a:lvl1pPr indent="-317500" lvl="0" marL="457200">
              <a:lnSpc>
                <a:spcPct val="135000"/>
              </a:lnSpc>
              <a:spcBef>
                <a:spcPts val="800"/>
              </a:spcBef>
              <a:spcAft>
                <a:spcPts val="0"/>
              </a:spcAft>
              <a:buSzPts val="1400"/>
              <a:buChar char="▸"/>
              <a:defRPr/>
            </a:lvl1pPr>
            <a:lvl2pPr indent="-317500" lvl="1" marL="914400">
              <a:lnSpc>
                <a:spcPct val="135000"/>
              </a:lnSpc>
              <a:spcBef>
                <a:spcPts val="800"/>
              </a:spcBef>
              <a:spcAft>
                <a:spcPts val="0"/>
              </a:spcAft>
              <a:buSzPts val="1400"/>
              <a:buChar char="･"/>
              <a:defRPr/>
            </a:lvl2pPr>
            <a:lvl3pPr indent="-317500" lvl="2" marL="1371600">
              <a:lnSpc>
                <a:spcPct val="135000"/>
              </a:lnSpc>
              <a:spcBef>
                <a:spcPts val="800"/>
              </a:spcBef>
              <a:spcAft>
                <a:spcPts val="0"/>
              </a:spcAft>
              <a:buSzPts val="1400"/>
              <a:buChar char="･"/>
              <a:defRPr/>
            </a:lvl3pPr>
            <a:lvl4pPr indent="-317500" lvl="3" marL="1828800">
              <a:lnSpc>
                <a:spcPct val="135000"/>
              </a:lnSpc>
              <a:spcBef>
                <a:spcPts val="800"/>
              </a:spcBef>
              <a:spcAft>
                <a:spcPts val="0"/>
              </a:spcAft>
              <a:buSzPts val="1400"/>
              <a:buChar char="･"/>
              <a:defRPr/>
            </a:lvl4pPr>
            <a:lvl5pPr indent="-317500" lvl="4" marL="2286000">
              <a:lnSpc>
                <a:spcPct val="135000"/>
              </a:lnSpc>
              <a:spcBef>
                <a:spcPts val="800"/>
              </a:spcBef>
              <a:spcAft>
                <a:spcPts val="0"/>
              </a:spcAft>
              <a:buSzPts val="1400"/>
              <a:buChar char="･"/>
              <a:defRPr/>
            </a:lvl5pPr>
            <a:lvl6pPr indent="-317500" lvl="5" marL="2743200">
              <a:lnSpc>
                <a:spcPct val="135000"/>
              </a:lnSpc>
              <a:spcBef>
                <a:spcPts val="800"/>
              </a:spcBef>
              <a:spcAft>
                <a:spcPts val="0"/>
              </a:spcAft>
              <a:buSzPts val="1400"/>
              <a:buChar char="･"/>
              <a:defRPr/>
            </a:lvl6pPr>
            <a:lvl7pPr indent="-317500" lvl="6" marL="3200400">
              <a:lnSpc>
                <a:spcPct val="135000"/>
              </a:lnSpc>
              <a:spcBef>
                <a:spcPts val="800"/>
              </a:spcBef>
              <a:spcAft>
                <a:spcPts val="0"/>
              </a:spcAft>
              <a:buSzPts val="1400"/>
              <a:buChar char="･"/>
              <a:defRPr/>
            </a:lvl7pPr>
            <a:lvl8pPr indent="-317500" lvl="7" marL="3657600">
              <a:lnSpc>
                <a:spcPct val="135000"/>
              </a:lnSpc>
              <a:spcBef>
                <a:spcPts val="800"/>
              </a:spcBef>
              <a:spcAft>
                <a:spcPts val="0"/>
              </a:spcAft>
              <a:buSzPts val="1400"/>
              <a:buChar char="･"/>
              <a:defRPr/>
            </a:lvl8pPr>
            <a:lvl9pPr indent="-317500" lvl="8" marL="4114800">
              <a:lnSpc>
                <a:spcPct val="135000"/>
              </a:lnSpc>
              <a:spcBef>
                <a:spcPts val="800"/>
              </a:spcBef>
              <a:spcAft>
                <a:spcPts val="800"/>
              </a:spcAft>
              <a:buSzPts val="1400"/>
              <a:buChar char="･"/>
              <a:defRPr/>
            </a:lvl9pPr>
          </a:lstStyle>
          <a:p/>
        </p:txBody>
      </p:sp>
      <p:sp>
        <p:nvSpPr>
          <p:cNvPr id="1018" name="Google Shape;1018;p74"/>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019" name="Google Shape;1019;p74"/>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020" name="Google Shape;1020;p74"/>
          <p:cNvSpPr txBox="1"/>
          <p:nvPr>
            <p:ph idx="4"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meline vertical">
  <p:cSld name="CUSTOM_4_16">
    <p:spTree>
      <p:nvGrpSpPr>
        <p:cNvPr id="1021" name="Shape 1021"/>
        <p:cNvGrpSpPr/>
        <p:nvPr/>
      </p:nvGrpSpPr>
      <p:grpSpPr>
        <a:xfrm>
          <a:off x="0" y="0"/>
          <a:ext cx="0" cy="0"/>
          <a:chOff x="0" y="0"/>
          <a:chExt cx="0" cy="0"/>
        </a:xfrm>
      </p:grpSpPr>
      <p:sp>
        <p:nvSpPr>
          <p:cNvPr id="1022" name="Google Shape;1022;p75"/>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1023" name="Google Shape;1023;p75"/>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024" name="Google Shape;1024;p75"/>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025" name="Google Shape;1025;p7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026" name="Google Shape;1026;p75"/>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027" name="Google Shape;1027;p75"/>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cxnSp>
        <p:nvCxnSpPr>
          <p:cNvPr id="1028" name="Google Shape;1028;p75"/>
          <p:cNvCxnSpPr/>
          <p:nvPr/>
        </p:nvCxnSpPr>
        <p:spPr>
          <a:xfrm>
            <a:off x="3109811" y="-5512"/>
            <a:ext cx="0" cy="5154600"/>
          </a:xfrm>
          <a:prstGeom prst="straightConnector1">
            <a:avLst/>
          </a:prstGeom>
          <a:noFill/>
          <a:ln cap="flat" cmpd="sng" w="28575">
            <a:solidFill>
              <a:srgbClr val="D5D5D5"/>
            </a:solidFill>
            <a:prstDash val="solid"/>
            <a:round/>
            <a:headEnd len="med" w="med" type="none"/>
            <a:tailEnd len="med" w="med" type="none"/>
          </a:ln>
        </p:spPr>
      </p:cxnSp>
      <p:sp>
        <p:nvSpPr>
          <p:cNvPr id="1029" name="Google Shape;1029;p75"/>
          <p:cNvSpPr txBox="1"/>
          <p:nvPr>
            <p:ph idx="3" type="subTitle"/>
          </p:nvPr>
        </p:nvSpPr>
        <p:spPr>
          <a:xfrm>
            <a:off x="3350831" y="1374657"/>
            <a:ext cx="3836700" cy="484200"/>
          </a:xfrm>
          <a:prstGeom prst="rect">
            <a:avLst/>
          </a:prstGeom>
        </p:spPr>
        <p:txBody>
          <a:bodyPr anchorCtr="0" anchor="t" bIns="0" lIns="0" spcFirstLastPara="1" rIns="0" wrap="square" tIns="0">
            <a:noAutofit/>
          </a:bodyPr>
          <a:lstStyle>
            <a:lvl1pPr lvl="0">
              <a:spcBef>
                <a:spcPts val="0"/>
              </a:spcBef>
              <a:spcAft>
                <a:spcPts val="0"/>
              </a:spcAft>
              <a:buNone/>
              <a:defRPr sz="1100"/>
            </a:lvl1pPr>
            <a:lvl2pPr lvl="1">
              <a:spcBef>
                <a:spcPts val="0"/>
              </a:spcBef>
              <a:spcAft>
                <a:spcPts val="0"/>
              </a:spcAft>
              <a:buNone/>
              <a:defRPr sz="1100"/>
            </a:lvl2pPr>
            <a:lvl3pPr lvl="2">
              <a:spcBef>
                <a:spcPts val="0"/>
              </a:spcBef>
              <a:spcAft>
                <a:spcPts val="0"/>
              </a:spcAft>
              <a:buNone/>
              <a:defRPr sz="1100"/>
            </a:lvl3pPr>
            <a:lvl4pPr lvl="3">
              <a:spcBef>
                <a:spcPts val="0"/>
              </a:spcBef>
              <a:spcAft>
                <a:spcPts val="0"/>
              </a:spcAft>
              <a:buNone/>
              <a:defRPr sz="1100"/>
            </a:lvl4pPr>
            <a:lvl5pPr lvl="4">
              <a:spcBef>
                <a:spcPts val="0"/>
              </a:spcBef>
              <a:spcAft>
                <a:spcPts val="0"/>
              </a:spcAft>
              <a:buNone/>
              <a:defRPr sz="1100"/>
            </a:lvl5pPr>
            <a:lvl6pPr lvl="5">
              <a:spcBef>
                <a:spcPts val="0"/>
              </a:spcBef>
              <a:spcAft>
                <a:spcPts val="0"/>
              </a:spcAft>
              <a:buNone/>
              <a:defRPr sz="1100"/>
            </a:lvl6pPr>
            <a:lvl7pPr lvl="6">
              <a:spcBef>
                <a:spcPts val="0"/>
              </a:spcBef>
              <a:spcAft>
                <a:spcPts val="0"/>
              </a:spcAft>
              <a:buNone/>
              <a:defRPr sz="1100"/>
            </a:lvl7pPr>
            <a:lvl8pPr lvl="7">
              <a:spcBef>
                <a:spcPts val="0"/>
              </a:spcBef>
              <a:spcAft>
                <a:spcPts val="0"/>
              </a:spcAft>
              <a:buNone/>
              <a:defRPr sz="1100"/>
            </a:lvl8pPr>
            <a:lvl9pPr lvl="8">
              <a:spcBef>
                <a:spcPts val="0"/>
              </a:spcBef>
              <a:spcAft>
                <a:spcPts val="0"/>
              </a:spcAft>
              <a:buNone/>
              <a:defRPr sz="1100"/>
            </a:lvl9pPr>
          </a:lstStyle>
          <a:p/>
        </p:txBody>
      </p:sp>
      <p:sp>
        <p:nvSpPr>
          <p:cNvPr id="1030" name="Google Shape;1030;p75"/>
          <p:cNvSpPr txBox="1"/>
          <p:nvPr>
            <p:ph idx="4" type="subTitle"/>
          </p:nvPr>
        </p:nvSpPr>
        <p:spPr>
          <a:xfrm>
            <a:off x="3350831" y="1080975"/>
            <a:ext cx="3404100" cy="224100"/>
          </a:xfrm>
          <a:prstGeom prst="rect">
            <a:avLst/>
          </a:prstGeom>
        </p:spPr>
        <p:txBody>
          <a:bodyPr anchorCtr="0" anchor="b" bIns="0" lIns="0" spcFirstLastPara="1" rIns="0" wrap="square" tIns="0">
            <a:noAutofit/>
          </a:bodyPr>
          <a:lstStyle>
            <a:lvl1pPr lvl="0">
              <a:lnSpc>
                <a:spcPct val="100000"/>
              </a:lnSpc>
              <a:spcBef>
                <a:spcPts val="0"/>
              </a:spcBef>
              <a:spcAft>
                <a:spcPts val="0"/>
              </a:spcAft>
              <a:buNone/>
              <a:defRPr sz="1100">
                <a:latin typeface="Red Hat Display Medium"/>
                <a:ea typeface="Red Hat Display Medium"/>
                <a:cs typeface="Red Hat Display Medium"/>
                <a:sym typeface="Red Hat Display Medium"/>
              </a:defRPr>
            </a:lvl1pPr>
            <a:lvl2pPr lvl="1">
              <a:lnSpc>
                <a:spcPct val="100000"/>
              </a:lnSpc>
              <a:spcBef>
                <a:spcPts val="0"/>
              </a:spcBef>
              <a:spcAft>
                <a:spcPts val="0"/>
              </a:spcAft>
              <a:buNone/>
              <a:defRPr>
                <a:latin typeface="Red Hat Display Medium"/>
                <a:ea typeface="Red Hat Display Medium"/>
                <a:cs typeface="Red Hat Display Medium"/>
                <a:sym typeface="Red Hat Display Medium"/>
              </a:defRPr>
            </a:lvl2pPr>
            <a:lvl3pPr lvl="2">
              <a:lnSpc>
                <a:spcPct val="100000"/>
              </a:lnSpc>
              <a:spcBef>
                <a:spcPts val="0"/>
              </a:spcBef>
              <a:spcAft>
                <a:spcPts val="0"/>
              </a:spcAft>
              <a:buNone/>
              <a:defRPr>
                <a:latin typeface="Red Hat Display Medium"/>
                <a:ea typeface="Red Hat Display Medium"/>
                <a:cs typeface="Red Hat Display Medium"/>
                <a:sym typeface="Red Hat Display Medium"/>
              </a:defRPr>
            </a:lvl3pPr>
            <a:lvl4pPr lvl="3">
              <a:lnSpc>
                <a:spcPct val="100000"/>
              </a:lnSpc>
              <a:spcBef>
                <a:spcPts val="0"/>
              </a:spcBef>
              <a:spcAft>
                <a:spcPts val="0"/>
              </a:spcAft>
              <a:buNone/>
              <a:defRPr>
                <a:latin typeface="Red Hat Display Medium"/>
                <a:ea typeface="Red Hat Display Medium"/>
                <a:cs typeface="Red Hat Display Medium"/>
                <a:sym typeface="Red Hat Display Medium"/>
              </a:defRPr>
            </a:lvl4pPr>
            <a:lvl5pPr lvl="4">
              <a:lnSpc>
                <a:spcPct val="100000"/>
              </a:lnSpc>
              <a:spcBef>
                <a:spcPts val="0"/>
              </a:spcBef>
              <a:spcAft>
                <a:spcPts val="0"/>
              </a:spcAft>
              <a:buNone/>
              <a:defRPr>
                <a:latin typeface="Red Hat Display Medium"/>
                <a:ea typeface="Red Hat Display Medium"/>
                <a:cs typeface="Red Hat Display Medium"/>
                <a:sym typeface="Red Hat Display Medium"/>
              </a:defRPr>
            </a:lvl5pPr>
            <a:lvl6pPr lvl="5">
              <a:lnSpc>
                <a:spcPct val="100000"/>
              </a:lnSpc>
              <a:spcBef>
                <a:spcPts val="0"/>
              </a:spcBef>
              <a:spcAft>
                <a:spcPts val="0"/>
              </a:spcAft>
              <a:buNone/>
              <a:defRPr>
                <a:latin typeface="Red Hat Display Medium"/>
                <a:ea typeface="Red Hat Display Medium"/>
                <a:cs typeface="Red Hat Display Medium"/>
                <a:sym typeface="Red Hat Display Medium"/>
              </a:defRPr>
            </a:lvl6pPr>
            <a:lvl7pPr lvl="6">
              <a:lnSpc>
                <a:spcPct val="100000"/>
              </a:lnSpc>
              <a:spcBef>
                <a:spcPts val="0"/>
              </a:spcBef>
              <a:spcAft>
                <a:spcPts val="0"/>
              </a:spcAft>
              <a:buNone/>
              <a:defRPr>
                <a:latin typeface="Red Hat Display Medium"/>
                <a:ea typeface="Red Hat Display Medium"/>
                <a:cs typeface="Red Hat Display Medium"/>
                <a:sym typeface="Red Hat Display Medium"/>
              </a:defRPr>
            </a:lvl7pPr>
            <a:lvl8pPr lvl="7">
              <a:lnSpc>
                <a:spcPct val="100000"/>
              </a:lnSpc>
              <a:spcBef>
                <a:spcPts val="0"/>
              </a:spcBef>
              <a:spcAft>
                <a:spcPts val="0"/>
              </a:spcAft>
              <a:buNone/>
              <a:defRPr>
                <a:latin typeface="Red Hat Display Medium"/>
                <a:ea typeface="Red Hat Display Medium"/>
                <a:cs typeface="Red Hat Display Medium"/>
                <a:sym typeface="Red Hat Display Medium"/>
              </a:defRPr>
            </a:lvl8pPr>
            <a:lvl9pPr lvl="8">
              <a:lnSpc>
                <a:spcPct val="100000"/>
              </a:lnSpc>
              <a:spcBef>
                <a:spcPts val="0"/>
              </a:spcBef>
              <a:spcAft>
                <a:spcPts val="0"/>
              </a:spcAft>
              <a:buNone/>
              <a:defRPr>
                <a:latin typeface="Red Hat Display Medium"/>
                <a:ea typeface="Red Hat Display Medium"/>
                <a:cs typeface="Red Hat Display Medium"/>
                <a:sym typeface="Red Hat Display Medium"/>
              </a:defRPr>
            </a:lvl9pPr>
          </a:lstStyle>
          <a:p/>
        </p:txBody>
      </p:sp>
      <p:sp>
        <p:nvSpPr>
          <p:cNvPr id="1031" name="Google Shape;1031;p75"/>
          <p:cNvSpPr txBox="1"/>
          <p:nvPr>
            <p:ph idx="5" type="subTitle"/>
          </p:nvPr>
        </p:nvSpPr>
        <p:spPr>
          <a:xfrm>
            <a:off x="2521875" y="1374657"/>
            <a:ext cx="517500" cy="1761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0"/>
              </a:spcBef>
              <a:spcAft>
                <a:spcPts val="0"/>
              </a:spcAft>
              <a:buNone/>
              <a:defRPr sz="1100"/>
            </a:lvl2pPr>
            <a:lvl3pPr lvl="2" algn="ctr">
              <a:spcBef>
                <a:spcPts val="0"/>
              </a:spcBef>
              <a:spcAft>
                <a:spcPts val="0"/>
              </a:spcAft>
              <a:buNone/>
              <a:defRPr sz="1100"/>
            </a:lvl3pPr>
            <a:lvl4pPr lvl="3" algn="ctr">
              <a:spcBef>
                <a:spcPts val="0"/>
              </a:spcBef>
              <a:spcAft>
                <a:spcPts val="0"/>
              </a:spcAft>
              <a:buNone/>
              <a:defRPr sz="1100"/>
            </a:lvl4pPr>
            <a:lvl5pPr lvl="4" algn="ctr">
              <a:spcBef>
                <a:spcPts val="0"/>
              </a:spcBef>
              <a:spcAft>
                <a:spcPts val="0"/>
              </a:spcAft>
              <a:buNone/>
              <a:defRPr sz="1100"/>
            </a:lvl5pPr>
            <a:lvl6pPr lvl="5" algn="ctr">
              <a:spcBef>
                <a:spcPts val="0"/>
              </a:spcBef>
              <a:spcAft>
                <a:spcPts val="0"/>
              </a:spcAft>
              <a:buNone/>
              <a:defRPr sz="1100"/>
            </a:lvl6pPr>
            <a:lvl7pPr lvl="6" algn="ctr">
              <a:spcBef>
                <a:spcPts val="0"/>
              </a:spcBef>
              <a:spcAft>
                <a:spcPts val="0"/>
              </a:spcAft>
              <a:buNone/>
              <a:defRPr sz="1100"/>
            </a:lvl7pPr>
            <a:lvl8pPr lvl="7" algn="ctr">
              <a:spcBef>
                <a:spcPts val="0"/>
              </a:spcBef>
              <a:spcAft>
                <a:spcPts val="0"/>
              </a:spcAft>
              <a:buNone/>
              <a:defRPr sz="1100"/>
            </a:lvl8pPr>
            <a:lvl9pPr lvl="8" algn="ctr">
              <a:spcBef>
                <a:spcPts val="0"/>
              </a:spcBef>
              <a:spcAft>
                <a:spcPts val="0"/>
              </a:spcAft>
              <a:buNone/>
              <a:defRPr sz="1100"/>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meline horizontal">
  <p:cSld name="CUSTOM_4_15">
    <p:spTree>
      <p:nvGrpSpPr>
        <p:cNvPr id="1032" name="Shape 1032"/>
        <p:cNvGrpSpPr/>
        <p:nvPr/>
      </p:nvGrpSpPr>
      <p:grpSpPr>
        <a:xfrm>
          <a:off x="0" y="0"/>
          <a:ext cx="0" cy="0"/>
          <a:chOff x="0" y="0"/>
          <a:chExt cx="0" cy="0"/>
        </a:xfrm>
      </p:grpSpPr>
      <p:cxnSp>
        <p:nvCxnSpPr>
          <p:cNvPr id="1033" name="Google Shape;1033;p76"/>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034" name="Google Shape;1034;p76"/>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035" name="Google Shape;1035;p7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036" name="Google Shape;1036;p76"/>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037" name="Google Shape;1037;p76"/>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038" name="Google Shape;1038;p76"/>
          <p:cNvSpPr txBox="1"/>
          <p:nvPr>
            <p:ph idx="2" type="subTitle"/>
          </p:nvPr>
        </p:nvSpPr>
        <p:spPr>
          <a:xfrm>
            <a:off x="1531819" y="1873120"/>
            <a:ext cx="1580100" cy="2844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900">
                <a:latin typeface="Red Hat Display Medium"/>
                <a:ea typeface="Red Hat Display Medium"/>
                <a:cs typeface="Red Hat Display Medium"/>
                <a:sym typeface="Red Hat Display Medium"/>
              </a:defRPr>
            </a:lvl1pPr>
            <a:lvl2pPr lvl="1">
              <a:lnSpc>
                <a:spcPct val="115000"/>
              </a:lnSpc>
              <a:spcBef>
                <a:spcPts val="0"/>
              </a:spcBef>
              <a:spcAft>
                <a:spcPts val="0"/>
              </a:spcAft>
              <a:buNone/>
              <a:defRPr sz="900">
                <a:latin typeface="Red Hat Display Medium"/>
                <a:ea typeface="Red Hat Display Medium"/>
                <a:cs typeface="Red Hat Display Medium"/>
                <a:sym typeface="Red Hat Display Medium"/>
              </a:defRPr>
            </a:lvl2pPr>
            <a:lvl3pPr lvl="2">
              <a:lnSpc>
                <a:spcPct val="115000"/>
              </a:lnSpc>
              <a:spcBef>
                <a:spcPts val="0"/>
              </a:spcBef>
              <a:spcAft>
                <a:spcPts val="0"/>
              </a:spcAft>
              <a:buNone/>
              <a:defRPr sz="900">
                <a:latin typeface="Red Hat Display Medium"/>
                <a:ea typeface="Red Hat Display Medium"/>
                <a:cs typeface="Red Hat Display Medium"/>
                <a:sym typeface="Red Hat Display Medium"/>
              </a:defRPr>
            </a:lvl3pPr>
            <a:lvl4pPr lvl="3">
              <a:lnSpc>
                <a:spcPct val="115000"/>
              </a:lnSpc>
              <a:spcBef>
                <a:spcPts val="0"/>
              </a:spcBef>
              <a:spcAft>
                <a:spcPts val="0"/>
              </a:spcAft>
              <a:buNone/>
              <a:defRPr sz="900">
                <a:latin typeface="Red Hat Display Medium"/>
                <a:ea typeface="Red Hat Display Medium"/>
                <a:cs typeface="Red Hat Display Medium"/>
                <a:sym typeface="Red Hat Display Medium"/>
              </a:defRPr>
            </a:lvl4pPr>
            <a:lvl5pPr lvl="4">
              <a:lnSpc>
                <a:spcPct val="115000"/>
              </a:lnSpc>
              <a:spcBef>
                <a:spcPts val="0"/>
              </a:spcBef>
              <a:spcAft>
                <a:spcPts val="0"/>
              </a:spcAft>
              <a:buNone/>
              <a:defRPr sz="900">
                <a:latin typeface="Red Hat Display Medium"/>
                <a:ea typeface="Red Hat Display Medium"/>
                <a:cs typeface="Red Hat Display Medium"/>
                <a:sym typeface="Red Hat Display Medium"/>
              </a:defRPr>
            </a:lvl5pPr>
            <a:lvl6pPr lvl="5">
              <a:lnSpc>
                <a:spcPct val="115000"/>
              </a:lnSpc>
              <a:spcBef>
                <a:spcPts val="0"/>
              </a:spcBef>
              <a:spcAft>
                <a:spcPts val="0"/>
              </a:spcAft>
              <a:buNone/>
              <a:defRPr sz="900">
                <a:latin typeface="Red Hat Display Medium"/>
                <a:ea typeface="Red Hat Display Medium"/>
                <a:cs typeface="Red Hat Display Medium"/>
                <a:sym typeface="Red Hat Display Medium"/>
              </a:defRPr>
            </a:lvl6pPr>
            <a:lvl7pPr lvl="6">
              <a:lnSpc>
                <a:spcPct val="115000"/>
              </a:lnSpc>
              <a:spcBef>
                <a:spcPts val="0"/>
              </a:spcBef>
              <a:spcAft>
                <a:spcPts val="0"/>
              </a:spcAft>
              <a:buNone/>
              <a:defRPr sz="900">
                <a:latin typeface="Red Hat Display Medium"/>
                <a:ea typeface="Red Hat Display Medium"/>
                <a:cs typeface="Red Hat Display Medium"/>
                <a:sym typeface="Red Hat Display Medium"/>
              </a:defRPr>
            </a:lvl7pPr>
            <a:lvl8pPr lvl="7">
              <a:lnSpc>
                <a:spcPct val="115000"/>
              </a:lnSpc>
              <a:spcBef>
                <a:spcPts val="0"/>
              </a:spcBef>
              <a:spcAft>
                <a:spcPts val="0"/>
              </a:spcAft>
              <a:buNone/>
              <a:defRPr sz="900">
                <a:latin typeface="Red Hat Display Medium"/>
                <a:ea typeface="Red Hat Display Medium"/>
                <a:cs typeface="Red Hat Display Medium"/>
                <a:sym typeface="Red Hat Display Medium"/>
              </a:defRPr>
            </a:lvl8pPr>
            <a:lvl9pPr lvl="8">
              <a:lnSpc>
                <a:spcPct val="115000"/>
              </a:lnSpc>
              <a:spcBef>
                <a:spcPts val="0"/>
              </a:spcBef>
              <a:spcAft>
                <a:spcPts val="0"/>
              </a:spcAft>
              <a:buNone/>
              <a:defRPr sz="900">
                <a:latin typeface="Red Hat Display Medium"/>
                <a:ea typeface="Red Hat Display Medium"/>
                <a:cs typeface="Red Hat Display Medium"/>
                <a:sym typeface="Red Hat Display Medium"/>
              </a:defRPr>
            </a:lvl9pPr>
          </a:lstStyle>
          <a:p/>
        </p:txBody>
      </p:sp>
      <p:sp>
        <p:nvSpPr>
          <p:cNvPr id="1039" name="Google Shape;1039;p76"/>
          <p:cNvSpPr txBox="1"/>
          <p:nvPr>
            <p:ph idx="3" type="subTitle"/>
          </p:nvPr>
        </p:nvSpPr>
        <p:spPr>
          <a:xfrm>
            <a:off x="1531819" y="2177606"/>
            <a:ext cx="1580100" cy="5064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900"/>
            </a:lvl1pPr>
            <a:lvl2pPr lvl="1">
              <a:lnSpc>
                <a:spcPct val="115000"/>
              </a:lnSpc>
              <a:spcBef>
                <a:spcPts val="0"/>
              </a:spcBef>
              <a:spcAft>
                <a:spcPts val="0"/>
              </a:spcAft>
              <a:buNone/>
              <a:defRPr sz="900"/>
            </a:lvl2pPr>
            <a:lvl3pPr lvl="2">
              <a:lnSpc>
                <a:spcPct val="115000"/>
              </a:lnSpc>
              <a:spcBef>
                <a:spcPts val="0"/>
              </a:spcBef>
              <a:spcAft>
                <a:spcPts val="0"/>
              </a:spcAft>
              <a:buNone/>
              <a:defRPr sz="900"/>
            </a:lvl3pPr>
            <a:lvl4pPr lvl="3">
              <a:lnSpc>
                <a:spcPct val="115000"/>
              </a:lnSpc>
              <a:spcBef>
                <a:spcPts val="0"/>
              </a:spcBef>
              <a:spcAft>
                <a:spcPts val="0"/>
              </a:spcAft>
              <a:buNone/>
              <a:defRPr sz="900"/>
            </a:lvl4pPr>
            <a:lvl5pPr lvl="4">
              <a:lnSpc>
                <a:spcPct val="115000"/>
              </a:lnSpc>
              <a:spcBef>
                <a:spcPts val="0"/>
              </a:spcBef>
              <a:spcAft>
                <a:spcPts val="0"/>
              </a:spcAft>
              <a:buNone/>
              <a:defRPr sz="900"/>
            </a:lvl5pPr>
            <a:lvl6pPr lvl="5">
              <a:lnSpc>
                <a:spcPct val="115000"/>
              </a:lnSpc>
              <a:spcBef>
                <a:spcPts val="0"/>
              </a:spcBef>
              <a:spcAft>
                <a:spcPts val="0"/>
              </a:spcAft>
              <a:buNone/>
              <a:defRPr sz="900"/>
            </a:lvl6pPr>
            <a:lvl7pPr lvl="6">
              <a:lnSpc>
                <a:spcPct val="115000"/>
              </a:lnSpc>
              <a:spcBef>
                <a:spcPts val="0"/>
              </a:spcBef>
              <a:spcAft>
                <a:spcPts val="0"/>
              </a:spcAft>
              <a:buNone/>
              <a:defRPr sz="900"/>
            </a:lvl7pPr>
            <a:lvl8pPr lvl="7">
              <a:lnSpc>
                <a:spcPct val="115000"/>
              </a:lnSpc>
              <a:spcBef>
                <a:spcPts val="0"/>
              </a:spcBef>
              <a:spcAft>
                <a:spcPts val="0"/>
              </a:spcAft>
              <a:buNone/>
              <a:defRPr sz="900"/>
            </a:lvl8pPr>
            <a:lvl9pPr lvl="8">
              <a:lnSpc>
                <a:spcPct val="115000"/>
              </a:lnSpc>
              <a:spcBef>
                <a:spcPts val="0"/>
              </a:spcBef>
              <a:spcAft>
                <a:spcPts val="0"/>
              </a:spcAft>
              <a:buNone/>
              <a:defRPr sz="900"/>
            </a:lvl9pPr>
          </a:lstStyle>
          <a:p/>
        </p:txBody>
      </p:sp>
      <p:sp>
        <p:nvSpPr>
          <p:cNvPr id="1040" name="Google Shape;1040;p76"/>
          <p:cNvSpPr txBox="1"/>
          <p:nvPr>
            <p:ph idx="4" type="subTitle"/>
          </p:nvPr>
        </p:nvSpPr>
        <p:spPr>
          <a:xfrm>
            <a:off x="1197356" y="3302681"/>
            <a:ext cx="732000" cy="176100"/>
          </a:xfrm>
          <a:prstGeom prst="rect">
            <a:avLst/>
          </a:prstGeom>
        </p:spPr>
        <p:txBody>
          <a:bodyPr anchorCtr="0" anchor="ctr" bIns="0" lIns="0" spcFirstLastPara="1" rIns="0" wrap="square" tIns="0">
            <a:noAutofit/>
          </a:bodyPr>
          <a:lstStyle>
            <a:lvl1pPr lvl="0" algn="ctr">
              <a:lnSpc>
                <a:spcPct val="115000"/>
              </a:lnSpc>
              <a:spcBef>
                <a:spcPts val="0"/>
              </a:spcBef>
              <a:spcAft>
                <a:spcPts val="0"/>
              </a:spcAft>
              <a:buNone/>
              <a:defRPr sz="1100">
                <a:solidFill>
                  <a:schemeClr val="accent1"/>
                </a:solidFill>
              </a:defRPr>
            </a:lvl1pPr>
            <a:lvl2pPr lvl="1" algn="ctr">
              <a:lnSpc>
                <a:spcPct val="115000"/>
              </a:lnSpc>
              <a:spcBef>
                <a:spcPts val="0"/>
              </a:spcBef>
              <a:spcAft>
                <a:spcPts val="0"/>
              </a:spcAft>
              <a:buNone/>
              <a:defRPr sz="1100">
                <a:solidFill>
                  <a:schemeClr val="accent1"/>
                </a:solidFill>
              </a:defRPr>
            </a:lvl2pPr>
            <a:lvl3pPr lvl="2" algn="ctr">
              <a:lnSpc>
                <a:spcPct val="115000"/>
              </a:lnSpc>
              <a:spcBef>
                <a:spcPts val="0"/>
              </a:spcBef>
              <a:spcAft>
                <a:spcPts val="0"/>
              </a:spcAft>
              <a:buNone/>
              <a:defRPr sz="1100">
                <a:solidFill>
                  <a:schemeClr val="accent1"/>
                </a:solidFill>
              </a:defRPr>
            </a:lvl3pPr>
            <a:lvl4pPr lvl="3" algn="ctr">
              <a:lnSpc>
                <a:spcPct val="115000"/>
              </a:lnSpc>
              <a:spcBef>
                <a:spcPts val="0"/>
              </a:spcBef>
              <a:spcAft>
                <a:spcPts val="0"/>
              </a:spcAft>
              <a:buNone/>
              <a:defRPr sz="1100">
                <a:solidFill>
                  <a:schemeClr val="accent1"/>
                </a:solidFill>
              </a:defRPr>
            </a:lvl4pPr>
            <a:lvl5pPr lvl="4" algn="ctr">
              <a:lnSpc>
                <a:spcPct val="115000"/>
              </a:lnSpc>
              <a:spcBef>
                <a:spcPts val="0"/>
              </a:spcBef>
              <a:spcAft>
                <a:spcPts val="0"/>
              </a:spcAft>
              <a:buNone/>
              <a:defRPr sz="1100">
                <a:solidFill>
                  <a:schemeClr val="accent1"/>
                </a:solidFill>
              </a:defRPr>
            </a:lvl5pPr>
            <a:lvl6pPr lvl="5" algn="ctr">
              <a:lnSpc>
                <a:spcPct val="115000"/>
              </a:lnSpc>
              <a:spcBef>
                <a:spcPts val="0"/>
              </a:spcBef>
              <a:spcAft>
                <a:spcPts val="0"/>
              </a:spcAft>
              <a:buNone/>
              <a:defRPr sz="1100">
                <a:solidFill>
                  <a:schemeClr val="accent1"/>
                </a:solidFill>
              </a:defRPr>
            </a:lvl6pPr>
            <a:lvl7pPr lvl="6" algn="ctr">
              <a:lnSpc>
                <a:spcPct val="115000"/>
              </a:lnSpc>
              <a:spcBef>
                <a:spcPts val="0"/>
              </a:spcBef>
              <a:spcAft>
                <a:spcPts val="0"/>
              </a:spcAft>
              <a:buNone/>
              <a:defRPr sz="1100">
                <a:solidFill>
                  <a:schemeClr val="accent1"/>
                </a:solidFill>
              </a:defRPr>
            </a:lvl7pPr>
            <a:lvl8pPr lvl="7" algn="ctr">
              <a:lnSpc>
                <a:spcPct val="115000"/>
              </a:lnSpc>
              <a:spcBef>
                <a:spcPts val="0"/>
              </a:spcBef>
              <a:spcAft>
                <a:spcPts val="0"/>
              </a:spcAft>
              <a:buNone/>
              <a:defRPr sz="1100">
                <a:solidFill>
                  <a:schemeClr val="accent1"/>
                </a:solidFill>
              </a:defRPr>
            </a:lvl8pPr>
            <a:lvl9pPr lvl="8" algn="ctr">
              <a:lnSpc>
                <a:spcPct val="115000"/>
              </a:lnSpc>
              <a:spcBef>
                <a:spcPts val="0"/>
              </a:spcBef>
              <a:spcAft>
                <a:spcPts val="0"/>
              </a:spcAft>
              <a:buNone/>
              <a:defRPr sz="1100">
                <a:solidFill>
                  <a:schemeClr val="accent1"/>
                </a:solidFill>
              </a:defRPr>
            </a:lvl9pPr>
          </a:lstStyle>
          <a:p/>
        </p:txBody>
      </p:sp>
      <p:sp>
        <p:nvSpPr>
          <p:cNvPr id="1041" name="Google Shape;1041;p76"/>
          <p:cNvSpPr txBox="1"/>
          <p:nvPr>
            <p:ph idx="5" type="subTitle"/>
          </p:nvPr>
        </p:nvSpPr>
        <p:spPr>
          <a:xfrm>
            <a:off x="2459231" y="2919383"/>
            <a:ext cx="732000" cy="176100"/>
          </a:xfrm>
          <a:prstGeom prst="rect">
            <a:avLst/>
          </a:prstGeom>
        </p:spPr>
        <p:txBody>
          <a:bodyPr anchorCtr="0" anchor="ctr" bIns="0" lIns="0" spcFirstLastPara="1" rIns="0" wrap="square" tIns="0">
            <a:noAutofit/>
          </a:bodyPr>
          <a:lstStyle>
            <a:lvl1pPr lvl="0" algn="ctr">
              <a:lnSpc>
                <a:spcPct val="115000"/>
              </a:lnSpc>
              <a:spcBef>
                <a:spcPts val="0"/>
              </a:spcBef>
              <a:spcAft>
                <a:spcPts val="0"/>
              </a:spcAft>
              <a:buNone/>
              <a:defRPr sz="1100">
                <a:solidFill>
                  <a:schemeClr val="accent1"/>
                </a:solidFill>
              </a:defRPr>
            </a:lvl1pPr>
            <a:lvl2pPr lvl="1" algn="ctr">
              <a:lnSpc>
                <a:spcPct val="115000"/>
              </a:lnSpc>
              <a:spcBef>
                <a:spcPts val="0"/>
              </a:spcBef>
              <a:spcAft>
                <a:spcPts val="0"/>
              </a:spcAft>
              <a:buNone/>
              <a:defRPr sz="1100">
                <a:solidFill>
                  <a:schemeClr val="accent1"/>
                </a:solidFill>
              </a:defRPr>
            </a:lvl2pPr>
            <a:lvl3pPr lvl="2" algn="ctr">
              <a:lnSpc>
                <a:spcPct val="115000"/>
              </a:lnSpc>
              <a:spcBef>
                <a:spcPts val="0"/>
              </a:spcBef>
              <a:spcAft>
                <a:spcPts val="0"/>
              </a:spcAft>
              <a:buNone/>
              <a:defRPr sz="1100">
                <a:solidFill>
                  <a:schemeClr val="accent1"/>
                </a:solidFill>
              </a:defRPr>
            </a:lvl3pPr>
            <a:lvl4pPr lvl="3" algn="ctr">
              <a:lnSpc>
                <a:spcPct val="115000"/>
              </a:lnSpc>
              <a:spcBef>
                <a:spcPts val="0"/>
              </a:spcBef>
              <a:spcAft>
                <a:spcPts val="0"/>
              </a:spcAft>
              <a:buNone/>
              <a:defRPr sz="1100">
                <a:solidFill>
                  <a:schemeClr val="accent1"/>
                </a:solidFill>
              </a:defRPr>
            </a:lvl4pPr>
            <a:lvl5pPr lvl="4" algn="ctr">
              <a:lnSpc>
                <a:spcPct val="115000"/>
              </a:lnSpc>
              <a:spcBef>
                <a:spcPts val="0"/>
              </a:spcBef>
              <a:spcAft>
                <a:spcPts val="0"/>
              </a:spcAft>
              <a:buNone/>
              <a:defRPr sz="1100">
                <a:solidFill>
                  <a:schemeClr val="accent1"/>
                </a:solidFill>
              </a:defRPr>
            </a:lvl5pPr>
            <a:lvl6pPr lvl="5" algn="ctr">
              <a:lnSpc>
                <a:spcPct val="115000"/>
              </a:lnSpc>
              <a:spcBef>
                <a:spcPts val="0"/>
              </a:spcBef>
              <a:spcAft>
                <a:spcPts val="0"/>
              </a:spcAft>
              <a:buNone/>
              <a:defRPr sz="1100">
                <a:solidFill>
                  <a:schemeClr val="accent1"/>
                </a:solidFill>
              </a:defRPr>
            </a:lvl6pPr>
            <a:lvl7pPr lvl="6" algn="ctr">
              <a:lnSpc>
                <a:spcPct val="115000"/>
              </a:lnSpc>
              <a:spcBef>
                <a:spcPts val="0"/>
              </a:spcBef>
              <a:spcAft>
                <a:spcPts val="0"/>
              </a:spcAft>
              <a:buNone/>
              <a:defRPr sz="1100">
                <a:solidFill>
                  <a:schemeClr val="accent1"/>
                </a:solidFill>
              </a:defRPr>
            </a:lvl7pPr>
            <a:lvl8pPr lvl="7" algn="ctr">
              <a:lnSpc>
                <a:spcPct val="115000"/>
              </a:lnSpc>
              <a:spcBef>
                <a:spcPts val="0"/>
              </a:spcBef>
              <a:spcAft>
                <a:spcPts val="0"/>
              </a:spcAft>
              <a:buNone/>
              <a:defRPr sz="1100">
                <a:solidFill>
                  <a:schemeClr val="accent1"/>
                </a:solidFill>
              </a:defRPr>
            </a:lvl8pPr>
            <a:lvl9pPr lvl="8" algn="ctr">
              <a:lnSpc>
                <a:spcPct val="115000"/>
              </a:lnSpc>
              <a:spcBef>
                <a:spcPts val="0"/>
              </a:spcBef>
              <a:spcAft>
                <a:spcPts val="0"/>
              </a:spcAft>
              <a:buNone/>
              <a:defRPr sz="1100">
                <a:solidFill>
                  <a:schemeClr val="accent1"/>
                </a:solidFill>
              </a:defRPr>
            </a:lvl9pPr>
          </a:lstStyle>
          <a:p/>
        </p:txBody>
      </p:sp>
      <p:sp>
        <p:nvSpPr>
          <p:cNvPr id="1042" name="Google Shape;1042;p76"/>
          <p:cNvSpPr txBox="1"/>
          <p:nvPr>
            <p:ph idx="6" type="subTitle"/>
          </p:nvPr>
        </p:nvSpPr>
        <p:spPr>
          <a:xfrm>
            <a:off x="1285069" y="3564541"/>
            <a:ext cx="1580100" cy="284400"/>
          </a:xfrm>
          <a:prstGeom prst="rect">
            <a:avLst/>
          </a:prstGeom>
        </p:spPr>
        <p:txBody>
          <a:bodyPr anchorCtr="0" anchor="b" bIns="0" lIns="0" spcFirstLastPara="1" rIns="0" wrap="square" tIns="0">
            <a:noAutofit/>
          </a:bodyPr>
          <a:lstStyle>
            <a:lvl1pPr lvl="0" algn="r">
              <a:lnSpc>
                <a:spcPct val="115000"/>
              </a:lnSpc>
              <a:spcBef>
                <a:spcPts val="0"/>
              </a:spcBef>
              <a:spcAft>
                <a:spcPts val="0"/>
              </a:spcAft>
              <a:buNone/>
              <a:defRPr sz="900">
                <a:latin typeface="Red Hat Display Medium"/>
                <a:ea typeface="Red Hat Display Medium"/>
                <a:cs typeface="Red Hat Display Medium"/>
                <a:sym typeface="Red Hat Display Medium"/>
              </a:defRPr>
            </a:lvl1pPr>
            <a:lvl2pPr lvl="1" algn="r">
              <a:lnSpc>
                <a:spcPct val="115000"/>
              </a:lnSpc>
              <a:spcBef>
                <a:spcPts val="0"/>
              </a:spcBef>
              <a:spcAft>
                <a:spcPts val="0"/>
              </a:spcAft>
              <a:buNone/>
              <a:defRPr sz="900">
                <a:latin typeface="Red Hat Display Medium"/>
                <a:ea typeface="Red Hat Display Medium"/>
                <a:cs typeface="Red Hat Display Medium"/>
                <a:sym typeface="Red Hat Display Medium"/>
              </a:defRPr>
            </a:lvl2pPr>
            <a:lvl3pPr lvl="2" algn="r">
              <a:lnSpc>
                <a:spcPct val="115000"/>
              </a:lnSpc>
              <a:spcBef>
                <a:spcPts val="0"/>
              </a:spcBef>
              <a:spcAft>
                <a:spcPts val="0"/>
              </a:spcAft>
              <a:buNone/>
              <a:defRPr sz="900">
                <a:latin typeface="Red Hat Display Medium"/>
                <a:ea typeface="Red Hat Display Medium"/>
                <a:cs typeface="Red Hat Display Medium"/>
                <a:sym typeface="Red Hat Display Medium"/>
              </a:defRPr>
            </a:lvl3pPr>
            <a:lvl4pPr lvl="3" algn="r">
              <a:lnSpc>
                <a:spcPct val="115000"/>
              </a:lnSpc>
              <a:spcBef>
                <a:spcPts val="0"/>
              </a:spcBef>
              <a:spcAft>
                <a:spcPts val="0"/>
              </a:spcAft>
              <a:buNone/>
              <a:defRPr sz="900">
                <a:latin typeface="Red Hat Display Medium"/>
                <a:ea typeface="Red Hat Display Medium"/>
                <a:cs typeface="Red Hat Display Medium"/>
                <a:sym typeface="Red Hat Display Medium"/>
              </a:defRPr>
            </a:lvl4pPr>
            <a:lvl5pPr lvl="4" algn="r">
              <a:lnSpc>
                <a:spcPct val="115000"/>
              </a:lnSpc>
              <a:spcBef>
                <a:spcPts val="0"/>
              </a:spcBef>
              <a:spcAft>
                <a:spcPts val="0"/>
              </a:spcAft>
              <a:buNone/>
              <a:defRPr sz="900">
                <a:latin typeface="Red Hat Display Medium"/>
                <a:ea typeface="Red Hat Display Medium"/>
                <a:cs typeface="Red Hat Display Medium"/>
                <a:sym typeface="Red Hat Display Medium"/>
              </a:defRPr>
            </a:lvl5pPr>
            <a:lvl6pPr lvl="5" algn="r">
              <a:lnSpc>
                <a:spcPct val="115000"/>
              </a:lnSpc>
              <a:spcBef>
                <a:spcPts val="0"/>
              </a:spcBef>
              <a:spcAft>
                <a:spcPts val="0"/>
              </a:spcAft>
              <a:buNone/>
              <a:defRPr sz="900">
                <a:latin typeface="Red Hat Display Medium"/>
                <a:ea typeface="Red Hat Display Medium"/>
                <a:cs typeface="Red Hat Display Medium"/>
                <a:sym typeface="Red Hat Display Medium"/>
              </a:defRPr>
            </a:lvl6pPr>
            <a:lvl7pPr lvl="6" algn="r">
              <a:lnSpc>
                <a:spcPct val="115000"/>
              </a:lnSpc>
              <a:spcBef>
                <a:spcPts val="0"/>
              </a:spcBef>
              <a:spcAft>
                <a:spcPts val="0"/>
              </a:spcAft>
              <a:buNone/>
              <a:defRPr sz="900">
                <a:latin typeface="Red Hat Display Medium"/>
                <a:ea typeface="Red Hat Display Medium"/>
                <a:cs typeface="Red Hat Display Medium"/>
                <a:sym typeface="Red Hat Display Medium"/>
              </a:defRPr>
            </a:lvl7pPr>
            <a:lvl8pPr lvl="7" algn="r">
              <a:lnSpc>
                <a:spcPct val="115000"/>
              </a:lnSpc>
              <a:spcBef>
                <a:spcPts val="0"/>
              </a:spcBef>
              <a:spcAft>
                <a:spcPts val="0"/>
              </a:spcAft>
              <a:buNone/>
              <a:defRPr sz="900">
                <a:latin typeface="Red Hat Display Medium"/>
                <a:ea typeface="Red Hat Display Medium"/>
                <a:cs typeface="Red Hat Display Medium"/>
                <a:sym typeface="Red Hat Display Medium"/>
              </a:defRPr>
            </a:lvl8pPr>
            <a:lvl9pPr lvl="8" algn="r">
              <a:lnSpc>
                <a:spcPct val="115000"/>
              </a:lnSpc>
              <a:spcBef>
                <a:spcPts val="0"/>
              </a:spcBef>
              <a:spcAft>
                <a:spcPts val="0"/>
              </a:spcAft>
              <a:buNone/>
              <a:defRPr sz="900">
                <a:latin typeface="Red Hat Display Medium"/>
                <a:ea typeface="Red Hat Display Medium"/>
                <a:cs typeface="Red Hat Display Medium"/>
                <a:sym typeface="Red Hat Display Medium"/>
              </a:defRPr>
            </a:lvl9pPr>
          </a:lstStyle>
          <a:p/>
        </p:txBody>
      </p:sp>
      <p:sp>
        <p:nvSpPr>
          <p:cNvPr id="1043" name="Google Shape;1043;p76"/>
          <p:cNvSpPr txBox="1"/>
          <p:nvPr>
            <p:ph idx="7" type="subTitle"/>
          </p:nvPr>
        </p:nvSpPr>
        <p:spPr>
          <a:xfrm>
            <a:off x="1285069" y="3869028"/>
            <a:ext cx="1580100" cy="506400"/>
          </a:xfrm>
          <a:prstGeom prst="rect">
            <a:avLst/>
          </a:prstGeom>
        </p:spPr>
        <p:txBody>
          <a:bodyPr anchorCtr="0" anchor="t" bIns="0" lIns="0" spcFirstLastPara="1" rIns="0" wrap="square" tIns="0">
            <a:noAutofit/>
          </a:bodyPr>
          <a:lstStyle>
            <a:lvl1pPr lvl="0" algn="r">
              <a:lnSpc>
                <a:spcPct val="115000"/>
              </a:lnSpc>
              <a:spcBef>
                <a:spcPts val="0"/>
              </a:spcBef>
              <a:spcAft>
                <a:spcPts val="0"/>
              </a:spcAft>
              <a:buNone/>
              <a:defRPr sz="900"/>
            </a:lvl1pPr>
            <a:lvl2pPr lvl="1" algn="r">
              <a:lnSpc>
                <a:spcPct val="115000"/>
              </a:lnSpc>
              <a:spcBef>
                <a:spcPts val="0"/>
              </a:spcBef>
              <a:spcAft>
                <a:spcPts val="0"/>
              </a:spcAft>
              <a:buNone/>
              <a:defRPr sz="900"/>
            </a:lvl2pPr>
            <a:lvl3pPr lvl="2" algn="r">
              <a:lnSpc>
                <a:spcPct val="115000"/>
              </a:lnSpc>
              <a:spcBef>
                <a:spcPts val="0"/>
              </a:spcBef>
              <a:spcAft>
                <a:spcPts val="0"/>
              </a:spcAft>
              <a:buNone/>
              <a:defRPr sz="900"/>
            </a:lvl3pPr>
            <a:lvl4pPr lvl="3" algn="r">
              <a:lnSpc>
                <a:spcPct val="115000"/>
              </a:lnSpc>
              <a:spcBef>
                <a:spcPts val="0"/>
              </a:spcBef>
              <a:spcAft>
                <a:spcPts val="0"/>
              </a:spcAft>
              <a:buNone/>
              <a:defRPr sz="900"/>
            </a:lvl4pPr>
            <a:lvl5pPr lvl="4" algn="r">
              <a:lnSpc>
                <a:spcPct val="115000"/>
              </a:lnSpc>
              <a:spcBef>
                <a:spcPts val="0"/>
              </a:spcBef>
              <a:spcAft>
                <a:spcPts val="0"/>
              </a:spcAft>
              <a:buNone/>
              <a:defRPr sz="900"/>
            </a:lvl5pPr>
            <a:lvl6pPr lvl="5" algn="r">
              <a:lnSpc>
                <a:spcPct val="115000"/>
              </a:lnSpc>
              <a:spcBef>
                <a:spcPts val="0"/>
              </a:spcBef>
              <a:spcAft>
                <a:spcPts val="0"/>
              </a:spcAft>
              <a:buNone/>
              <a:defRPr sz="900"/>
            </a:lvl6pPr>
            <a:lvl7pPr lvl="6" algn="r">
              <a:lnSpc>
                <a:spcPct val="115000"/>
              </a:lnSpc>
              <a:spcBef>
                <a:spcPts val="0"/>
              </a:spcBef>
              <a:spcAft>
                <a:spcPts val="0"/>
              </a:spcAft>
              <a:buNone/>
              <a:defRPr sz="900"/>
            </a:lvl7pPr>
            <a:lvl8pPr lvl="7" algn="r">
              <a:lnSpc>
                <a:spcPct val="115000"/>
              </a:lnSpc>
              <a:spcBef>
                <a:spcPts val="0"/>
              </a:spcBef>
              <a:spcAft>
                <a:spcPts val="0"/>
              </a:spcAft>
              <a:buNone/>
              <a:defRPr sz="900"/>
            </a:lvl8pPr>
            <a:lvl9pPr lvl="8" algn="r">
              <a:lnSpc>
                <a:spcPct val="115000"/>
              </a:lnSpc>
              <a:spcBef>
                <a:spcPts val="0"/>
              </a:spcBef>
              <a:spcAft>
                <a:spcPts val="0"/>
              </a:spcAft>
              <a:buNone/>
              <a:defRPr sz="900"/>
            </a:lvl9pPr>
          </a:lstStyle>
          <a:p/>
        </p:txBody>
      </p:sp>
      <p:sp>
        <p:nvSpPr>
          <p:cNvPr id="1044" name="Google Shape;1044;p76"/>
          <p:cNvSpPr txBox="1"/>
          <p:nvPr>
            <p:ph idx="8"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045" name="Google Shape;1045;p76"/>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046" name="Google Shape;1046;p76"/>
          <p:cNvSpPr txBox="1"/>
          <p:nvPr>
            <p:ph idx="9"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three callouts">
  <p:cSld name="CUSTOM_4_14">
    <p:spTree>
      <p:nvGrpSpPr>
        <p:cNvPr id="1047" name="Shape 1047"/>
        <p:cNvGrpSpPr/>
        <p:nvPr/>
      </p:nvGrpSpPr>
      <p:grpSpPr>
        <a:xfrm>
          <a:off x="0" y="0"/>
          <a:ext cx="0" cy="0"/>
          <a:chOff x="0" y="0"/>
          <a:chExt cx="0" cy="0"/>
        </a:xfrm>
      </p:grpSpPr>
      <p:sp>
        <p:nvSpPr>
          <p:cNvPr id="1048" name="Google Shape;1048;p77"/>
          <p:cNvSpPr txBox="1"/>
          <p:nvPr>
            <p:ph idx="1" type="subTitle"/>
          </p:nvPr>
        </p:nvSpPr>
        <p:spPr>
          <a:xfrm>
            <a:off x="756675" y="1827319"/>
            <a:ext cx="2261100" cy="930600"/>
          </a:xfrm>
          <a:prstGeom prst="rect">
            <a:avLst/>
          </a:prstGeom>
        </p:spPr>
        <p:txBody>
          <a:bodyPr anchorCtr="0" anchor="t" bIns="0" lIns="0" spcFirstLastPara="1" rIns="0" wrap="square" tIns="0">
            <a:noAutofit/>
          </a:bodyPr>
          <a:lstStyle>
            <a:lvl1pPr lvl="0" algn="ctr">
              <a:spcBef>
                <a:spcPts val="0"/>
              </a:spcBef>
              <a:spcAft>
                <a:spcPts val="0"/>
              </a:spcAft>
              <a:buNone/>
              <a:defRPr sz="6000">
                <a:solidFill>
                  <a:schemeClr val="accent1"/>
                </a:solidFill>
              </a:defRPr>
            </a:lvl1pPr>
            <a:lvl2pPr lvl="1" algn="ctr">
              <a:spcBef>
                <a:spcPts val="400"/>
              </a:spcBef>
              <a:spcAft>
                <a:spcPts val="0"/>
              </a:spcAft>
              <a:buNone/>
              <a:defRPr sz="6000">
                <a:solidFill>
                  <a:schemeClr val="accent1"/>
                </a:solidFill>
              </a:defRPr>
            </a:lvl2pPr>
            <a:lvl3pPr lvl="2" algn="ctr">
              <a:spcBef>
                <a:spcPts val="400"/>
              </a:spcBef>
              <a:spcAft>
                <a:spcPts val="0"/>
              </a:spcAft>
              <a:buNone/>
              <a:defRPr sz="6000">
                <a:solidFill>
                  <a:schemeClr val="accent1"/>
                </a:solidFill>
              </a:defRPr>
            </a:lvl3pPr>
            <a:lvl4pPr lvl="3" algn="ctr">
              <a:spcBef>
                <a:spcPts val="400"/>
              </a:spcBef>
              <a:spcAft>
                <a:spcPts val="0"/>
              </a:spcAft>
              <a:buNone/>
              <a:defRPr sz="6000">
                <a:solidFill>
                  <a:schemeClr val="accent1"/>
                </a:solidFill>
              </a:defRPr>
            </a:lvl4pPr>
            <a:lvl5pPr lvl="4" algn="ctr">
              <a:spcBef>
                <a:spcPts val="400"/>
              </a:spcBef>
              <a:spcAft>
                <a:spcPts val="0"/>
              </a:spcAft>
              <a:buNone/>
              <a:defRPr sz="6000">
                <a:solidFill>
                  <a:schemeClr val="accent1"/>
                </a:solidFill>
              </a:defRPr>
            </a:lvl5pPr>
            <a:lvl6pPr lvl="5" algn="ctr">
              <a:spcBef>
                <a:spcPts val="400"/>
              </a:spcBef>
              <a:spcAft>
                <a:spcPts val="0"/>
              </a:spcAft>
              <a:buNone/>
              <a:defRPr sz="6000">
                <a:solidFill>
                  <a:schemeClr val="accent1"/>
                </a:solidFill>
              </a:defRPr>
            </a:lvl6pPr>
            <a:lvl7pPr lvl="6" algn="ctr">
              <a:spcBef>
                <a:spcPts val="400"/>
              </a:spcBef>
              <a:spcAft>
                <a:spcPts val="0"/>
              </a:spcAft>
              <a:buNone/>
              <a:defRPr sz="6000">
                <a:solidFill>
                  <a:schemeClr val="accent1"/>
                </a:solidFill>
              </a:defRPr>
            </a:lvl7pPr>
            <a:lvl8pPr lvl="7" algn="ctr">
              <a:spcBef>
                <a:spcPts val="400"/>
              </a:spcBef>
              <a:spcAft>
                <a:spcPts val="0"/>
              </a:spcAft>
              <a:buNone/>
              <a:defRPr sz="6000">
                <a:solidFill>
                  <a:schemeClr val="accent1"/>
                </a:solidFill>
              </a:defRPr>
            </a:lvl8pPr>
            <a:lvl9pPr lvl="8" algn="ctr">
              <a:spcBef>
                <a:spcPts val="400"/>
              </a:spcBef>
              <a:spcAft>
                <a:spcPts val="400"/>
              </a:spcAft>
              <a:buNone/>
              <a:defRPr sz="6000">
                <a:solidFill>
                  <a:schemeClr val="accent1"/>
                </a:solidFill>
              </a:defRPr>
            </a:lvl9pPr>
          </a:lstStyle>
          <a:p/>
        </p:txBody>
      </p:sp>
      <p:sp>
        <p:nvSpPr>
          <p:cNvPr id="1049" name="Google Shape;1049;p77"/>
          <p:cNvSpPr txBox="1"/>
          <p:nvPr>
            <p:ph idx="2" type="subTitle"/>
          </p:nvPr>
        </p:nvSpPr>
        <p:spPr>
          <a:xfrm>
            <a:off x="3441488" y="1827319"/>
            <a:ext cx="2261100" cy="930600"/>
          </a:xfrm>
          <a:prstGeom prst="rect">
            <a:avLst/>
          </a:prstGeom>
        </p:spPr>
        <p:txBody>
          <a:bodyPr anchorCtr="0" anchor="t" bIns="0" lIns="0" spcFirstLastPara="1" rIns="0" wrap="square" tIns="0">
            <a:noAutofit/>
          </a:bodyPr>
          <a:lstStyle>
            <a:lvl1pPr lvl="0" algn="ctr">
              <a:spcBef>
                <a:spcPts val="0"/>
              </a:spcBef>
              <a:spcAft>
                <a:spcPts val="0"/>
              </a:spcAft>
              <a:buNone/>
              <a:defRPr sz="6000">
                <a:solidFill>
                  <a:schemeClr val="accent1"/>
                </a:solidFill>
              </a:defRPr>
            </a:lvl1pPr>
            <a:lvl2pPr lvl="1" algn="ctr">
              <a:spcBef>
                <a:spcPts val="400"/>
              </a:spcBef>
              <a:spcAft>
                <a:spcPts val="0"/>
              </a:spcAft>
              <a:buNone/>
              <a:defRPr sz="6000">
                <a:solidFill>
                  <a:schemeClr val="accent1"/>
                </a:solidFill>
              </a:defRPr>
            </a:lvl2pPr>
            <a:lvl3pPr lvl="2" algn="ctr">
              <a:spcBef>
                <a:spcPts val="400"/>
              </a:spcBef>
              <a:spcAft>
                <a:spcPts val="0"/>
              </a:spcAft>
              <a:buNone/>
              <a:defRPr sz="6000">
                <a:solidFill>
                  <a:schemeClr val="accent1"/>
                </a:solidFill>
              </a:defRPr>
            </a:lvl3pPr>
            <a:lvl4pPr lvl="3" algn="ctr">
              <a:spcBef>
                <a:spcPts val="400"/>
              </a:spcBef>
              <a:spcAft>
                <a:spcPts val="0"/>
              </a:spcAft>
              <a:buNone/>
              <a:defRPr sz="6000">
                <a:solidFill>
                  <a:schemeClr val="accent1"/>
                </a:solidFill>
              </a:defRPr>
            </a:lvl4pPr>
            <a:lvl5pPr lvl="4" algn="ctr">
              <a:spcBef>
                <a:spcPts val="400"/>
              </a:spcBef>
              <a:spcAft>
                <a:spcPts val="0"/>
              </a:spcAft>
              <a:buNone/>
              <a:defRPr sz="6000">
                <a:solidFill>
                  <a:schemeClr val="accent1"/>
                </a:solidFill>
              </a:defRPr>
            </a:lvl5pPr>
            <a:lvl6pPr lvl="5" algn="ctr">
              <a:spcBef>
                <a:spcPts val="400"/>
              </a:spcBef>
              <a:spcAft>
                <a:spcPts val="0"/>
              </a:spcAft>
              <a:buNone/>
              <a:defRPr sz="6000">
                <a:solidFill>
                  <a:schemeClr val="accent1"/>
                </a:solidFill>
              </a:defRPr>
            </a:lvl6pPr>
            <a:lvl7pPr lvl="6" algn="ctr">
              <a:spcBef>
                <a:spcPts val="400"/>
              </a:spcBef>
              <a:spcAft>
                <a:spcPts val="0"/>
              </a:spcAft>
              <a:buNone/>
              <a:defRPr sz="6000">
                <a:solidFill>
                  <a:schemeClr val="accent1"/>
                </a:solidFill>
              </a:defRPr>
            </a:lvl7pPr>
            <a:lvl8pPr lvl="7" algn="ctr">
              <a:spcBef>
                <a:spcPts val="400"/>
              </a:spcBef>
              <a:spcAft>
                <a:spcPts val="0"/>
              </a:spcAft>
              <a:buNone/>
              <a:defRPr sz="6000">
                <a:solidFill>
                  <a:schemeClr val="accent1"/>
                </a:solidFill>
              </a:defRPr>
            </a:lvl8pPr>
            <a:lvl9pPr lvl="8" algn="ctr">
              <a:spcBef>
                <a:spcPts val="400"/>
              </a:spcBef>
              <a:spcAft>
                <a:spcPts val="400"/>
              </a:spcAft>
              <a:buNone/>
              <a:defRPr sz="6000">
                <a:solidFill>
                  <a:schemeClr val="accent1"/>
                </a:solidFill>
              </a:defRPr>
            </a:lvl9pPr>
          </a:lstStyle>
          <a:p/>
        </p:txBody>
      </p:sp>
      <p:sp>
        <p:nvSpPr>
          <p:cNvPr id="1050" name="Google Shape;1050;p77"/>
          <p:cNvSpPr txBox="1"/>
          <p:nvPr>
            <p:ph idx="3" type="subTitle"/>
          </p:nvPr>
        </p:nvSpPr>
        <p:spPr>
          <a:xfrm>
            <a:off x="6126263" y="1827319"/>
            <a:ext cx="2261100" cy="930600"/>
          </a:xfrm>
          <a:prstGeom prst="rect">
            <a:avLst/>
          </a:prstGeom>
        </p:spPr>
        <p:txBody>
          <a:bodyPr anchorCtr="0" anchor="t" bIns="0" lIns="0" spcFirstLastPara="1" rIns="0" wrap="square" tIns="0">
            <a:noAutofit/>
          </a:bodyPr>
          <a:lstStyle>
            <a:lvl1pPr lvl="0" algn="ctr">
              <a:spcBef>
                <a:spcPts val="0"/>
              </a:spcBef>
              <a:spcAft>
                <a:spcPts val="0"/>
              </a:spcAft>
              <a:buNone/>
              <a:defRPr sz="6000">
                <a:solidFill>
                  <a:schemeClr val="accent1"/>
                </a:solidFill>
              </a:defRPr>
            </a:lvl1pPr>
            <a:lvl2pPr lvl="1" algn="ctr">
              <a:spcBef>
                <a:spcPts val="400"/>
              </a:spcBef>
              <a:spcAft>
                <a:spcPts val="0"/>
              </a:spcAft>
              <a:buNone/>
              <a:defRPr sz="6000">
                <a:solidFill>
                  <a:schemeClr val="accent1"/>
                </a:solidFill>
              </a:defRPr>
            </a:lvl2pPr>
            <a:lvl3pPr lvl="2" algn="ctr">
              <a:spcBef>
                <a:spcPts val="400"/>
              </a:spcBef>
              <a:spcAft>
                <a:spcPts val="0"/>
              </a:spcAft>
              <a:buNone/>
              <a:defRPr sz="6000">
                <a:solidFill>
                  <a:schemeClr val="accent1"/>
                </a:solidFill>
              </a:defRPr>
            </a:lvl3pPr>
            <a:lvl4pPr lvl="3" algn="ctr">
              <a:spcBef>
                <a:spcPts val="400"/>
              </a:spcBef>
              <a:spcAft>
                <a:spcPts val="0"/>
              </a:spcAft>
              <a:buNone/>
              <a:defRPr sz="6000">
                <a:solidFill>
                  <a:schemeClr val="accent1"/>
                </a:solidFill>
              </a:defRPr>
            </a:lvl4pPr>
            <a:lvl5pPr lvl="4" algn="ctr">
              <a:spcBef>
                <a:spcPts val="400"/>
              </a:spcBef>
              <a:spcAft>
                <a:spcPts val="0"/>
              </a:spcAft>
              <a:buNone/>
              <a:defRPr sz="6000">
                <a:solidFill>
                  <a:schemeClr val="accent1"/>
                </a:solidFill>
              </a:defRPr>
            </a:lvl5pPr>
            <a:lvl6pPr lvl="5" algn="ctr">
              <a:spcBef>
                <a:spcPts val="400"/>
              </a:spcBef>
              <a:spcAft>
                <a:spcPts val="0"/>
              </a:spcAft>
              <a:buNone/>
              <a:defRPr sz="6000">
                <a:solidFill>
                  <a:schemeClr val="accent1"/>
                </a:solidFill>
              </a:defRPr>
            </a:lvl6pPr>
            <a:lvl7pPr lvl="6" algn="ctr">
              <a:spcBef>
                <a:spcPts val="400"/>
              </a:spcBef>
              <a:spcAft>
                <a:spcPts val="0"/>
              </a:spcAft>
              <a:buNone/>
              <a:defRPr sz="6000">
                <a:solidFill>
                  <a:schemeClr val="accent1"/>
                </a:solidFill>
              </a:defRPr>
            </a:lvl7pPr>
            <a:lvl8pPr lvl="7" algn="ctr">
              <a:spcBef>
                <a:spcPts val="400"/>
              </a:spcBef>
              <a:spcAft>
                <a:spcPts val="0"/>
              </a:spcAft>
              <a:buNone/>
              <a:defRPr sz="6000">
                <a:solidFill>
                  <a:schemeClr val="accent1"/>
                </a:solidFill>
              </a:defRPr>
            </a:lvl8pPr>
            <a:lvl9pPr lvl="8" algn="ctr">
              <a:spcBef>
                <a:spcPts val="400"/>
              </a:spcBef>
              <a:spcAft>
                <a:spcPts val="400"/>
              </a:spcAft>
              <a:buNone/>
              <a:defRPr sz="6000">
                <a:solidFill>
                  <a:schemeClr val="accent1"/>
                </a:solidFill>
              </a:defRPr>
            </a:lvl9pPr>
          </a:lstStyle>
          <a:p/>
        </p:txBody>
      </p:sp>
      <p:cxnSp>
        <p:nvCxnSpPr>
          <p:cNvPr id="1051" name="Google Shape;1051;p77"/>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052" name="Google Shape;1052;p77"/>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053" name="Google Shape;1053;p7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054" name="Google Shape;1054;p77"/>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055" name="Google Shape;1055;p77"/>
          <p:cNvSpPr txBox="1"/>
          <p:nvPr>
            <p:ph idx="4"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cxnSp>
        <p:nvCxnSpPr>
          <p:cNvPr id="1056" name="Google Shape;1056;p77"/>
          <p:cNvCxnSpPr/>
          <p:nvPr/>
        </p:nvCxnSpPr>
        <p:spPr>
          <a:xfrm>
            <a:off x="3229609" y="1995769"/>
            <a:ext cx="0" cy="1917600"/>
          </a:xfrm>
          <a:prstGeom prst="straightConnector1">
            <a:avLst/>
          </a:prstGeom>
          <a:noFill/>
          <a:ln cap="flat" cmpd="sng" w="9525">
            <a:solidFill>
              <a:schemeClr val="dk2"/>
            </a:solidFill>
            <a:prstDash val="dot"/>
            <a:round/>
            <a:headEnd len="med" w="med" type="none"/>
            <a:tailEnd len="med" w="med" type="none"/>
          </a:ln>
        </p:spPr>
      </p:cxnSp>
      <p:cxnSp>
        <p:nvCxnSpPr>
          <p:cNvPr id="1057" name="Google Shape;1057;p77"/>
          <p:cNvCxnSpPr/>
          <p:nvPr/>
        </p:nvCxnSpPr>
        <p:spPr>
          <a:xfrm>
            <a:off x="5914384" y="1995769"/>
            <a:ext cx="0" cy="1917600"/>
          </a:xfrm>
          <a:prstGeom prst="straightConnector1">
            <a:avLst/>
          </a:prstGeom>
          <a:noFill/>
          <a:ln cap="flat" cmpd="sng" w="9525">
            <a:solidFill>
              <a:schemeClr val="dk2"/>
            </a:solidFill>
            <a:prstDash val="dot"/>
            <a:round/>
            <a:headEnd len="med" w="med" type="none"/>
            <a:tailEnd len="med" w="med" type="none"/>
          </a:ln>
        </p:spPr>
      </p:cxnSp>
      <p:sp>
        <p:nvSpPr>
          <p:cNvPr id="1058" name="Google Shape;1058;p77"/>
          <p:cNvSpPr txBox="1"/>
          <p:nvPr>
            <p:ph idx="5" type="subTitle"/>
          </p:nvPr>
        </p:nvSpPr>
        <p:spPr>
          <a:xfrm>
            <a:off x="3351225" y="2757900"/>
            <a:ext cx="2441400" cy="241500"/>
          </a:xfrm>
          <a:prstGeom prst="rect">
            <a:avLst/>
          </a:prstGeom>
        </p:spPr>
        <p:txBody>
          <a:bodyPr anchorCtr="0" anchor="b" bIns="0" lIns="0" spcFirstLastPara="1" rIns="0" wrap="square" tIns="0">
            <a:noAutofit/>
          </a:bodyPr>
          <a:lstStyle>
            <a:lvl1pPr lv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059" name="Google Shape;1059;p77"/>
          <p:cNvSpPr txBox="1"/>
          <p:nvPr>
            <p:ph idx="6" type="subTitle"/>
          </p:nvPr>
        </p:nvSpPr>
        <p:spPr>
          <a:xfrm>
            <a:off x="3351300" y="3124819"/>
            <a:ext cx="2441400" cy="6864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400"/>
              </a:spcBef>
              <a:spcAft>
                <a:spcPts val="0"/>
              </a:spcAft>
              <a:buNone/>
              <a:defRPr sz="1100"/>
            </a:lvl2pPr>
            <a:lvl3pPr lvl="2" algn="ctr">
              <a:spcBef>
                <a:spcPts val="400"/>
              </a:spcBef>
              <a:spcAft>
                <a:spcPts val="0"/>
              </a:spcAft>
              <a:buNone/>
              <a:defRPr sz="1100"/>
            </a:lvl3pPr>
            <a:lvl4pPr lvl="3" algn="ctr">
              <a:spcBef>
                <a:spcPts val="400"/>
              </a:spcBef>
              <a:spcAft>
                <a:spcPts val="0"/>
              </a:spcAft>
              <a:buNone/>
              <a:defRPr sz="1100"/>
            </a:lvl4pPr>
            <a:lvl5pPr lvl="4" algn="ctr">
              <a:spcBef>
                <a:spcPts val="400"/>
              </a:spcBef>
              <a:spcAft>
                <a:spcPts val="0"/>
              </a:spcAft>
              <a:buNone/>
              <a:defRPr sz="1100"/>
            </a:lvl5pPr>
            <a:lvl6pPr lvl="5" algn="ctr">
              <a:spcBef>
                <a:spcPts val="400"/>
              </a:spcBef>
              <a:spcAft>
                <a:spcPts val="0"/>
              </a:spcAft>
              <a:buNone/>
              <a:defRPr sz="1100"/>
            </a:lvl6pPr>
            <a:lvl7pPr lvl="6" algn="ctr">
              <a:spcBef>
                <a:spcPts val="400"/>
              </a:spcBef>
              <a:spcAft>
                <a:spcPts val="0"/>
              </a:spcAft>
              <a:buNone/>
              <a:defRPr sz="1100"/>
            </a:lvl7pPr>
            <a:lvl8pPr lvl="7" algn="ctr">
              <a:spcBef>
                <a:spcPts val="400"/>
              </a:spcBef>
              <a:spcAft>
                <a:spcPts val="0"/>
              </a:spcAft>
              <a:buNone/>
              <a:defRPr sz="1100"/>
            </a:lvl8pPr>
            <a:lvl9pPr lvl="8" algn="ctr">
              <a:spcBef>
                <a:spcPts val="400"/>
              </a:spcBef>
              <a:spcAft>
                <a:spcPts val="400"/>
              </a:spcAft>
              <a:buNone/>
              <a:defRPr sz="1100"/>
            </a:lvl9pPr>
          </a:lstStyle>
          <a:p/>
        </p:txBody>
      </p:sp>
      <p:sp>
        <p:nvSpPr>
          <p:cNvPr id="1060" name="Google Shape;1060;p77"/>
          <p:cNvSpPr txBox="1"/>
          <p:nvPr>
            <p:ph idx="7" type="subTitle"/>
          </p:nvPr>
        </p:nvSpPr>
        <p:spPr>
          <a:xfrm>
            <a:off x="6036000" y="2757900"/>
            <a:ext cx="2441400" cy="241500"/>
          </a:xfrm>
          <a:prstGeom prst="rect">
            <a:avLst/>
          </a:prstGeom>
        </p:spPr>
        <p:txBody>
          <a:bodyPr anchorCtr="0" anchor="b" bIns="0" lIns="0" spcFirstLastPara="1" rIns="0" wrap="square" tIns="0">
            <a:noAutofit/>
          </a:bodyPr>
          <a:lstStyle>
            <a:lvl1pPr lv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061" name="Google Shape;1061;p77"/>
          <p:cNvSpPr txBox="1"/>
          <p:nvPr>
            <p:ph idx="8" type="subTitle"/>
          </p:nvPr>
        </p:nvSpPr>
        <p:spPr>
          <a:xfrm>
            <a:off x="6036075" y="3124819"/>
            <a:ext cx="2441400" cy="6864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400"/>
              </a:spcBef>
              <a:spcAft>
                <a:spcPts val="0"/>
              </a:spcAft>
              <a:buNone/>
              <a:defRPr sz="1100"/>
            </a:lvl2pPr>
            <a:lvl3pPr lvl="2" algn="ctr">
              <a:spcBef>
                <a:spcPts val="400"/>
              </a:spcBef>
              <a:spcAft>
                <a:spcPts val="0"/>
              </a:spcAft>
              <a:buNone/>
              <a:defRPr sz="1100"/>
            </a:lvl3pPr>
            <a:lvl4pPr lvl="3" algn="ctr">
              <a:spcBef>
                <a:spcPts val="400"/>
              </a:spcBef>
              <a:spcAft>
                <a:spcPts val="0"/>
              </a:spcAft>
              <a:buNone/>
              <a:defRPr sz="1100"/>
            </a:lvl4pPr>
            <a:lvl5pPr lvl="4" algn="ctr">
              <a:spcBef>
                <a:spcPts val="400"/>
              </a:spcBef>
              <a:spcAft>
                <a:spcPts val="0"/>
              </a:spcAft>
              <a:buNone/>
              <a:defRPr sz="1100"/>
            </a:lvl5pPr>
            <a:lvl6pPr lvl="5" algn="ctr">
              <a:spcBef>
                <a:spcPts val="400"/>
              </a:spcBef>
              <a:spcAft>
                <a:spcPts val="0"/>
              </a:spcAft>
              <a:buNone/>
              <a:defRPr sz="1100"/>
            </a:lvl6pPr>
            <a:lvl7pPr lvl="6" algn="ctr">
              <a:spcBef>
                <a:spcPts val="400"/>
              </a:spcBef>
              <a:spcAft>
                <a:spcPts val="0"/>
              </a:spcAft>
              <a:buNone/>
              <a:defRPr sz="1100"/>
            </a:lvl7pPr>
            <a:lvl8pPr lvl="7" algn="ctr">
              <a:spcBef>
                <a:spcPts val="400"/>
              </a:spcBef>
              <a:spcAft>
                <a:spcPts val="0"/>
              </a:spcAft>
              <a:buNone/>
              <a:defRPr sz="1100"/>
            </a:lvl8pPr>
            <a:lvl9pPr lvl="8" algn="ctr">
              <a:spcBef>
                <a:spcPts val="400"/>
              </a:spcBef>
              <a:spcAft>
                <a:spcPts val="400"/>
              </a:spcAft>
              <a:buNone/>
              <a:defRPr sz="1100"/>
            </a:lvl9pPr>
          </a:lstStyle>
          <a:p/>
        </p:txBody>
      </p:sp>
      <p:sp>
        <p:nvSpPr>
          <p:cNvPr id="1062" name="Google Shape;1062;p77"/>
          <p:cNvSpPr txBox="1"/>
          <p:nvPr>
            <p:ph idx="9" type="subTitle"/>
          </p:nvPr>
        </p:nvSpPr>
        <p:spPr>
          <a:xfrm>
            <a:off x="666450" y="2757900"/>
            <a:ext cx="2441400" cy="241500"/>
          </a:xfrm>
          <a:prstGeom prst="rect">
            <a:avLst/>
          </a:prstGeom>
        </p:spPr>
        <p:txBody>
          <a:bodyPr anchorCtr="0" anchor="b" bIns="0" lIns="0" spcFirstLastPara="1" rIns="0" wrap="square" tIns="0">
            <a:noAutofit/>
          </a:bodyPr>
          <a:lstStyle>
            <a:lvl1pPr lv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063" name="Google Shape;1063;p77"/>
          <p:cNvSpPr txBox="1"/>
          <p:nvPr>
            <p:ph idx="13" type="subTitle"/>
          </p:nvPr>
        </p:nvSpPr>
        <p:spPr>
          <a:xfrm>
            <a:off x="666525" y="3124819"/>
            <a:ext cx="2441400" cy="6864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400"/>
              </a:spcBef>
              <a:spcAft>
                <a:spcPts val="0"/>
              </a:spcAft>
              <a:buNone/>
              <a:defRPr sz="1100"/>
            </a:lvl2pPr>
            <a:lvl3pPr lvl="2" algn="ctr">
              <a:spcBef>
                <a:spcPts val="400"/>
              </a:spcBef>
              <a:spcAft>
                <a:spcPts val="0"/>
              </a:spcAft>
              <a:buNone/>
              <a:defRPr sz="1100"/>
            </a:lvl3pPr>
            <a:lvl4pPr lvl="3" algn="ctr">
              <a:spcBef>
                <a:spcPts val="400"/>
              </a:spcBef>
              <a:spcAft>
                <a:spcPts val="0"/>
              </a:spcAft>
              <a:buNone/>
              <a:defRPr sz="1100"/>
            </a:lvl4pPr>
            <a:lvl5pPr lvl="4" algn="ctr">
              <a:spcBef>
                <a:spcPts val="400"/>
              </a:spcBef>
              <a:spcAft>
                <a:spcPts val="0"/>
              </a:spcAft>
              <a:buNone/>
              <a:defRPr sz="1100"/>
            </a:lvl5pPr>
            <a:lvl6pPr lvl="5" algn="ctr">
              <a:spcBef>
                <a:spcPts val="400"/>
              </a:spcBef>
              <a:spcAft>
                <a:spcPts val="0"/>
              </a:spcAft>
              <a:buNone/>
              <a:defRPr sz="1100"/>
            </a:lvl6pPr>
            <a:lvl7pPr lvl="6" algn="ctr">
              <a:spcBef>
                <a:spcPts val="400"/>
              </a:spcBef>
              <a:spcAft>
                <a:spcPts val="0"/>
              </a:spcAft>
              <a:buNone/>
              <a:defRPr sz="1100"/>
            </a:lvl7pPr>
            <a:lvl8pPr lvl="7" algn="ctr">
              <a:spcBef>
                <a:spcPts val="400"/>
              </a:spcBef>
              <a:spcAft>
                <a:spcPts val="0"/>
              </a:spcAft>
              <a:buNone/>
              <a:defRPr sz="1100"/>
            </a:lvl8pPr>
            <a:lvl9pPr lvl="8" algn="ctr">
              <a:spcBef>
                <a:spcPts val="400"/>
              </a:spcBef>
              <a:spcAft>
                <a:spcPts val="400"/>
              </a:spcAft>
              <a:buNone/>
              <a:defRPr sz="1100"/>
            </a:lvl9pPr>
          </a:lstStyle>
          <a:p/>
        </p:txBody>
      </p:sp>
      <p:sp>
        <p:nvSpPr>
          <p:cNvPr id="1064" name="Google Shape;1064;p77"/>
          <p:cNvSpPr txBox="1"/>
          <p:nvPr>
            <p:ph idx="14"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065" name="Google Shape;1065;p77"/>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066" name="Google Shape;1066;p77"/>
          <p:cNvSpPr txBox="1"/>
          <p:nvPr>
            <p:ph idx="15"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two callouts">
  <p:cSld name="CUSTOM_4_13">
    <p:spTree>
      <p:nvGrpSpPr>
        <p:cNvPr id="1067" name="Shape 1067"/>
        <p:cNvGrpSpPr/>
        <p:nvPr/>
      </p:nvGrpSpPr>
      <p:grpSpPr>
        <a:xfrm>
          <a:off x="0" y="0"/>
          <a:ext cx="0" cy="0"/>
          <a:chOff x="0" y="0"/>
          <a:chExt cx="0" cy="0"/>
        </a:xfrm>
      </p:grpSpPr>
      <p:sp>
        <p:nvSpPr>
          <p:cNvPr id="1068" name="Google Shape;1068;p78"/>
          <p:cNvSpPr txBox="1"/>
          <p:nvPr>
            <p:ph idx="1" type="subTitle"/>
          </p:nvPr>
        </p:nvSpPr>
        <p:spPr>
          <a:xfrm>
            <a:off x="3416662" y="1827319"/>
            <a:ext cx="2261100" cy="930600"/>
          </a:xfrm>
          <a:prstGeom prst="rect">
            <a:avLst/>
          </a:prstGeom>
        </p:spPr>
        <p:txBody>
          <a:bodyPr anchorCtr="0" anchor="t" bIns="0" lIns="0" spcFirstLastPara="1" rIns="0" wrap="square" tIns="0">
            <a:noAutofit/>
          </a:bodyPr>
          <a:lstStyle>
            <a:lvl1pPr lvl="0">
              <a:spcBef>
                <a:spcPts val="0"/>
              </a:spcBef>
              <a:spcAft>
                <a:spcPts val="0"/>
              </a:spcAft>
              <a:buNone/>
              <a:defRPr sz="6000">
                <a:solidFill>
                  <a:schemeClr val="accent1"/>
                </a:solidFill>
              </a:defRPr>
            </a:lvl1pPr>
            <a:lvl2pPr lvl="1">
              <a:spcBef>
                <a:spcPts val="400"/>
              </a:spcBef>
              <a:spcAft>
                <a:spcPts val="0"/>
              </a:spcAft>
              <a:buNone/>
              <a:defRPr sz="6000">
                <a:solidFill>
                  <a:schemeClr val="accent1"/>
                </a:solidFill>
              </a:defRPr>
            </a:lvl2pPr>
            <a:lvl3pPr lvl="2">
              <a:spcBef>
                <a:spcPts val="400"/>
              </a:spcBef>
              <a:spcAft>
                <a:spcPts val="0"/>
              </a:spcAft>
              <a:buNone/>
              <a:defRPr sz="6000">
                <a:solidFill>
                  <a:schemeClr val="accent1"/>
                </a:solidFill>
              </a:defRPr>
            </a:lvl3pPr>
            <a:lvl4pPr lvl="3">
              <a:spcBef>
                <a:spcPts val="400"/>
              </a:spcBef>
              <a:spcAft>
                <a:spcPts val="0"/>
              </a:spcAft>
              <a:buNone/>
              <a:defRPr sz="6000">
                <a:solidFill>
                  <a:schemeClr val="accent1"/>
                </a:solidFill>
              </a:defRPr>
            </a:lvl4pPr>
            <a:lvl5pPr lvl="4">
              <a:spcBef>
                <a:spcPts val="400"/>
              </a:spcBef>
              <a:spcAft>
                <a:spcPts val="0"/>
              </a:spcAft>
              <a:buNone/>
              <a:defRPr sz="6000">
                <a:solidFill>
                  <a:schemeClr val="accent1"/>
                </a:solidFill>
              </a:defRPr>
            </a:lvl5pPr>
            <a:lvl6pPr lvl="5">
              <a:spcBef>
                <a:spcPts val="400"/>
              </a:spcBef>
              <a:spcAft>
                <a:spcPts val="0"/>
              </a:spcAft>
              <a:buNone/>
              <a:defRPr sz="6000">
                <a:solidFill>
                  <a:schemeClr val="accent1"/>
                </a:solidFill>
              </a:defRPr>
            </a:lvl6pPr>
            <a:lvl7pPr lvl="6">
              <a:spcBef>
                <a:spcPts val="400"/>
              </a:spcBef>
              <a:spcAft>
                <a:spcPts val="0"/>
              </a:spcAft>
              <a:buNone/>
              <a:defRPr sz="6000">
                <a:solidFill>
                  <a:schemeClr val="accent1"/>
                </a:solidFill>
              </a:defRPr>
            </a:lvl7pPr>
            <a:lvl8pPr lvl="7">
              <a:spcBef>
                <a:spcPts val="400"/>
              </a:spcBef>
              <a:spcAft>
                <a:spcPts val="0"/>
              </a:spcAft>
              <a:buNone/>
              <a:defRPr sz="6000">
                <a:solidFill>
                  <a:schemeClr val="accent1"/>
                </a:solidFill>
              </a:defRPr>
            </a:lvl8pPr>
            <a:lvl9pPr lvl="8">
              <a:spcBef>
                <a:spcPts val="400"/>
              </a:spcBef>
              <a:spcAft>
                <a:spcPts val="400"/>
              </a:spcAft>
              <a:buNone/>
              <a:defRPr sz="6000">
                <a:solidFill>
                  <a:schemeClr val="accent1"/>
                </a:solidFill>
              </a:defRPr>
            </a:lvl9pPr>
          </a:lstStyle>
          <a:p/>
        </p:txBody>
      </p:sp>
      <p:sp>
        <p:nvSpPr>
          <p:cNvPr id="1069" name="Google Shape;1069;p78"/>
          <p:cNvSpPr txBox="1"/>
          <p:nvPr>
            <p:ph idx="2" type="subTitle"/>
          </p:nvPr>
        </p:nvSpPr>
        <p:spPr>
          <a:xfrm>
            <a:off x="5979694" y="1827319"/>
            <a:ext cx="2261100" cy="930600"/>
          </a:xfrm>
          <a:prstGeom prst="rect">
            <a:avLst/>
          </a:prstGeom>
        </p:spPr>
        <p:txBody>
          <a:bodyPr anchorCtr="0" anchor="t" bIns="0" lIns="0" spcFirstLastPara="1" rIns="0" wrap="square" tIns="0">
            <a:noAutofit/>
          </a:bodyPr>
          <a:lstStyle>
            <a:lvl1pPr lvl="0">
              <a:spcBef>
                <a:spcPts val="0"/>
              </a:spcBef>
              <a:spcAft>
                <a:spcPts val="0"/>
              </a:spcAft>
              <a:buNone/>
              <a:defRPr sz="6000">
                <a:solidFill>
                  <a:schemeClr val="accent1"/>
                </a:solidFill>
              </a:defRPr>
            </a:lvl1pPr>
            <a:lvl2pPr lvl="1">
              <a:spcBef>
                <a:spcPts val="400"/>
              </a:spcBef>
              <a:spcAft>
                <a:spcPts val="0"/>
              </a:spcAft>
              <a:buNone/>
              <a:defRPr sz="6000">
                <a:solidFill>
                  <a:schemeClr val="accent1"/>
                </a:solidFill>
              </a:defRPr>
            </a:lvl2pPr>
            <a:lvl3pPr lvl="2">
              <a:spcBef>
                <a:spcPts val="400"/>
              </a:spcBef>
              <a:spcAft>
                <a:spcPts val="0"/>
              </a:spcAft>
              <a:buNone/>
              <a:defRPr sz="6000">
                <a:solidFill>
                  <a:schemeClr val="accent1"/>
                </a:solidFill>
              </a:defRPr>
            </a:lvl3pPr>
            <a:lvl4pPr lvl="3">
              <a:spcBef>
                <a:spcPts val="400"/>
              </a:spcBef>
              <a:spcAft>
                <a:spcPts val="0"/>
              </a:spcAft>
              <a:buNone/>
              <a:defRPr sz="6000">
                <a:solidFill>
                  <a:schemeClr val="accent1"/>
                </a:solidFill>
              </a:defRPr>
            </a:lvl4pPr>
            <a:lvl5pPr lvl="4">
              <a:spcBef>
                <a:spcPts val="400"/>
              </a:spcBef>
              <a:spcAft>
                <a:spcPts val="0"/>
              </a:spcAft>
              <a:buNone/>
              <a:defRPr sz="6000">
                <a:solidFill>
                  <a:schemeClr val="accent1"/>
                </a:solidFill>
              </a:defRPr>
            </a:lvl5pPr>
            <a:lvl6pPr lvl="5">
              <a:spcBef>
                <a:spcPts val="400"/>
              </a:spcBef>
              <a:spcAft>
                <a:spcPts val="0"/>
              </a:spcAft>
              <a:buNone/>
              <a:defRPr sz="6000">
                <a:solidFill>
                  <a:schemeClr val="accent1"/>
                </a:solidFill>
              </a:defRPr>
            </a:lvl6pPr>
            <a:lvl7pPr lvl="6">
              <a:spcBef>
                <a:spcPts val="400"/>
              </a:spcBef>
              <a:spcAft>
                <a:spcPts val="0"/>
              </a:spcAft>
              <a:buNone/>
              <a:defRPr sz="6000">
                <a:solidFill>
                  <a:schemeClr val="accent1"/>
                </a:solidFill>
              </a:defRPr>
            </a:lvl7pPr>
            <a:lvl8pPr lvl="7">
              <a:spcBef>
                <a:spcPts val="400"/>
              </a:spcBef>
              <a:spcAft>
                <a:spcPts val="0"/>
              </a:spcAft>
              <a:buNone/>
              <a:defRPr sz="6000">
                <a:solidFill>
                  <a:schemeClr val="accent1"/>
                </a:solidFill>
              </a:defRPr>
            </a:lvl8pPr>
            <a:lvl9pPr lvl="8">
              <a:spcBef>
                <a:spcPts val="400"/>
              </a:spcBef>
              <a:spcAft>
                <a:spcPts val="400"/>
              </a:spcAft>
              <a:buNone/>
              <a:defRPr sz="6000">
                <a:solidFill>
                  <a:schemeClr val="accent1"/>
                </a:solidFill>
              </a:defRPr>
            </a:lvl9pPr>
          </a:lstStyle>
          <a:p/>
        </p:txBody>
      </p:sp>
      <p:cxnSp>
        <p:nvCxnSpPr>
          <p:cNvPr id="1070" name="Google Shape;1070;p78"/>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071" name="Google Shape;1071;p78"/>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072" name="Google Shape;1072;p7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073" name="Google Shape;1073;p78"/>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074" name="Google Shape;1074;p78"/>
          <p:cNvSpPr txBox="1"/>
          <p:nvPr>
            <p:ph idx="3"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075" name="Google Shape;1075;p78"/>
          <p:cNvSpPr txBox="1"/>
          <p:nvPr>
            <p:ph idx="4" type="subTitle"/>
          </p:nvPr>
        </p:nvSpPr>
        <p:spPr>
          <a:xfrm>
            <a:off x="665850" y="1947525"/>
            <a:ext cx="2387100" cy="2001600"/>
          </a:xfrm>
          <a:prstGeom prst="rect">
            <a:avLst/>
          </a:prstGeom>
        </p:spPr>
        <p:txBody>
          <a:bodyPr anchorCtr="0" anchor="t" bIns="0" lIns="0" spcFirstLastPara="1" rIns="0" wrap="square" tIns="0">
            <a:noAutofit/>
          </a:bodyPr>
          <a:lstStyle>
            <a:lvl1pPr lv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1pPr>
            <a:lvl2pPr lvl="1">
              <a:lnSpc>
                <a:spcPct val="155000"/>
              </a:lnSpc>
              <a:spcBef>
                <a:spcPts val="0"/>
              </a:spcBef>
              <a:spcAft>
                <a:spcPts val="0"/>
              </a:spcAft>
              <a:buNone/>
              <a:defRPr>
                <a:solidFill>
                  <a:schemeClr val="accent1"/>
                </a:solidFill>
                <a:latin typeface="Red Hat Display"/>
                <a:ea typeface="Red Hat Display"/>
                <a:cs typeface="Red Hat Display"/>
                <a:sym typeface="Red Hat Display"/>
              </a:defRPr>
            </a:lvl2pPr>
            <a:lvl3pPr lvl="2">
              <a:lnSpc>
                <a:spcPct val="155000"/>
              </a:lnSpc>
              <a:spcBef>
                <a:spcPts val="0"/>
              </a:spcBef>
              <a:spcAft>
                <a:spcPts val="0"/>
              </a:spcAft>
              <a:buNone/>
              <a:defRPr>
                <a:solidFill>
                  <a:schemeClr val="accent1"/>
                </a:solidFill>
                <a:latin typeface="Red Hat Display"/>
                <a:ea typeface="Red Hat Display"/>
                <a:cs typeface="Red Hat Display"/>
                <a:sym typeface="Red Hat Display"/>
              </a:defRPr>
            </a:lvl3pPr>
            <a:lvl4pPr lvl="3">
              <a:lnSpc>
                <a:spcPct val="155000"/>
              </a:lnSpc>
              <a:spcBef>
                <a:spcPts val="0"/>
              </a:spcBef>
              <a:spcAft>
                <a:spcPts val="0"/>
              </a:spcAft>
              <a:buNone/>
              <a:defRPr>
                <a:solidFill>
                  <a:schemeClr val="accent1"/>
                </a:solidFill>
                <a:latin typeface="Red Hat Display"/>
                <a:ea typeface="Red Hat Display"/>
                <a:cs typeface="Red Hat Display"/>
                <a:sym typeface="Red Hat Display"/>
              </a:defRPr>
            </a:lvl4pPr>
            <a:lvl5pPr lvl="4">
              <a:lnSpc>
                <a:spcPct val="155000"/>
              </a:lnSpc>
              <a:spcBef>
                <a:spcPts val="0"/>
              </a:spcBef>
              <a:spcAft>
                <a:spcPts val="0"/>
              </a:spcAft>
              <a:buNone/>
              <a:defRPr>
                <a:solidFill>
                  <a:schemeClr val="accent1"/>
                </a:solidFill>
                <a:latin typeface="Red Hat Display"/>
                <a:ea typeface="Red Hat Display"/>
                <a:cs typeface="Red Hat Display"/>
                <a:sym typeface="Red Hat Display"/>
              </a:defRPr>
            </a:lvl5pPr>
            <a:lvl6pPr lvl="5">
              <a:lnSpc>
                <a:spcPct val="155000"/>
              </a:lnSpc>
              <a:spcBef>
                <a:spcPts val="0"/>
              </a:spcBef>
              <a:spcAft>
                <a:spcPts val="0"/>
              </a:spcAft>
              <a:buNone/>
              <a:defRPr>
                <a:solidFill>
                  <a:schemeClr val="accent1"/>
                </a:solidFill>
                <a:latin typeface="Red Hat Display"/>
                <a:ea typeface="Red Hat Display"/>
                <a:cs typeface="Red Hat Display"/>
                <a:sym typeface="Red Hat Display"/>
              </a:defRPr>
            </a:lvl6pPr>
            <a:lvl7pPr lvl="6">
              <a:lnSpc>
                <a:spcPct val="155000"/>
              </a:lnSpc>
              <a:spcBef>
                <a:spcPts val="0"/>
              </a:spcBef>
              <a:spcAft>
                <a:spcPts val="0"/>
              </a:spcAft>
              <a:buNone/>
              <a:defRPr>
                <a:solidFill>
                  <a:schemeClr val="accent1"/>
                </a:solidFill>
                <a:latin typeface="Red Hat Display"/>
                <a:ea typeface="Red Hat Display"/>
                <a:cs typeface="Red Hat Display"/>
                <a:sym typeface="Red Hat Display"/>
              </a:defRPr>
            </a:lvl7pPr>
            <a:lvl8pPr lvl="7">
              <a:lnSpc>
                <a:spcPct val="155000"/>
              </a:lnSpc>
              <a:spcBef>
                <a:spcPts val="0"/>
              </a:spcBef>
              <a:spcAft>
                <a:spcPts val="0"/>
              </a:spcAft>
              <a:buNone/>
              <a:defRPr>
                <a:solidFill>
                  <a:schemeClr val="accent1"/>
                </a:solidFill>
                <a:latin typeface="Red Hat Display"/>
                <a:ea typeface="Red Hat Display"/>
                <a:cs typeface="Red Hat Display"/>
                <a:sym typeface="Red Hat Display"/>
              </a:defRPr>
            </a:lvl8pPr>
            <a:lvl9pPr lvl="8">
              <a:lnSpc>
                <a:spcPct val="155000"/>
              </a:lnSpc>
              <a:spcBef>
                <a:spcPts val="0"/>
              </a:spcBef>
              <a:spcAft>
                <a:spcPts val="0"/>
              </a:spcAft>
              <a:buNone/>
              <a:defRPr>
                <a:solidFill>
                  <a:schemeClr val="accent1"/>
                </a:solidFill>
                <a:latin typeface="Red Hat Display"/>
                <a:ea typeface="Red Hat Display"/>
                <a:cs typeface="Red Hat Display"/>
                <a:sym typeface="Red Hat Display"/>
              </a:defRPr>
            </a:lvl9pPr>
          </a:lstStyle>
          <a:p/>
        </p:txBody>
      </p:sp>
      <p:cxnSp>
        <p:nvCxnSpPr>
          <p:cNvPr id="1076" name="Google Shape;1076;p78"/>
          <p:cNvCxnSpPr/>
          <p:nvPr/>
        </p:nvCxnSpPr>
        <p:spPr>
          <a:xfrm>
            <a:off x="5914388" y="2758013"/>
            <a:ext cx="0" cy="1053600"/>
          </a:xfrm>
          <a:prstGeom prst="straightConnector1">
            <a:avLst/>
          </a:prstGeom>
          <a:noFill/>
          <a:ln cap="flat" cmpd="sng" w="9525">
            <a:solidFill>
              <a:schemeClr val="dk2"/>
            </a:solidFill>
            <a:prstDash val="dot"/>
            <a:round/>
            <a:headEnd len="med" w="med" type="none"/>
            <a:tailEnd len="med" w="med" type="none"/>
          </a:ln>
        </p:spPr>
      </p:cxnSp>
      <p:sp>
        <p:nvSpPr>
          <p:cNvPr id="1077" name="Google Shape;1077;p78"/>
          <p:cNvSpPr txBox="1"/>
          <p:nvPr>
            <p:ph idx="5" type="subTitle"/>
          </p:nvPr>
        </p:nvSpPr>
        <p:spPr>
          <a:xfrm>
            <a:off x="3465563" y="2758041"/>
            <a:ext cx="2212200" cy="241500"/>
          </a:xfrm>
          <a:prstGeom prst="rect">
            <a:avLst/>
          </a:prstGeom>
        </p:spPr>
        <p:txBody>
          <a:bodyPr anchorCtr="0" anchor="b" bIns="0" lIns="0" spcFirstLastPara="1" rIns="0" wrap="square" tIns="0">
            <a:noAutofit/>
          </a:bodyPr>
          <a:lstStyle>
            <a:lvl1pPr lv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078" name="Google Shape;1078;p78"/>
          <p:cNvSpPr txBox="1"/>
          <p:nvPr>
            <p:ph idx="6" type="subTitle"/>
          </p:nvPr>
        </p:nvSpPr>
        <p:spPr>
          <a:xfrm>
            <a:off x="3465563" y="3124959"/>
            <a:ext cx="2212200" cy="686400"/>
          </a:xfrm>
          <a:prstGeom prst="rect">
            <a:avLst/>
          </a:prstGeom>
        </p:spPr>
        <p:txBody>
          <a:bodyPr anchorCtr="0" anchor="t" bIns="0" lIns="0" spcFirstLastPara="1" rIns="0" wrap="square" tIns="0">
            <a:noAutofit/>
          </a:bodyPr>
          <a:lstStyle>
            <a:lvl1pPr lvl="0">
              <a:spcBef>
                <a:spcPts val="0"/>
              </a:spcBef>
              <a:spcAft>
                <a:spcPts val="0"/>
              </a:spcAft>
              <a:buNone/>
              <a:defRPr sz="1100"/>
            </a:lvl1pPr>
            <a:lvl2pPr lvl="1">
              <a:spcBef>
                <a:spcPts val="400"/>
              </a:spcBef>
              <a:spcAft>
                <a:spcPts val="0"/>
              </a:spcAft>
              <a:buNone/>
              <a:defRPr sz="1100"/>
            </a:lvl2pPr>
            <a:lvl3pPr lvl="2">
              <a:spcBef>
                <a:spcPts val="400"/>
              </a:spcBef>
              <a:spcAft>
                <a:spcPts val="0"/>
              </a:spcAft>
              <a:buNone/>
              <a:defRPr sz="1100"/>
            </a:lvl3pPr>
            <a:lvl4pPr lvl="3">
              <a:spcBef>
                <a:spcPts val="400"/>
              </a:spcBef>
              <a:spcAft>
                <a:spcPts val="0"/>
              </a:spcAft>
              <a:buNone/>
              <a:defRPr sz="1100"/>
            </a:lvl4pPr>
            <a:lvl5pPr lvl="4">
              <a:spcBef>
                <a:spcPts val="400"/>
              </a:spcBef>
              <a:spcAft>
                <a:spcPts val="0"/>
              </a:spcAft>
              <a:buNone/>
              <a:defRPr sz="1100"/>
            </a:lvl5pPr>
            <a:lvl6pPr lvl="5">
              <a:spcBef>
                <a:spcPts val="400"/>
              </a:spcBef>
              <a:spcAft>
                <a:spcPts val="0"/>
              </a:spcAft>
              <a:buNone/>
              <a:defRPr sz="1100"/>
            </a:lvl6pPr>
            <a:lvl7pPr lvl="6">
              <a:spcBef>
                <a:spcPts val="400"/>
              </a:spcBef>
              <a:spcAft>
                <a:spcPts val="0"/>
              </a:spcAft>
              <a:buNone/>
              <a:defRPr sz="1100"/>
            </a:lvl7pPr>
            <a:lvl8pPr lvl="7">
              <a:spcBef>
                <a:spcPts val="400"/>
              </a:spcBef>
              <a:spcAft>
                <a:spcPts val="0"/>
              </a:spcAft>
              <a:buNone/>
              <a:defRPr sz="1100"/>
            </a:lvl8pPr>
            <a:lvl9pPr lvl="8">
              <a:spcBef>
                <a:spcPts val="400"/>
              </a:spcBef>
              <a:spcAft>
                <a:spcPts val="400"/>
              </a:spcAft>
              <a:buNone/>
              <a:defRPr sz="1100"/>
            </a:lvl9pPr>
          </a:lstStyle>
          <a:p/>
        </p:txBody>
      </p:sp>
      <p:sp>
        <p:nvSpPr>
          <p:cNvPr id="1079" name="Google Shape;1079;p78"/>
          <p:cNvSpPr txBox="1"/>
          <p:nvPr>
            <p:ph idx="7" type="subTitle"/>
          </p:nvPr>
        </p:nvSpPr>
        <p:spPr>
          <a:xfrm>
            <a:off x="6038381" y="2758041"/>
            <a:ext cx="2212200" cy="241500"/>
          </a:xfrm>
          <a:prstGeom prst="rect">
            <a:avLst/>
          </a:prstGeom>
        </p:spPr>
        <p:txBody>
          <a:bodyPr anchorCtr="0" anchor="b" bIns="0" lIns="0" spcFirstLastPara="1" rIns="0" wrap="square" tIns="0">
            <a:noAutofit/>
          </a:bodyPr>
          <a:lstStyle>
            <a:lvl1pPr lv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080" name="Google Shape;1080;p78"/>
          <p:cNvSpPr txBox="1"/>
          <p:nvPr>
            <p:ph idx="8" type="subTitle"/>
          </p:nvPr>
        </p:nvSpPr>
        <p:spPr>
          <a:xfrm>
            <a:off x="6038381" y="3124959"/>
            <a:ext cx="2212200" cy="686400"/>
          </a:xfrm>
          <a:prstGeom prst="rect">
            <a:avLst/>
          </a:prstGeom>
        </p:spPr>
        <p:txBody>
          <a:bodyPr anchorCtr="0" anchor="t" bIns="0" lIns="0" spcFirstLastPara="1" rIns="0" wrap="square" tIns="0">
            <a:noAutofit/>
          </a:bodyPr>
          <a:lstStyle>
            <a:lvl1pPr lvl="0">
              <a:spcBef>
                <a:spcPts val="0"/>
              </a:spcBef>
              <a:spcAft>
                <a:spcPts val="0"/>
              </a:spcAft>
              <a:buNone/>
              <a:defRPr sz="1100"/>
            </a:lvl1pPr>
            <a:lvl2pPr lvl="1">
              <a:spcBef>
                <a:spcPts val="400"/>
              </a:spcBef>
              <a:spcAft>
                <a:spcPts val="0"/>
              </a:spcAft>
              <a:buNone/>
              <a:defRPr sz="1100"/>
            </a:lvl2pPr>
            <a:lvl3pPr lvl="2">
              <a:spcBef>
                <a:spcPts val="400"/>
              </a:spcBef>
              <a:spcAft>
                <a:spcPts val="0"/>
              </a:spcAft>
              <a:buNone/>
              <a:defRPr sz="1100"/>
            </a:lvl3pPr>
            <a:lvl4pPr lvl="3">
              <a:spcBef>
                <a:spcPts val="400"/>
              </a:spcBef>
              <a:spcAft>
                <a:spcPts val="0"/>
              </a:spcAft>
              <a:buNone/>
              <a:defRPr sz="1100"/>
            </a:lvl4pPr>
            <a:lvl5pPr lvl="4">
              <a:spcBef>
                <a:spcPts val="400"/>
              </a:spcBef>
              <a:spcAft>
                <a:spcPts val="0"/>
              </a:spcAft>
              <a:buNone/>
              <a:defRPr sz="1100"/>
            </a:lvl5pPr>
            <a:lvl6pPr lvl="5">
              <a:spcBef>
                <a:spcPts val="400"/>
              </a:spcBef>
              <a:spcAft>
                <a:spcPts val="0"/>
              </a:spcAft>
              <a:buNone/>
              <a:defRPr sz="1100"/>
            </a:lvl6pPr>
            <a:lvl7pPr lvl="6">
              <a:spcBef>
                <a:spcPts val="400"/>
              </a:spcBef>
              <a:spcAft>
                <a:spcPts val="0"/>
              </a:spcAft>
              <a:buNone/>
              <a:defRPr sz="1100"/>
            </a:lvl7pPr>
            <a:lvl8pPr lvl="7">
              <a:spcBef>
                <a:spcPts val="400"/>
              </a:spcBef>
              <a:spcAft>
                <a:spcPts val="0"/>
              </a:spcAft>
              <a:buNone/>
              <a:defRPr sz="1100"/>
            </a:lvl8pPr>
            <a:lvl9pPr lvl="8">
              <a:spcBef>
                <a:spcPts val="400"/>
              </a:spcBef>
              <a:spcAft>
                <a:spcPts val="400"/>
              </a:spcAft>
              <a:buNone/>
              <a:defRPr sz="1100"/>
            </a:lvl9pPr>
          </a:lstStyle>
          <a:p/>
        </p:txBody>
      </p:sp>
      <p:sp>
        <p:nvSpPr>
          <p:cNvPr id="1081" name="Google Shape;1081;p78"/>
          <p:cNvSpPr txBox="1"/>
          <p:nvPr>
            <p:ph idx="9"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082" name="Google Shape;1082;p78"/>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083" name="Google Shape;1083;p78"/>
          <p:cNvSpPr txBox="1"/>
          <p:nvPr>
            <p:ph idx="13"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two pies">
  <p:cSld name="CUSTOM_4_12">
    <p:spTree>
      <p:nvGrpSpPr>
        <p:cNvPr id="1084" name="Shape 1084"/>
        <p:cNvGrpSpPr/>
        <p:nvPr/>
      </p:nvGrpSpPr>
      <p:grpSpPr>
        <a:xfrm>
          <a:off x="0" y="0"/>
          <a:ext cx="0" cy="0"/>
          <a:chOff x="0" y="0"/>
          <a:chExt cx="0" cy="0"/>
        </a:xfrm>
      </p:grpSpPr>
      <p:cxnSp>
        <p:nvCxnSpPr>
          <p:cNvPr id="1085" name="Google Shape;1085;p79"/>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086" name="Google Shape;1086;p79"/>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087" name="Google Shape;1087;p79"/>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088" name="Google Shape;1088;p79"/>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089" name="Google Shape;1089;p79"/>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cxnSp>
        <p:nvCxnSpPr>
          <p:cNvPr id="1090" name="Google Shape;1090;p79"/>
          <p:cNvCxnSpPr/>
          <p:nvPr/>
        </p:nvCxnSpPr>
        <p:spPr>
          <a:xfrm>
            <a:off x="5914388" y="3329513"/>
            <a:ext cx="0" cy="1053600"/>
          </a:xfrm>
          <a:prstGeom prst="straightConnector1">
            <a:avLst/>
          </a:prstGeom>
          <a:noFill/>
          <a:ln cap="flat" cmpd="sng" w="9525">
            <a:solidFill>
              <a:schemeClr val="dk2"/>
            </a:solidFill>
            <a:prstDash val="dot"/>
            <a:round/>
            <a:headEnd len="med" w="med" type="none"/>
            <a:tailEnd len="med" w="med" type="none"/>
          </a:ln>
        </p:spPr>
      </p:cxnSp>
      <p:sp>
        <p:nvSpPr>
          <p:cNvPr id="1091" name="Google Shape;1091;p79"/>
          <p:cNvSpPr txBox="1"/>
          <p:nvPr>
            <p:ph idx="2" type="subTitle"/>
          </p:nvPr>
        </p:nvSpPr>
        <p:spPr>
          <a:xfrm>
            <a:off x="665850" y="1947525"/>
            <a:ext cx="2387100" cy="2001600"/>
          </a:xfrm>
          <a:prstGeom prst="rect">
            <a:avLst/>
          </a:prstGeom>
        </p:spPr>
        <p:txBody>
          <a:bodyPr anchorCtr="0" anchor="t" bIns="0" lIns="0" spcFirstLastPara="1" rIns="0" wrap="square" tIns="0">
            <a:noAutofit/>
          </a:bodyPr>
          <a:lstStyle>
            <a:lvl1pPr lv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1pPr>
            <a:lvl2pPr lvl="1">
              <a:lnSpc>
                <a:spcPct val="155000"/>
              </a:lnSpc>
              <a:spcBef>
                <a:spcPts val="0"/>
              </a:spcBef>
              <a:spcAft>
                <a:spcPts val="0"/>
              </a:spcAft>
              <a:buNone/>
              <a:defRPr>
                <a:solidFill>
                  <a:schemeClr val="accent1"/>
                </a:solidFill>
                <a:latin typeface="Red Hat Display"/>
                <a:ea typeface="Red Hat Display"/>
                <a:cs typeface="Red Hat Display"/>
                <a:sym typeface="Red Hat Display"/>
              </a:defRPr>
            </a:lvl2pPr>
            <a:lvl3pPr lvl="2">
              <a:lnSpc>
                <a:spcPct val="155000"/>
              </a:lnSpc>
              <a:spcBef>
                <a:spcPts val="0"/>
              </a:spcBef>
              <a:spcAft>
                <a:spcPts val="0"/>
              </a:spcAft>
              <a:buNone/>
              <a:defRPr>
                <a:solidFill>
                  <a:schemeClr val="accent1"/>
                </a:solidFill>
                <a:latin typeface="Red Hat Display"/>
                <a:ea typeface="Red Hat Display"/>
                <a:cs typeface="Red Hat Display"/>
                <a:sym typeface="Red Hat Display"/>
              </a:defRPr>
            </a:lvl3pPr>
            <a:lvl4pPr lvl="3">
              <a:lnSpc>
                <a:spcPct val="155000"/>
              </a:lnSpc>
              <a:spcBef>
                <a:spcPts val="0"/>
              </a:spcBef>
              <a:spcAft>
                <a:spcPts val="0"/>
              </a:spcAft>
              <a:buNone/>
              <a:defRPr>
                <a:solidFill>
                  <a:schemeClr val="accent1"/>
                </a:solidFill>
                <a:latin typeface="Red Hat Display"/>
                <a:ea typeface="Red Hat Display"/>
                <a:cs typeface="Red Hat Display"/>
                <a:sym typeface="Red Hat Display"/>
              </a:defRPr>
            </a:lvl4pPr>
            <a:lvl5pPr lvl="4">
              <a:lnSpc>
                <a:spcPct val="155000"/>
              </a:lnSpc>
              <a:spcBef>
                <a:spcPts val="0"/>
              </a:spcBef>
              <a:spcAft>
                <a:spcPts val="0"/>
              </a:spcAft>
              <a:buNone/>
              <a:defRPr>
                <a:solidFill>
                  <a:schemeClr val="accent1"/>
                </a:solidFill>
                <a:latin typeface="Red Hat Display"/>
                <a:ea typeface="Red Hat Display"/>
                <a:cs typeface="Red Hat Display"/>
                <a:sym typeface="Red Hat Display"/>
              </a:defRPr>
            </a:lvl5pPr>
            <a:lvl6pPr lvl="5">
              <a:lnSpc>
                <a:spcPct val="155000"/>
              </a:lnSpc>
              <a:spcBef>
                <a:spcPts val="0"/>
              </a:spcBef>
              <a:spcAft>
                <a:spcPts val="0"/>
              </a:spcAft>
              <a:buNone/>
              <a:defRPr>
                <a:solidFill>
                  <a:schemeClr val="accent1"/>
                </a:solidFill>
                <a:latin typeface="Red Hat Display"/>
                <a:ea typeface="Red Hat Display"/>
                <a:cs typeface="Red Hat Display"/>
                <a:sym typeface="Red Hat Display"/>
              </a:defRPr>
            </a:lvl6pPr>
            <a:lvl7pPr lvl="6">
              <a:lnSpc>
                <a:spcPct val="155000"/>
              </a:lnSpc>
              <a:spcBef>
                <a:spcPts val="0"/>
              </a:spcBef>
              <a:spcAft>
                <a:spcPts val="0"/>
              </a:spcAft>
              <a:buNone/>
              <a:defRPr>
                <a:solidFill>
                  <a:schemeClr val="accent1"/>
                </a:solidFill>
                <a:latin typeface="Red Hat Display"/>
                <a:ea typeface="Red Hat Display"/>
                <a:cs typeface="Red Hat Display"/>
                <a:sym typeface="Red Hat Display"/>
              </a:defRPr>
            </a:lvl7pPr>
            <a:lvl8pPr lvl="7">
              <a:lnSpc>
                <a:spcPct val="155000"/>
              </a:lnSpc>
              <a:spcBef>
                <a:spcPts val="0"/>
              </a:spcBef>
              <a:spcAft>
                <a:spcPts val="0"/>
              </a:spcAft>
              <a:buNone/>
              <a:defRPr>
                <a:solidFill>
                  <a:schemeClr val="accent1"/>
                </a:solidFill>
                <a:latin typeface="Red Hat Display"/>
                <a:ea typeface="Red Hat Display"/>
                <a:cs typeface="Red Hat Display"/>
                <a:sym typeface="Red Hat Display"/>
              </a:defRPr>
            </a:lvl8pPr>
            <a:lvl9pPr lvl="8">
              <a:lnSpc>
                <a:spcPct val="155000"/>
              </a:lnSpc>
              <a:spcBef>
                <a:spcPts val="0"/>
              </a:spcBef>
              <a:spcAft>
                <a:spcPts val="0"/>
              </a:spcAft>
              <a:buNone/>
              <a:defRPr>
                <a:solidFill>
                  <a:schemeClr val="accent1"/>
                </a:solidFill>
                <a:latin typeface="Red Hat Display"/>
                <a:ea typeface="Red Hat Display"/>
                <a:cs typeface="Red Hat Display"/>
                <a:sym typeface="Red Hat Display"/>
              </a:defRPr>
            </a:lvl9pPr>
          </a:lstStyle>
          <a:p/>
        </p:txBody>
      </p:sp>
      <p:sp>
        <p:nvSpPr>
          <p:cNvPr id="1092" name="Google Shape;1092;p79"/>
          <p:cNvSpPr txBox="1"/>
          <p:nvPr>
            <p:ph idx="3" type="subTitle"/>
          </p:nvPr>
        </p:nvSpPr>
        <p:spPr>
          <a:xfrm>
            <a:off x="3465563" y="3329513"/>
            <a:ext cx="2212200" cy="241500"/>
          </a:xfrm>
          <a:prstGeom prst="rect">
            <a:avLst/>
          </a:prstGeom>
        </p:spPr>
        <p:txBody>
          <a:bodyPr anchorCtr="0" anchor="b" bIns="0" lIns="0" spcFirstLastPara="1" rIns="0" wrap="square" tIns="0">
            <a:noAutofit/>
          </a:bodyPr>
          <a:lstStyle>
            <a:lvl1pPr lv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093" name="Google Shape;1093;p79"/>
          <p:cNvSpPr txBox="1"/>
          <p:nvPr>
            <p:ph idx="4" type="subTitle"/>
          </p:nvPr>
        </p:nvSpPr>
        <p:spPr>
          <a:xfrm>
            <a:off x="3465563" y="3696431"/>
            <a:ext cx="2212200" cy="686400"/>
          </a:xfrm>
          <a:prstGeom prst="rect">
            <a:avLst/>
          </a:prstGeom>
        </p:spPr>
        <p:txBody>
          <a:bodyPr anchorCtr="0" anchor="t" bIns="0" lIns="0" spcFirstLastPara="1" rIns="0" wrap="square" tIns="0">
            <a:noAutofit/>
          </a:bodyPr>
          <a:lstStyle>
            <a:lvl1pPr lvl="0">
              <a:spcBef>
                <a:spcPts val="0"/>
              </a:spcBef>
              <a:spcAft>
                <a:spcPts val="0"/>
              </a:spcAft>
              <a:buNone/>
              <a:defRPr sz="1100"/>
            </a:lvl1pPr>
            <a:lvl2pPr lvl="1">
              <a:spcBef>
                <a:spcPts val="400"/>
              </a:spcBef>
              <a:spcAft>
                <a:spcPts val="0"/>
              </a:spcAft>
              <a:buNone/>
              <a:defRPr sz="1100"/>
            </a:lvl2pPr>
            <a:lvl3pPr lvl="2">
              <a:spcBef>
                <a:spcPts val="400"/>
              </a:spcBef>
              <a:spcAft>
                <a:spcPts val="0"/>
              </a:spcAft>
              <a:buNone/>
              <a:defRPr sz="1100"/>
            </a:lvl3pPr>
            <a:lvl4pPr lvl="3">
              <a:spcBef>
                <a:spcPts val="400"/>
              </a:spcBef>
              <a:spcAft>
                <a:spcPts val="0"/>
              </a:spcAft>
              <a:buNone/>
              <a:defRPr sz="1100"/>
            </a:lvl4pPr>
            <a:lvl5pPr lvl="4">
              <a:spcBef>
                <a:spcPts val="400"/>
              </a:spcBef>
              <a:spcAft>
                <a:spcPts val="0"/>
              </a:spcAft>
              <a:buNone/>
              <a:defRPr sz="1100"/>
            </a:lvl5pPr>
            <a:lvl6pPr lvl="5">
              <a:spcBef>
                <a:spcPts val="400"/>
              </a:spcBef>
              <a:spcAft>
                <a:spcPts val="0"/>
              </a:spcAft>
              <a:buNone/>
              <a:defRPr sz="1100"/>
            </a:lvl6pPr>
            <a:lvl7pPr lvl="6">
              <a:spcBef>
                <a:spcPts val="400"/>
              </a:spcBef>
              <a:spcAft>
                <a:spcPts val="0"/>
              </a:spcAft>
              <a:buNone/>
              <a:defRPr sz="1100"/>
            </a:lvl7pPr>
            <a:lvl8pPr lvl="7">
              <a:spcBef>
                <a:spcPts val="400"/>
              </a:spcBef>
              <a:spcAft>
                <a:spcPts val="0"/>
              </a:spcAft>
              <a:buNone/>
              <a:defRPr sz="1100"/>
            </a:lvl8pPr>
            <a:lvl9pPr lvl="8">
              <a:spcBef>
                <a:spcPts val="400"/>
              </a:spcBef>
              <a:spcAft>
                <a:spcPts val="400"/>
              </a:spcAft>
              <a:buNone/>
              <a:defRPr sz="1100"/>
            </a:lvl9pPr>
          </a:lstStyle>
          <a:p/>
        </p:txBody>
      </p:sp>
      <p:sp>
        <p:nvSpPr>
          <p:cNvPr id="1094" name="Google Shape;1094;p79"/>
          <p:cNvSpPr txBox="1"/>
          <p:nvPr>
            <p:ph idx="5" type="subTitle"/>
          </p:nvPr>
        </p:nvSpPr>
        <p:spPr>
          <a:xfrm>
            <a:off x="6038381" y="3329513"/>
            <a:ext cx="2212200" cy="241500"/>
          </a:xfrm>
          <a:prstGeom prst="rect">
            <a:avLst/>
          </a:prstGeom>
        </p:spPr>
        <p:txBody>
          <a:bodyPr anchorCtr="0" anchor="b" bIns="0" lIns="0" spcFirstLastPara="1" rIns="0" wrap="square" tIns="0">
            <a:noAutofit/>
          </a:bodyPr>
          <a:lstStyle>
            <a:lvl1pPr lv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095" name="Google Shape;1095;p79"/>
          <p:cNvSpPr txBox="1"/>
          <p:nvPr>
            <p:ph idx="6" type="subTitle"/>
          </p:nvPr>
        </p:nvSpPr>
        <p:spPr>
          <a:xfrm>
            <a:off x="6038381" y="3696431"/>
            <a:ext cx="2212200" cy="686400"/>
          </a:xfrm>
          <a:prstGeom prst="rect">
            <a:avLst/>
          </a:prstGeom>
        </p:spPr>
        <p:txBody>
          <a:bodyPr anchorCtr="0" anchor="t" bIns="0" lIns="0" spcFirstLastPara="1" rIns="0" wrap="square" tIns="0">
            <a:noAutofit/>
          </a:bodyPr>
          <a:lstStyle>
            <a:lvl1pPr lvl="0">
              <a:spcBef>
                <a:spcPts val="0"/>
              </a:spcBef>
              <a:spcAft>
                <a:spcPts val="0"/>
              </a:spcAft>
              <a:buNone/>
              <a:defRPr sz="1100"/>
            </a:lvl1pPr>
            <a:lvl2pPr lvl="1">
              <a:spcBef>
                <a:spcPts val="400"/>
              </a:spcBef>
              <a:spcAft>
                <a:spcPts val="0"/>
              </a:spcAft>
              <a:buNone/>
              <a:defRPr sz="1100"/>
            </a:lvl2pPr>
            <a:lvl3pPr lvl="2">
              <a:spcBef>
                <a:spcPts val="400"/>
              </a:spcBef>
              <a:spcAft>
                <a:spcPts val="0"/>
              </a:spcAft>
              <a:buNone/>
              <a:defRPr sz="1100"/>
            </a:lvl3pPr>
            <a:lvl4pPr lvl="3">
              <a:spcBef>
                <a:spcPts val="400"/>
              </a:spcBef>
              <a:spcAft>
                <a:spcPts val="0"/>
              </a:spcAft>
              <a:buNone/>
              <a:defRPr sz="1100"/>
            </a:lvl4pPr>
            <a:lvl5pPr lvl="4">
              <a:spcBef>
                <a:spcPts val="400"/>
              </a:spcBef>
              <a:spcAft>
                <a:spcPts val="0"/>
              </a:spcAft>
              <a:buNone/>
              <a:defRPr sz="1100"/>
            </a:lvl5pPr>
            <a:lvl6pPr lvl="5">
              <a:spcBef>
                <a:spcPts val="400"/>
              </a:spcBef>
              <a:spcAft>
                <a:spcPts val="0"/>
              </a:spcAft>
              <a:buNone/>
              <a:defRPr sz="1100"/>
            </a:lvl6pPr>
            <a:lvl7pPr lvl="6">
              <a:spcBef>
                <a:spcPts val="400"/>
              </a:spcBef>
              <a:spcAft>
                <a:spcPts val="0"/>
              </a:spcAft>
              <a:buNone/>
              <a:defRPr sz="1100"/>
            </a:lvl7pPr>
            <a:lvl8pPr lvl="7">
              <a:spcBef>
                <a:spcPts val="400"/>
              </a:spcBef>
              <a:spcAft>
                <a:spcPts val="0"/>
              </a:spcAft>
              <a:buNone/>
              <a:defRPr sz="1100"/>
            </a:lvl8pPr>
            <a:lvl9pPr lvl="8">
              <a:spcBef>
                <a:spcPts val="400"/>
              </a:spcBef>
              <a:spcAft>
                <a:spcPts val="400"/>
              </a:spcAft>
              <a:buNone/>
              <a:defRPr sz="1100"/>
            </a:lvl9pPr>
          </a:lstStyle>
          <a:p/>
        </p:txBody>
      </p:sp>
      <p:sp>
        <p:nvSpPr>
          <p:cNvPr id="1096" name="Google Shape;1096;p79"/>
          <p:cNvSpPr txBox="1"/>
          <p:nvPr>
            <p:ph idx="7"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097" name="Google Shape;1097;p79"/>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098" name="Google Shape;1098;p79"/>
          <p:cNvSpPr txBox="1"/>
          <p:nvPr>
            <p:ph idx="8"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large pie">
  <p:cSld name="CUSTOM_4_11">
    <p:spTree>
      <p:nvGrpSpPr>
        <p:cNvPr id="1099" name="Shape 1099"/>
        <p:cNvGrpSpPr/>
        <p:nvPr/>
      </p:nvGrpSpPr>
      <p:grpSpPr>
        <a:xfrm>
          <a:off x="0" y="0"/>
          <a:ext cx="0" cy="0"/>
          <a:chOff x="0" y="0"/>
          <a:chExt cx="0" cy="0"/>
        </a:xfrm>
      </p:grpSpPr>
      <p:cxnSp>
        <p:nvCxnSpPr>
          <p:cNvPr id="1100" name="Google Shape;1100;p80"/>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101" name="Google Shape;1101;p80"/>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102" name="Google Shape;1102;p8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103" name="Google Shape;1103;p80"/>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104" name="Google Shape;1104;p80"/>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105" name="Google Shape;1105;p80"/>
          <p:cNvSpPr txBox="1"/>
          <p:nvPr>
            <p:ph idx="2" type="subTitle"/>
          </p:nvPr>
        </p:nvSpPr>
        <p:spPr>
          <a:xfrm>
            <a:off x="665850" y="1947525"/>
            <a:ext cx="2387100" cy="2001600"/>
          </a:xfrm>
          <a:prstGeom prst="rect">
            <a:avLst/>
          </a:prstGeom>
        </p:spPr>
        <p:txBody>
          <a:bodyPr anchorCtr="0" anchor="t" bIns="0" lIns="0" spcFirstLastPara="1" rIns="0" wrap="square" tIns="0">
            <a:noAutofit/>
          </a:bodyPr>
          <a:lstStyle>
            <a:lvl1pPr lv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1pPr>
            <a:lvl2pPr lvl="1">
              <a:lnSpc>
                <a:spcPct val="155000"/>
              </a:lnSpc>
              <a:spcBef>
                <a:spcPts val="0"/>
              </a:spcBef>
              <a:spcAft>
                <a:spcPts val="0"/>
              </a:spcAft>
              <a:buNone/>
              <a:defRPr>
                <a:solidFill>
                  <a:schemeClr val="accent1"/>
                </a:solidFill>
                <a:latin typeface="Red Hat Display"/>
                <a:ea typeface="Red Hat Display"/>
                <a:cs typeface="Red Hat Display"/>
                <a:sym typeface="Red Hat Display"/>
              </a:defRPr>
            </a:lvl2pPr>
            <a:lvl3pPr lvl="2">
              <a:lnSpc>
                <a:spcPct val="155000"/>
              </a:lnSpc>
              <a:spcBef>
                <a:spcPts val="0"/>
              </a:spcBef>
              <a:spcAft>
                <a:spcPts val="0"/>
              </a:spcAft>
              <a:buNone/>
              <a:defRPr>
                <a:solidFill>
                  <a:schemeClr val="accent1"/>
                </a:solidFill>
                <a:latin typeface="Red Hat Display"/>
                <a:ea typeface="Red Hat Display"/>
                <a:cs typeface="Red Hat Display"/>
                <a:sym typeface="Red Hat Display"/>
              </a:defRPr>
            </a:lvl3pPr>
            <a:lvl4pPr lvl="3">
              <a:lnSpc>
                <a:spcPct val="155000"/>
              </a:lnSpc>
              <a:spcBef>
                <a:spcPts val="0"/>
              </a:spcBef>
              <a:spcAft>
                <a:spcPts val="0"/>
              </a:spcAft>
              <a:buNone/>
              <a:defRPr>
                <a:solidFill>
                  <a:schemeClr val="accent1"/>
                </a:solidFill>
                <a:latin typeface="Red Hat Display"/>
                <a:ea typeface="Red Hat Display"/>
                <a:cs typeface="Red Hat Display"/>
                <a:sym typeface="Red Hat Display"/>
              </a:defRPr>
            </a:lvl4pPr>
            <a:lvl5pPr lvl="4">
              <a:lnSpc>
                <a:spcPct val="155000"/>
              </a:lnSpc>
              <a:spcBef>
                <a:spcPts val="0"/>
              </a:spcBef>
              <a:spcAft>
                <a:spcPts val="0"/>
              </a:spcAft>
              <a:buNone/>
              <a:defRPr>
                <a:solidFill>
                  <a:schemeClr val="accent1"/>
                </a:solidFill>
                <a:latin typeface="Red Hat Display"/>
                <a:ea typeface="Red Hat Display"/>
                <a:cs typeface="Red Hat Display"/>
                <a:sym typeface="Red Hat Display"/>
              </a:defRPr>
            </a:lvl5pPr>
            <a:lvl6pPr lvl="5">
              <a:lnSpc>
                <a:spcPct val="155000"/>
              </a:lnSpc>
              <a:spcBef>
                <a:spcPts val="0"/>
              </a:spcBef>
              <a:spcAft>
                <a:spcPts val="0"/>
              </a:spcAft>
              <a:buNone/>
              <a:defRPr>
                <a:solidFill>
                  <a:schemeClr val="accent1"/>
                </a:solidFill>
                <a:latin typeface="Red Hat Display"/>
                <a:ea typeface="Red Hat Display"/>
                <a:cs typeface="Red Hat Display"/>
                <a:sym typeface="Red Hat Display"/>
              </a:defRPr>
            </a:lvl6pPr>
            <a:lvl7pPr lvl="6">
              <a:lnSpc>
                <a:spcPct val="155000"/>
              </a:lnSpc>
              <a:spcBef>
                <a:spcPts val="0"/>
              </a:spcBef>
              <a:spcAft>
                <a:spcPts val="0"/>
              </a:spcAft>
              <a:buNone/>
              <a:defRPr>
                <a:solidFill>
                  <a:schemeClr val="accent1"/>
                </a:solidFill>
                <a:latin typeface="Red Hat Display"/>
                <a:ea typeface="Red Hat Display"/>
                <a:cs typeface="Red Hat Display"/>
                <a:sym typeface="Red Hat Display"/>
              </a:defRPr>
            </a:lvl7pPr>
            <a:lvl8pPr lvl="7">
              <a:lnSpc>
                <a:spcPct val="155000"/>
              </a:lnSpc>
              <a:spcBef>
                <a:spcPts val="0"/>
              </a:spcBef>
              <a:spcAft>
                <a:spcPts val="0"/>
              </a:spcAft>
              <a:buNone/>
              <a:defRPr>
                <a:solidFill>
                  <a:schemeClr val="accent1"/>
                </a:solidFill>
                <a:latin typeface="Red Hat Display"/>
                <a:ea typeface="Red Hat Display"/>
                <a:cs typeface="Red Hat Display"/>
                <a:sym typeface="Red Hat Display"/>
              </a:defRPr>
            </a:lvl8pPr>
            <a:lvl9pPr lvl="8">
              <a:lnSpc>
                <a:spcPct val="155000"/>
              </a:lnSpc>
              <a:spcBef>
                <a:spcPts val="0"/>
              </a:spcBef>
              <a:spcAft>
                <a:spcPts val="0"/>
              </a:spcAft>
              <a:buNone/>
              <a:defRPr>
                <a:solidFill>
                  <a:schemeClr val="accent1"/>
                </a:solidFill>
                <a:latin typeface="Red Hat Display"/>
                <a:ea typeface="Red Hat Display"/>
                <a:cs typeface="Red Hat Display"/>
                <a:sym typeface="Red Hat Display"/>
              </a:defRPr>
            </a:lvl9pPr>
          </a:lstStyle>
          <a:p/>
        </p:txBody>
      </p:sp>
      <p:sp>
        <p:nvSpPr>
          <p:cNvPr id="1106" name="Google Shape;1106;p80"/>
          <p:cNvSpPr txBox="1"/>
          <p:nvPr>
            <p:ph idx="3" type="subTitle"/>
          </p:nvPr>
        </p:nvSpPr>
        <p:spPr>
          <a:xfrm>
            <a:off x="6808678" y="2286319"/>
            <a:ext cx="685800" cy="3966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800"/>
            </a:lvl1pPr>
            <a:lvl2pPr lvl="1">
              <a:lnSpc>
                <a:spcPct val="100000"/>
              </a:lnSpc>
              <a:spcBef>
                <a:spcPts val="0"/>
              </a:spcBef>
              <a:spcAft>
                <a:spcPts val="0"/>
              </a:spcAft>
              <a:buNone/>
              <a:defRPr b="1" sz="800"/>
            </a:lvl2pPr>
            <a:lvl3pPr lvl="2">
              <a:lnSpc>
                <a:spcPct val="100000"/>
              </a:lnSpc>
              <a:spcBef>
                <a:spcPts val="0"/>
              </a:spcBef>
              <a:spcAft>
                <a:spcPts val="0"/>
              </a:spcAft>
              <a:buNone/>
              <a:defRPr b="1" sz="800"/>
            </a:lvl3pPr>
            <a:lvl4pPr lvl="3">
              <a:lnSpc>
                <a:spcPct val="100000"/>
              </a:lnSpc>
              <a:spcBef>
                <a:spcPts val="0"/>
              </a:spcBef>
              <a:spcAft>
                <a:spcPts val="0"/>
              </a:spcAft>
              <a:buNone/>
              <a:defRPr b="1" sz="800"/>
            </a:lvl4pPr>
            <a:lvl5pPr lvl="4">
              <a:lnSpc>
                <a:spcPct val="100000"/>
              </a:lnSpc>
              <a:spcBef>
                <a:spcPts val="0"/>
              </a:spcBef>
              <a:spcAft>
                <a:spcPts val="0"/>
              </a:spcAft>
              <a:buNone/>
              <a:defRPr b="1" sz="800"/>
            </a:lvl5pPr>
            <a:lvl6pPr lvl="5">
              <a:lnSpc>
                <a:spcPct val="100000"/>
              </a:lnSpc>
              <a:spcBef>
                <a:spcPts val="0"/>
              </a:spcBef>
              <a:spcAft>
                <a:spcPts val="0"/>
              </a:spcAft>
              <a:buNone/>
              <a:defRPr b="1" sz="800"/>
            </a:lvl6pPr>
            <a:lvl7pPr lvl="6">
              <a:lnSpc>
                <a:spcPct val="100000"/>
              </a:lnSpc>
              <a:spcBef>
                <a:spcPts val="0"/>
              </a:spcBef>
              <a:spcAft>
                <a:spcPts val="0"/>
              </a:spcAft>
              <a:buNone/>
              <a:defRPr b="1" sz="800"/>
            </a:lvl7pPr>
            <a:lvl8pPr lvl="7">
              <a:lnSpc>
                <a:spcPct val="100000"/>
              </a:lnSpc>
              <a:spcBef>
                <a:spcPts val="0"/>
              </a:spcBef>
              <a:spcAft>
                <a:spcPts val="0"/>
              </a:spcAft>
              <a:buNone/>
              <a:defRPr b="1" sz="800"/>
            </a:lvl8pPr>
            <a:lvl9pPr lvl="8">
              <a:lnSpc>
                <a:spcPct val="100000"/>
              </a:lnSpc>
              <a:spcBef>
                <a:spcPts val="0"/>
              </a:spcBef>
              <a:spcAft>
                <a:spcPts val="0"/>
              </a:spcAft>
              <a:buNone/>
              <a:defRPr b="1" sz="800"/>
            </a:lvl9pPr>
          </a:lstStyle>
          <a:p/>
        </p:txBody>
      </p:sp>
      <p:sp>
        <p:nvSpPr>
          <p:cNvPr id="1107" name="Google Shape;1107;p80"/>
          <p:cNvSpPr txBox="1"/>
          <p:nvPr>
            <p:ph idx="4" type="subTitle"/>
          </p:nvPr>
        </p:nvSpPr>
        <p:spPr>
          <a:xfrm>
            <a:off x="7713384" y="2286319"/>
            <a:ext cx="685800" cy="3966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800"/>
            </a:lvl1pPr>
            <a:lvl2pPr lvl="1">
              <a:lnSpc>
                <a:spcPct val="100000"/>
              </a:lnSpc>
              <a:spcBef>
                <a:spcPts val="0"/>
              </a:spcBef>
              <a:spcAft>
                <a:spcPts val="0"/>
              </a:spcAft>
              <a:buNone/>
              <a:defRPr b="1" sz="800"/>
            </a:lvl2pPr>
            <a:lvl3pPr lvl="2">
              <a:lnSpc>
                <a:spcPct val="100000"/>
              </a:lnSpc>
              <a:spcBef>
                <a:spcPts val="0"/>
              </a:spcBef>
              <a:spcAft>
                <a:spcPts val="0"/>
              </a:spcAft>
              <a:buNone/>
              <a:defRPr b="1" sz="800"/>
            </a:lvl3pPr>
            <a:lvl4pPr lvl="3">
              <a:lnSpc>
                <a:spcPct val="100000"/>
              </a:lnSpc>
              <a:spcBef>
                <a:spcPts val="0"/>
              </a:spcBef>
              <a:spcAft>
                <a:spcPts val="0"/>
              </a:spcAft>
              <a:buNone/>
              <a:defRPr b="1" sz="800"/>
            </a:lvl4pPr>
            <a:lvl5pPr lvl="4">
              <a:lnSpc>
                <a:spcPct val="100000"/>
              </a:lnSpc>
              <a:spcBef>
                <a:spcPts val="0"/>
              </a:spcBef>
              <a:spcAft>
                <a:spcPts val="0"/>
              </a:spcAft>
              <a:buNone/>
              <a:defRPr b="1" sz="800"/>
            </a:lvl5pPr>
            <a:lvl6pPr lvl="5">
              <a:lnSpc>
                <a:spcPct val="100000"/>
              </a:lnSpc>
              <a:spcBef>
                <a:spcPts val="0"/>
              </a:spcBef>
              <a:spcAft>
                <a:spcPts val="0"/>
              </a:spcAft>
              <a:buNone/>
              <a:defRPr b="1" sz="800"/>
            </a:lvl6pPr>
            <a:lvl7pPr lvl="6">
              <a:lnSpc>
                <a:spcPct val="100000"/>
              </a:lnSpc>
              <a:spcBef>
                <a:spcPts val="0"/>
              </a:spcBef>
              <a:spcAft>
                <a:spcPts val="0"/>
              </a:spcAft>
              <a:buNone/>
              <a:defRPr b="1" sz="800"/>
            </a:lvl7pPr>
            <a:lvl8pPr lvl="7">
              <a:lnSpc>
                <a:spcPct val="100000"/>
              </a:lnSpc>
              <a:spcBef>
                <a:spcPts val="0"/>
              </a:spcBef>
              <a:spcAft>
                <a:spcPts val="0"/>
              </a:spcAft>
              <a:buNone/>
              <a:defRPr b="1" sz="800"/>
            </a:lvl8pPr>
            <a:lvl9pPr lvl="8">
              <a:lnSpc>
                <a:spcPct val="100000"/>
              </a:lnSpc>
              <a:spcBef>
                <a:spcPts val="0"/>
              </a:spcBef>
              <a:spcAft>
                <a:spcPts val="0"/>
              </a:spcAft>
              <a:buNone/>
              <a:defRPr b="1" sz="800"/>
            </a:lvl9pPr>
          </a:lstStyle>
          <a:p/>
        </p:txBody>
      </p:sp>
      <p:sp>
        <p:nvSpPr>
          <p:cNvPr id="1108" name="Google Shape;1108;p80"/>
          <p:cNvSpPr txBox="1"/>
          <p:nvPr>
            <p:ph idx="5" type="subTitle"/>
          </p:nvPr>
        </p:nvSpPr>
        <p:spPr>
          <a:xfrm>
            <a:off x="6808678" y="2881220"/>
            <a:ext cx="685800" cy="3966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800"/>
            </a:lvl1pPr>
            <a:lvl2pPr lvl="1">
              <a:lnSpc>
                <a:spcPct val="100000"/>
              </a:lnSpc>
              <a:spcBef>
                <a:spcPts val="0"/>
              </a:spcBef>
              <a:spcAft>
                <a:spcPts val="0"/>
              </a:spcAft>
              <a:buNone/>
              <a:defRPr b="1" sz="800"/>
            </a:lvl2pPr>
            <a:lvl3pPr lvl="2">
              <a:lnSpc>
                <a:spcPct val="100000"/>
              </a:lnSpc>
              <a:spcBef>
                <a:spcPts val="0"/>
              </a:spcBef>
              <a:spcAft>
                <a:spcPts val="0"/>
              </a:spcAft>
              <a:buNone/>
              <a:defRPr b="1" sz="800"/>
            </a:lvl3pPr>
            <a:lvl4pPr lvl="3">
              <a:lnSpc>
                <a:spcPct val="100000"/>
              </a:lnSpc>
              <a:spcBef>
                <a:spcPts val="0"/>
              </a:spcBef>
              <a:spcAft>
                <a:spcPts val="0"/>
              </a:spcAft>
              <a:buNone/>
              <a:defRPr b="1" sz="800"/>
            </a:lvl4pPr>
            <a:lvl5pPr lvl="4">
              <a:lnSpc>
                <a:spcPct val="100000"/>
              </a:lnSpc>
              <a:spcBef>
                <a:spcPts val="0"/>
              </a:spcBef>
              <a:spcAft>
                <a:spcPts val="0"/>
              </a:spcAft>
              <a:buNone/>
              <a:defRPr b="1" sz="800"/>
            </a:lvl5pPr>
            <a:lvl6pPr lvl="5">
              <a:lnSpc>
                <a:spcPct val="100000"/>
              </a:lnSpc>
              <a:spcBef>
                <a:spcPts val="0"/>
              </a:spcBef>
              <a:spcAft>
                <a:spcPts val="0"/>
              </a:spcAft>
              <a:buNone/>
              <a:defRPr b="1" sz="800"/>
            </a:lvl6pPr>
            <a:lvl7pPr lvl="6">
              <a:lnSpc>
                <a:spcPct val="100000"/>
              </a:lnSpc>
              <a:spcBef>
                <a:spcPts val="0"/>
              </a:spcBef>
              <a:spcAft>
                <a:spcPts val="0"/>
              </a:spcAft>
              <a:buNone/>
              <a:defRPr b="1" sz="800"/>
            </a:lvl7pPr>
            <a:lvl8pPr lvl="7">
              <a:lnSpc>
                <a:spcPct val="100000"/>
              </a:lnSpc>
              <a:spcBef>
                <a:spcPts val="0"/>
              </a:spcBef>
              <a:spcAft>
                <a:spcPts val="0"/>
              </a:spcAft>
              <a:buNone/>
              <a:defRPr b="1" sz="800"/>
            </a:lvl8pPr>
            <a:lvl9pPr lvl="8">
              <a:lnSpc>
                <a:spcPct val="100000"/>
              </a:lnSpc>
              <a:spcBef>
                <a:spcPts val="0"/>
              </a:spcBef>
              <a:spcAft>
                <a:spcPts val="0"/>
              </a:spcAft>
              <a:buNone/>
              <a:defRPr b="1" sz="800"/>
            </a:lvl9pPr>
          </a:lstStyle>
          <a:p/>
        </p:txBody>
      </p:sp>
      <p:sp>
        <p:nvSpPr>
          <p:cNvPr id="1109" name="Google Shape;1109;p80"/>
          <p:cNvSpPr txBox="1"/>
          <p:nvPr>
            <p:ph idx="6" type="subTitle"/>
          </p:nvPr>
        </p:nvSpPr>
        <p:spPr>
          <a:xfrm>
            <a:off x="7713384" y="2881220"/>
            <a:ext cx="685800" cy="3966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800"/>
            </a:lvl1pPr>
            <a:lvl2pPr lvl="1">
              <a:lnSpc>
                <a:spcPct val="100000"/>
              </a:lnSpc>
              <a:spcBef>
                <a:spcPts val="0"/>
              </a:spcBef>
              <a:spcAft>
                <a:spcPts val="0"/>
              </a:spcAft>
              <a:buNone/>
              <a:defRPr b="1" sz="800"/>
            </a:lvl2pPr>
            <a:lvl3pPr lvl="2">
              <a:lnSpc>
                <a:spcPct val="100000"/>
              </a:lnSpc>
              <a:spcBef>
                <a:spcPts val="0"/>
              </a:spcBef>
              <a:spcAft>
                <a:spcPts val="0"/>
              </a:spcAft>
              <a:buNone/>
              <a:defRPr b="1" sz="800"/>
            </a:lvl3pPr>
            <a:lvl4pPr lvl="3">
              <a:lnSpc>
                <a:spcPct val="100000"/>
              </a:lnSpc>
              <a:spcBef>
                <a:spcPts val="0"/>
              </a:spcBef>
              <a:spcAft>
                <a:spcPts val="0"/>
              </a:spcAft>
              <a:buNone/>
              <a:defRPr b="1" sz="800"/>
            </a:lvl4pPr>
            <a:lvl5pPr lvl="4">
              <a:lnSpc>
                <a:spcPct val="100000"/>
              </a:lnSpc>
              <a:spcBef>
                <a:spcPts val="0"/>
              </a:spcBef>
              <a:spcAft>
                <a:spcPts val="0"/>
              </a:spcAft>
              <a:buNone/>
              <a:defRPr b="1" sz="800"/>
            </a:lvl5pPr>
            <a:lvl6pPr lvl="5">
              <a:lnSpc>
                <a:spcPct val="100000"/>
              </a:lnSpc>
              <a:spcBef>
                <a:spcPts val="0"/>
              </a:spcBef>
              <a:spcAft>
                <a:spcPts val="0"/>
              </a:spcAft>
              <a:buNone/>
              <a:defRPr b="1" sz="800"/>
            </a:lvl6pPr>
            <a:lvl7pPr lvl="6">
              <a:lnSpc>
                <a:spcPct val="100000"/>
              </a:lnSpc>
              <a:spcBef>
                <a:spcPts val="0"/>
              </a:spcBef>
              <a:spcAft>
                <a:spcPts val="0"/>
              </a:spcAft>
              <a:buNone/>
              <a:defRPr b="1" sz="800"/>
            </a:lvl7pPr>
            <a:lvl8pPr lvl="7">
              <a:lnSpc>
                <a:spcPct val="100000"/>
              </a:lnSpc>
              <a:spcBef>
                <a:spcPts val="0"/>
              </a:spcBef>
              <a:spcAft>
                <a:spcPts val="0"/>
              </a:spcAft>
              <a:buNone/>
              <a:defRPr b="1" sz="800"/>
            </a:lvl8pPr>
            <a:lvl9pPr lvl="8">
              <a:lnSpc>
                <a:spcPct val="100000"/>
              </a:lnSpc>
              <a:spcBef>
                <a:spcPts val="0"/>
              </a:spcBef>
              <a:spcAft>
                <a:spcPts val="0"/>
              </a:spcAft>
              <a:buNone/>
              <a:defRPr b="1" sz="800"/>
            </a:lvl9pPr>
          </a:lstStyle>
          <a:p/>
        </p:txBody>
      </p:sp>
      <p:sp>
        <p:nvSpPr>
          <p:cNvPr id="1110" name="Google Shape;1110;p80"/>
          <p:cNvSpPr txBox="1"/>
          <p:nvPr>
            <p:ph idx="7" type="subTitle"/>
          </p:nvPr>
        </p:nvSpPr>
        <p:spPr>
          <a:xfrm>
            <a:off x="6808678" y="3452645"/>
            <a:ext cx="685800" cy="3966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800"/>
            </a:lvl1pPr>
            <a:lvl2pPr lvl="1">
              <a:lnSpc>
                <a:spcPct val="100000"/>
              </a:lnSpc>
              <a:spcBef>
                <a:spcPts val="0"/>
              </a:spcBef>
              <a:spcAft>
                <a:spcPts val="0"/>
              </a:spcAft>
              <a:buNone/>
              <a:defRPr b="1" sz="800"/>
            </a:lvl2pPr>
            <a:lvl3pPr lvl="2">
              <a:lnSpc>
                <a:spcPct val="100000"/>
              </a:lnSpc>
              <a:spcBef>
                <a:spcPts val="0"/>
              </a:spcBef>
              <a:spcAft>
                <a:spcPts val="0"/>
              </a:spcAft>
              <a:buNone/>
              <a:defRPr b="1" sz="800"/>
            </a:lvl3pPr>
            <a:lvl4pPr lvl="3">
              <a:lnSpc>
                <a:spcPct val="100000"/>
              </a:lnSpc>
              <a:spcBef>
                <a:spcPts val="0"/>
              </a:spcBef>
              <a:spcAft>
                <a:spcPts val="0"/>
              </a:spcAft>
              <a:buNone/>
              <a:defRPr b="1" sz="800"/>
            </a:lvl4pPr>
            <a:lvl5pPr lvl="4">
              <a:lnSpc>
                <a:spcPct val="100000"/>
              </a:lnSpc>
              <a:spcBef>
                <a:spcPts val="0"/>
              </a:spcBef>
              <a:spcAft>
                <a:spcPts val="0"/>
              </a:spcAft>
              <a:buNone/>
              <a:defRPr b="1" sz="800"/>
            </a:lvl5pPr>
            <a:lvl6pPr lvl="5">
              <a:lnSpc>
                <a:spcPct val="100000"/>
              </a:lnSpc>
              <a:spcBef>
                <a:spcPts val="0"/>
              </a:spcBef>
              <a:spcAft>
                <a:spcPts val="0"/>
              </a:spcAft>
              <a:buNone/>
              <a:defRPr b="1" sz="800"/>
            </a:lvl6pPr>
            <a:lvl7pPr lvl="6">
              <a:lnSpc>
                <a:spcPct val="100000"/>
              </a:lnSpc>
              <a:spcBef>
                <a:spcPts val="0"/>
              </a:spcBef>
              <a:spcAft>
                <a:spcPts val="0"/>
              </a:spcAft>
              <a:buNone/>
              <a:defRPr b="1" sz="800"/>
            </a:lvl7pPr>
            <a:lvl8pPr lvl="7">
              <a:lnSpc>
                <a:spcPct val="100000"/>
              </a:lnSpc>
              <a:spcBef>
                <a:spcPts val="0"/>
              </a:spcBef>
              <a:spcAft>
                <a:spcPts val="0"/>
              </a:spcAft>
              <a:buNone/>
              <a:defRPr b="1" sz="800"/>
            </a:lvl8pPr>
            <a:lvl9pPr lvl="8">
              <a:lnSpc>
                <a:spcPct val="100000"/>
              </a:lnSpc>
              <a:spcBef>
                <a:spcPts val="0"/>
              </a:spcBef>
              <a:spcAft>
                <a:spcPts val="0"/>
              </a:spcAft>
              <a:buNone/>
              <a:defRPr b="1" sz="800"/>
            </a:lvl9pPr>
          </a:lstStyle>
          <a:p/>
        </p:txBody>
      </p:sp>
      <p:sp>
        <p:nvSpPr>
          <p:cNvPr id="1111" name="Google Shape;1111;p80"/>
          <p:cNvSpPr txBox="1"/>
          <p:nvPr>
            <p:ph idx="8" type="subTitle"/>
          </p:nvPr>
        </p:nvSpPr>
        <p:spPr>
          <a:xfrm>
            <a:off x="7713384" y="3452645"/>
            <a:ext cx="685800" cy="396600"/>
          </a:xfrm>
          <a:prstGeom prst="rect">
            <a:avLst/>
          </a:prstGeom>
        </p:spPr>
        <p:txBody>
          <a:bodyPr anchorCtr="0" anchor="t" bIns="0" lIns="0" spcFirstLastPara="1" rIns="0" wrap="square" tIns="0">
            <a:noAutofit/>
          </a:bodyPr>
          <a:lstStyle>
            <a:lvl1pPr lvl="0">
              <a:lnSpc>
                <a:spcPct val="100000"/>
              </a:lnSpc>
              <a:spcBef>
                <a:spcPts val="0"/>
              </a:spcBef>
              <a:spcAft>
                <a:spcPts val="0"/>
              </a:spcAft>
              <a:buNone/>
              <a:defRPr sz="800"/>
            </a:lvl1pPr>
            <a:lvl2pPr lvl="1">
              <a:lnSpc>
                <a:spcPct val="100000"/>
              </a:lnSpc>
              <a:spcBef>
                <a:spcPts val="0"/>
              </a:spcBef>
              <a:spcAft>
                <a:spcPts val="0"/>
              </a:spcAft>
              <a:buNone/>
              <a:defRPr b="1" sz="800"/>
            </a:lvl2pPr>
            <a:lvl3pPr lvl="2">
              <a:lnSpc>
                <a:spcPct val="100000"/>
              </a:lnSpc>
              <a:spcBef>
                <a:spcPts val="0"/>
              </a:spcBef>
              <a:spcAft>
                <a:spcPts val="0"/>
              </a:spcAft>
              <a:buNone/>
              <a:defRPr b="1" sz="800"/>
            </a:lvl3pPr>
            <a:lvl4pPr lvl="3">
              <a:lnSpc>
                <a:spcPct val="100000"/>
              </a:lnSpc>
              <a:spcBef>
                <a:spcPts val="0"/>
              </a:spcBef>
              <a:spcAft>
                <a:spcPts val="0"/>
              </a:spcAft>
              <a:buNone/>
              <a:defRPr b="1" sz="800"/>
            </a:lvl4pPr>
            <a:lvl5pPr lvl="4">
              <a:lnSpc>
                <a:spcPct val="100000"/>
              </a:lnSpc>
              <a:spcBef>
                <a:spcPts val="0"/>
              </a:spcBef>
              <a:spcAft>
                <a:spcPts val="0"/>
              </a:spcAft>
              <a:buNone/>
              <a:defRPr b="1" sz="800"/>
            </a:lvl5pPr>
            <a:lvl6pPr lvl="5">
              <a:lnSpc>
                <a:spcPct val="100000"/>
              </a:lnSpc>
              <a:spcBef>
                <a:spcPts val="0"/>
              </a:spcBef>
              <a:spcAft>
                <a:spcPts val="0"/>
              </a:spcAft>
              <a:buNone/>
              <a:defRPr b="1" sz="800"/>
            </a:lvl6pPr>
            <a:lvl7pPr lvl="6">
              <a:lnSpc>
                <a:spcPct val="100000"/>
              </a:lnSpc>
              <a:spcBef>
                <a:spcPts val="0"/>
              </a:spcBef>
              <a:spcAft>
                <a:spcPts val="0"/>
              </a:spcAft>
              <a:buNone/>
              <a:defRPr b="1" sz="800"/>
            </a:lvl7pPr>
            <a:lvl8pPr lvl="7">
              <a:lnSpc>
                <a:spcPct val="100000"/>
              </a:lnSpc>
              <a:spcBef>
                <a:spcPts val="0"/>
              </a:spcBef>
              <a:spcAft>
                <a:spcPts val="0"/>
              </a:spcAft>
              <a:buNone/>
              <a:defRPr b="1" sz="800"/>
            </a:lvl8pPr>
            <a:lvl9pPr lvl="8">
              <a:lnSpc>
                <a:spcPct val="100000"/>
              </a:lnSpc>
              <a:spcBef>
                <a:spcPts val="0"/>
              </a:spcBef>
              <a:spcAft>
                <a:spcPts val="0"/>
              </a:spcAft>
              <a:buNone/>
              <a:defRPr b="1" sz="800"/>
            </a:lvl9pPr>
          </a:lstStyle>
          <a:p/>
        </p:txBody>
      </p:sp>
      <p:sp>
        <p:nvSpPr>
          <p:cNvPr id="1112" name="Google Shape;1112;p80"/>
          <p:cNvSpPr txBox="1"/>
          <p:nvPr>
            <p:ph idx="9"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113" name="Google Shape;1113;p80"/>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114" name="Google Shape;1114;p80"/>
          <p:cNvSpPr txBox="1"/>
          <p:nvPr>
            <p:ph idx="13"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percentage bars">
  <p:cSld name="CUSTOM_4_10">
    <p:spTree>
      <p:nvGrpSpPr>
        <p:cNvPr id="1115" name="Shape 1115"/>
        <p:cNvGrpSpPr/>
        <p:nvPr/>
      </p:nvGrpSpPr>
      <p:grpSpPr>
        <a:xfrm>
          <a:off x="0" y="0"/>
          <a:ext cx="0" cy="0"/>
          <a:chOff x="0" y="0"/>
          <a:chExt cx="0" cy="0"/>
        </a:xfrm>
      </p:grpSpPr>
      <p:cxnSp>
        <p:nvCxnSpPr>
          <p:cNvPr id="1116" name="Google Shape;1116;p81"/>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117" name="Google Shape;1117;p81"/>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118" name="Google Shape;1118;p8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119" name="Google Shape;1119;p81"/>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120" name="Google Shape;1120;p81"/>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121" name="Google Shape;1121;p81"/>
          <p:cNvSpPr txBox="1"/>
          <p:nvPr>
            <p:ph idx="2" type="subTitle"/>
          </p:nvPr>
        </p:nvSpPr>
        <p:spPr>
          <a:xfrm>
            <a:off x="6036038" y="2173950"/>
            <a:ext cx="2557800" cy="538800"/>
          </a:xfrm>
          <a:prstGeom prst="rect">
            <a:avLst/>
          </a:prstGeom>
        </p:spPr>
        <p:txBody>
          <a:bodyPr anchorCtr="0" anchor="t" bIns="0" lIns="0" spcFirstLastPara="1" rIns="0" wrap="square" tIns="0">
            <a:noAutofit/>
          </a:bodyPr>
          <a:lstStyle>
            <a:lvl1pPr lvl="0">
              <a:lnSpc>
                <a:spcPct val="140000"/>
              </a:lnSpc>
              <a:spcBef>
                <a:spcPts val="0"/>
              </a:spcBef>
              <a:spcAft>
                <a:spcPts val="0"/>
              </a:spcAft>
              <a:buNone/>
              <a:defRPr sz="900"/>
            </a:lvl1pPr>
            <a:lvl2pPr lvl="1">
              <a:lnSpc>
                <a:spcPct val="140000"/>
              </a:lnSpc>
              <a:spcBef>
                <a:spcPts val="0"/>
              </a:spcBef>
              <a:spcAft>
                <a:spcPts val="0"/>
              </a:spcAft>
              <a:buNone/>
              <a:defRPr sz="900"/>
            </a:lvl2pPr>
            <a:lvl3pPr lvl="2">
              <a:lnSpc>
                <a:spcPct val="140000"/>
              </a:lnSpc>
              <a:spcBef>
                <a:spcPts val="0"/>
              </a:spcBef>
              <a:spcAft>
                <a:spcPts val="0"/>
              </a:spcAft>
              <a:buNone/>
              <a:defRPr sz="900"/>
            </a:lvl3pPr>
            <a:lvl4pPr lvl="3">
              <a:lnSpc>
                <a:spcPct val="140000"/>
              </a:lnSpc>
              <a:spcBef>
                <a:spcPts val="0"/>
              </a:spcBef>
              <a:spcAft>
                <a:spcPts val="0"/>
              </a:spcAft>
              <a:buNone/>
              <a:defRPr sz="900"/>
            </a:lvl4pPr>
            <a:lvl5pPr lvl="4">
              <a:lnSpc>
                <a:spcPct val="140000"/>
              </a:lnSpc>
              <a:spcBef>
                <a:spcPts val="0"/>
              </a:spcBef>
              <a:spcAft>
                <a:spcPts val="0"/>
              </a:spcAft>
              <a:buNone/>
              <a:defRPr sz="900"/>
            </a:lvl5pPr>
            <a:lvl6pPr lvl="5">
              <a:lnSpc>
                <a:spcPct val="140000"/>
              </a:lnSpc>
              <a:spcBef>
                <a:spcPts val="0"/>
              </a:spcBef>
              <a:spcAft>
                <a:spcPts val="0"/>
              </a:spcAft>
              <a:buNone/>
              <a:defRPr sz="900"/>
            </a:lvl6pPr>
            <a:lvl7pPr lvl="6">
              <a:lnSpc>
                <a:spcPct val="140000"/>
              </a:lnSpc>
              <a:spcBef>
                <a:spcPts val="0"/>
              </a:spcBef>
              <a:spcAft>
                <a:spcPts val="0"/>
              </a:spcAft>
              <a:buNone/>
              <a:defRPr sz="900"/>
            </a:lvl7pPr>
            <a:lvl8pPr lvl="7">
              <a:lnSpc>
                <a:spcPct val="140000"/>
              </a:lnSpc>
              <a:spcBef>
                <a:spcPts val="0"/>
              </a:spcBef>
              <a:spcAft>
                <a:spcPts val="0"/>
              </a:spcAft>
              <a:buNone/>
              <a:defRPr sz="900"/>
            </a:lvl8pPr>
            <a:lvl9pPr lvl="8">
              <a:lnSpc>
                <a:spcPct val="140000"/>
              </a:lnSpc>
              <a:spcBef>
                <a:spcPts val="0"/>
              </a:spcBef>
              <a:spcAft>
                <a:spcPts val="0"/>
              </a:spcAft>
              <a:buNone/>
              <a:defRPr sz="900"/>
            </a:lvl9pPr>
          </a:lstStyle>
          <a:p/>
        </p:txBody>
      </p:sp>
      <p:sp>
        <p:nvSpPr>
          <p:cNvPr id="1122" name="Google Shape;1122;p81"/>
          <p:cNvSpPr txBox="1"/>
          <p:nvPr>
            <p:ph idx="3" type="subTitle"/>
          </p:nvPr>
        </p:nvSpPr>
        <p:spPr>
          <a:xfrm>
            <a:off x="6036038" y="1905450"/>
            <a:ext cx="2557800" cy="249900"/>
          </a:xfrm>
          <a:prstGeom prst="rect">
            <a:avLst/>
          </a:prstGeom>
        </p:spPr>
        <p:txBody>
          <a:bodyPr anchorCtr="0" anchor="b" bIns="0" lIns="0" spcFirstLastPara="1" rIns="0" wrap="square" tIns="0">
            <a:noAutofit/>
          </a:bodyPr>
          <a:lstStyle>
            <a:lvl1pPr lv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9pPr>
          </a:lstStyle>
          <a:p/>
        </p:txBody>
      </p:sp>
      <p:sp>
        <p:nvSpPr>
          <p:cNvPr id="1123" name="Google Shape;1123;p81"/>
          <p:cNvSpPr txBox="1"/>
          <p:nvPr>
            <p:ph idx="4" type="subTitle"/>
          </p:nvPr>
        </p:nvSpPr>
        <p:spPr>
          <a:xfrm>
            <a:off x="6036038" y="3507600"/>
            <a:ext cx="2557800" cy="538800"/>
          </a:xfrm>
          <a:prstGeom prst="rect">
            <a:avLst/>
          </a:prstGeom>
        </p:spPr>
        <p:txBody>
          <a:bodyPr anchorCtr="0" anchor="t" bIns="0" lIns="0" spcFirstLastPara="1" rIns="0" wrap="square" tIns="0">
            <a:noAutofit/>
          </a:bodyPr>
          <a:lstStyle>
            <a:lvl1pPr lvl="0">
              <a:lnSpc>
                <a:spcPct val="140000"/>
              </a:lnSpc>
              <a:spcBef>
                <a:spcPts val="0"/>
              </a:spcBef>
              <a:spcAft>
                <a:spcPts val="0"/>
              </a:spcAft>
              <a:buNone/>
              <a:defRPr sz="900"/>
            </a:lvl1pPr>
            <a:lvl2pPr lvl="1">
              <a:lnSpc>
                <a:spcPct val="140000"/>
              </a:lnSpc>
              <a:spcBef>
                <a:spcPts val="0"/>
              </a:spcBef>
              <a:spcAft>
                <a:spcPts val="0"/>
              </a:spcAft>
              <a:buNone/>
              <a:defRPr sz="900"/>
            </a:lvl2pPr>
            <a:lvl3pPr lvl="2">
              <a:lnSpc>
                <a:spcPct val="140000"/>
              </a:lnSpc>
              <a:spcBef>
                <a:spcPts val="0"/>
              </a:spcBef>
              <a:spcAft>
                <a:spcPts val="0"/>
              </a:spcAft>
              <a:buNone/>
              <a:defRPr sz="900"/>
            </a:lvl3pPr>
            <a:lvl4pPr lvl="3">
              <a:lnSpc>
                <a:spcPct val="140000"/>
              </a:lnSpc>
              <a:spcBef>
                <a:spcPts val="0"/>
              </a:spcBef>
              <a:spcAft>
                <a:spcPts val="0"/>
              </a:spcAft>
              <a:buNone/>
              <a:defRPr sz="900"/>
            </a:lvl4pPr>
            <a:lvl5pPr lvl="4">
              <a:lnSpc>
                <a:spcPct val="140000"/>
              </a:lnSpc>
              <a:spcBef>
                <a:spcPts val="0"/>
              </a:spcBef>
              <a:spcAft>
                <a:spcPts val="0"/>
              </a:spcAft>
              <a:buNone/>
              <a:defRPr sz="900"/>
            </a:lvl5pPr>
            <a:lvl6pPr lvl="5">
              <a:lnSpc>
                <a:spcPct val="140000"/>
              </a:lnSpc>
              <a:spcBef>
                <a:spcPts val="0"/>
              </a:spcBef>
              <a:spcAft>
                <a:spcPts val="0"/>
              </a:spcAft>
              <a:buNone/>
              <a:defRPr sz="900"/>
            </a:lvl6pPr>
            <a:lvl7pPr lvl="6">
              <a:lnSpc>
                <a:spcPct val="140000"/>
              </a:lnSpc>
              <a:spcBef>
                <a:spcPts val="0"/>
              </a:spcBef>
              <a:spcAft>
                <a:spcPts val="0"/>
              </a:spcAft>
              <a:buNone/>
              <a:defRPr sz="900"/>
            </a:lvl7pPr>
            <a:lvl8pPr lvl="7">
              <a:lnSpc>
                <a:spcPct val="140000"/>
              </a:lnSpc>
              <a:spcBef>
                <a:spcPts val="0"/>
              </a:spcBef>
              <a:spcAft>
                <a:spcPts val="0"/>
              </a:spcAft>
              <a:buNone/>
              <a:defRPr sz="900"/>
            </a:lvl8pPr>
            <a:lvl9pPr lvl="8">
              <a:lnSpc>
                <a:spcPct val="140000"/>
              </a:lnSpc>
              <a:spcBef>
                <a:spcPts val="0"/>
              </a:spcBef>
              <a:spcAft>
                <a:spcPts val="0"/>
              </a:spcAft>
              <a:buNone/>
              <a:defRPr sz="900"/>
            </a:lvl9pPr>
          </a:lstStyle>
          <a:p/>
        </p:txBody>
      </p:sp>
      <p:sp>
        <p:nvSpPr>
          <p:cNvPr id="1124" name="Google Shape;1124;p81"/>
          <p:cNvSpPr txBox="1"/>
          <p:nvPr>
            <p:ph idx="5" type="subTitle"/>
          </p:nvPr>
        </p:nvSpPr>
        <p:spPr>
          <a:xfrm>
            <a:off x="6036038" y="3239100"/>
            <a:ext cx="2557800" cy="249900"/>
          </a:xfrm>
          <a:prstGeom prst="rect">
            <a:avLst/>
          </a:prstGeom>
        </p:spPr>
        <p:txBody>
          <a:bodyPr anchorCtr="0" anchor="b" bIns="0" lIns="0" spcFirstLastPara="1" rIns="0" wrap="square" tIns="0">
            <a:noAutofit/>
          </a:bodyPr>
          <a:lstStyle>
            <a:lvl1pPr lvl="0">
              <a:lnSpc>
                <a:spcPct val="100000"/>
              </a:lnSpc>
              <a:spcBef>
                <a:spcPts val="0"/>
              </a:spcBef>
              <a:spcAft>
                <a:spcPts val="0"/>
              </a:spcAft>
              <a:buNone/>
              <a:defRPr sz="2100">
                <a:latin typeface="Red Hat Display Medium"/>
                <a:ea typeface="Red Hat Display Medium"/>
                <a:cs typeface="Red Hat Display Medium"/>
                <a:sym typeface="Red Hat Display Medium"/>
              </a:defRPr>
            </a:lvl1pPr>
            <a:lvl2pPr lvl="1">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9pPr>
          </a:lstStyle>
          <a:p/>
        </p:txBody>
      </p:sp>
      <p:sp>
        <p:nvSpPr>
          <p:cNvPr id="1125" name="Google Shape;1125;p81"/>
          <p:cNvSpPr/>
          <p:nvPr/>
        </p:nvSpPr>
        <p:spPr>
          <a:xfrm>
            <a:off x="667144"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26" name="Google Shape;1126;p81"/>
          <p:cNvSpPr/>
          <p:nvPr/>
        </p:nvSpPr>
        <p:spPr>
          <a:xfrm>
            <a:off x="667144"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27" name="Google Shape;1127;p81"/>
          <p:cNvSpPr/>
          <p:nvPr/>
        </p:nvSpPr>
        <p:spPr>
          <a:xfrm>
            <a:off x="667144"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28" name="Google Shape;1128;p81"/>
          <p:cNvSpPr/>
          <p:nvPr/>
        </p:nvSpPr>
        <p:spPr>
          <a:xfrm>
            <a:off x="667144"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29" name="Google Shape;1129;p81"/>
          <p:cNvSpPr/>
          <p:nvPr/>
        </p:nvSpPr>
        <p:spPr>
          <a:xfrm>
            <a:off x="667144"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0" name="Google Shape;1130;p81"/>
          <p:cNvSpPr/>
          <p:nvPr/>
        </p:nvSpPr>
        <p:spPr>
          <a:xfrm>
            <a:off x="667144"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1" name="Google Shape;1131;p81"/>
          <p:cNvSpPr/>
          <p:nvPr/>
        </p:nvSpPr>
        <p:spPr>
          <a:xfrm>
            <a:off x="667144"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2" name="Google Shape;1132;p81"/>
          <p:cNvSpPr/>
          <p:nvPr/>
        </p:nvSpPr>
        <p:spPr>
          <a:xfrm>
            <a:off x="667144"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3" name="Google Shape;1133;p81"/>
          <p:cNvSpPr/>
          <p:nvPr/>
        </p:nvSpPr>
        <p:spPr>
          <a:xfrm>
            <a:off x="667144"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4" name="Google Shape;1134;p81"/>
          <p:cNvSpPr/>
          <p:nvPr/>
        </p:nvSpPr>
        <p:spPr>
          <a:xfrm>
            <a:off x="667144"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5" name="Google Shape;1135;p81"/>
          <p:cNvSpPr/>
          <p:nvPr/>
        </p:nvSpPr>
        <p:spPr>
          <a:xfrm>
            <a:off x="1189500"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6" name="Google Shape;1136;p81"/>
          <p:cNvSpPr/>
          <p:nvPr/>
        </p:nvSpPr>
        <p:spPr>
          <a:xfrm>
            <a:off x="1189500"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7" name="Google Shape;1137;p81"/>
          <p:cNvSpPr/>
          <p:nvPr/>
        </p:nvSpPr>
        <p:spPr>
          <a:xfrm>
            <a:off x="1189500"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8" name="Google Shape;1138;p81"/>
          <p:cNvSpPr/>
          <p:nvPr/>
        </p:nvSpPr>
        <p:spPr>
          <a:xfrm>
            <a:off x="1189500"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9" name="Google Shape;1139;p81"/>
          <p:cNvSpPr/>
          <p:nvPr/>
        </p:nvSpPr>
        <p:spPr>
          <a:xfrm>
            <a:off x="1189500"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0" name="Google Shape;1140;p81"/>
          <p:cNvSpPr/>
          <p:nvPr/>
        </p:nvSpPr>
        <p:spPr>
          <a:xfrm>
            <a:off x="1189500"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1" name="Google Shape;1141;p81"/>
          <p:cNvSpPr/>
          <p:nvPr/>
        </p:nvSpPr>
        <p:spPr>
          <a:xfrm>
            <a:off x="1189500"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2" name="Google Shape;1142;p81"/>
          <p:cNvSpPr/>
          <p:nvPr/>
        </p:nvSpPr>
        <p:spPr>
          <a:xfrm>
            <a:off x="1189500"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3" name="Google Shape;1143;p81"/>
          <p:cNvSpPr/>
          <p:nvPr/>
        </p:nvSpPr>
        <p:spPr>
          <a:xfrm>
            <a:off x="1189500"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4" name="Google Shape;1144;p81"/>
          <p:cNvSpPr/>
          <p:nvPr/>
        </p:nvSpPr>
        <p:spPr>
          <a:xfrm>
            <a:off x="1189500"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5" name="Google Shape;1145;p81"/>
          <p:cNvSpPr/>
          <p:nvPr/>
        </p:nvSpPr>
        <p:spPr>
          <a:xfrm>
            <a:off x="1711856"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6" name="Google Shape;1146;p81"/>
          <p:cNvSpPr/>
          <p:nvPr/>
        </p:nvSpPr>
        <p:spPr>
          <a:xfrm>
            <a:off x="1711856"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7" name="Google Shape;1147;p81"/>
          <p:cNvSpPr/>
          <p:nvPr/>
        </p:nvSpPr>
        <p:spPr>
          <a:xfrm>
            <a:off x="1711856"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8" name="Google Shape;1148;p81"/>
          <p:cNvSpPr/>
          <p:nvPr/>
        </p:nvSpPr>
        <p:spPr>
          <a:xfrm>
            <a:off x="1711856"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9" name="Google Shape;1149;p81"/>
          <p:cNvSpPr/>
          <p:nvPr/>
        </p:nvSpPr>
        <p:spPr>
          <a:xfrm>
            <a:off x="1711856"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0" name="Google Shape;1150;p81"/>
          <p:cNvSpPr/>
          <p:nvPr/>
        </p:nvSpPr>
        <p:spPr>
          <a:xfrm>
            <a:off x="1711856"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1" name="Google Shape;1151;p81"/>
          <p:cNvSpPr/>
          <p:nvPr/>
        </p:nvSpPr>
        <p:spPr>
          <a:xfrm>
            <a:off x="1711856"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2" name="Google Shape;1152;p81"/>
          <p:cNvSpPr/>
          <p:nvPr/>
        </p:nvSpPr>
        <p:spPr>
          <a:xfrm>
            <a:off x="1711856"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3" name="Google Shape;1153;p81"/>
          <p:cNvSpPr/>
          <p:nvPr/>
        </p:nvSpPr>
        <p:spPr>
          <a:xfrm>
            <a:off x="1711856"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4" name="Google Shape;1154;p81"/>
          <p:cNvSpPr/>
          <p:nvPr/>
        </p:nvSpPr>
        <p:spPr>
          <a:xfrm>
            <a:off x="1711856"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5" name="Google Shape;1155;p81"/>
          <p:cNvSpPr/>
          <p:nvPr/>
        </p:nvSpPr>
        <p:spPr>
          <a:xfrm>
            <a:off x="2234213"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6" name="Google Shape;1156;p81"/>
          <p:cNvSpPr/>
          <p:nvPr/>
        </p:nvSpPr>
        <p:spPr>
          <a:xfrm>
            <a:off x="2234213"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7" name="Google Shape;1157;p81"/>
          <p:cNvSpPr/>
          <p:nvPr/>
        </p:nvSpPr>
        <p:spPr>
          <a:xfrm>
            <a:off x="2234213"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8" name="Google Shape;1158;p81"/>
          <p:cNvSpPr/>
          <p:nvPr/>
        </p:nvSpPr>
        <p:spPr>
          <a:xfrm>
            <a:off x="2234213"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9" name="Google Shape;1159;p81"/>
          <p:cNvSpPr/>
          <p:nvPr/>
        </p:nvSpPr>
        <p:spPr>
          <a:xfrm>
            <a:off x="2234213"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0" name="Google Shape;1160;p81"/>
          <p:cNvSpPr/>
          <p:nvPr/>
        </p:nvSpPr>
        <p:spPr>
          <a:xfrm>
            <a:off x="2234213"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1" name="Google Shape;1161;p81"/>
          <p:cNvSpPr/>
          <p:nvPr/>
        </p:nvSpPr>
        <p:spPr>
          <a:xfrm>
            <a:off x="2234213"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2" name="Google Shape;1162;p81"/>
          <p:cNvSpPr/>
          <p:nvPr/>
        </p:nvSpPr>
        <p:spPr>
          <a:xfrm>
            <a:off x="2234213"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3" name="Google Shape;1163;p81"/>
          <p:cNvSpPr/>
          <p:nvPr/>
        </p:nvSpPr>
        <p:spPr>
          <a:xfrm>
            <a:off x="2234213"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4" name="Google Shape;1164;p81"/>
          <p:cNvSpPr/>
          <p:nvPr/>
        </p:nvSpPr>
        <p:spPr>
          <a:xfrm>
            <a:off x="2234213"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5" name="Google Shape;1165;p81"/>
          <p:cNvSpPr/>
          <p:nvPr/>
        </p:nvSpPr>
        <p:spPr>
          <a:xfrm>
            <a:off x="2756569"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6" name="Google Shape;1166;p81"/>
          <p:cNvSpPr/>
          <p:nvPr/>
        </p:nvSpPr>
        <p:spPr>
          <a:xfrm>
            <a:off x="2756569"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7" name="Google Shape;1167;p81"/>
          <p:cNvSpPr/>
          <p:nvPr/>
        </p:nvSpPr>
        <p:spPr>
          <a:xfrm>
            <a:off x="2756569"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8" name="Google Shape;1168;p81"/>
          <p:cNvSpPr/>
          <p:nvPr/>
        </p:nvSpPr>
        <p:spPr>
          <a:xfrm>
            <a:off x="2756569"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9" name="Google Shape;1169;p81"/>
          <p:cNvSpPr/>
          <p:nvPr/>
        </p:nvSpPr>
        <p:spPr>
          <a:xfrm>
            <a:off x="2756569"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0" name="Google Shape;1170;p81"/>
          <p:cNvSpPr/>
          <p:nvPr/>
        </p:nvSpPr>
        <p:spPr>
          <a:xfrm>
            <a:off x="2756569"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1" name="Google Shape;1171;p81"/>
          <p:cNvSpPr/>
          <p:nvPr/>
        </p:nvSpPr>
        <p:spPr>
          <a:xfrm>
            <a:off x="2756569"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2" name="Google Shape;1172;p81"/>
          <p:cNvSpPr/>
          <p:nvPr/>
        </p:nvSpPr>
        <p:spPr>
          <a:xfrm>
            <a:off x="2756569"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3" name="Google Shape;1173;p81"/>
          <p:cNvSpPr/>
          <p:nvPr/>
        </p:nvSpPr>
        <p:spPr>
          <a:xfrm>
            <a:off x="2756569"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4" name="Google Shape;1174;p81"/>
          <p:cNvSpPr/>
          <p:nvPr/>
        </p:nvSpPr>
        <p:spPr>
          <a:xfrm>
            <a:off x="2756569"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5" name="Google Shape;1175;p81"/>
          <p:cNvSpPr/>
          <p:nvPr/>
        </p:nvSpPr>
        <p:spPr>
          <a:xfrm>
            <a:off x="3278925"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6" name="Google Shape;1176;p81"/>
          <p:cNvSpPr/>
          <p:nvPr/>
        </p:nvSpPr>
        <p:spPr>
          <a:xfrm>
            <a:off x="3278925"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7" name="Google Shape;1177;p81"/>
          <p:cNvSpPr/>
          <p:nvPr/>
        </p:nvSpPr>
        <p:spPr>
          <a:xfrm>
            <a:off x="3278925"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8" name="Google Shape;1178;p81"/>
          <p:cNvSpPr/>
          <p:nvPr/>
        </p:nvSpPr>
        <p:spPr>
          <a:xfrm>
            <a:off x="3278925"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9" name="Google Shape;1179;p81"/>
          <p:cNvSpPr/>
          <p:nvPr/>
        </p:nvSpPr>
        <p:spPr>
          <a:xfrm>
            <a:off x="3278925"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0" name="Google Shape;1180;p81"/>
          <p:cNvSpPr/>
          <p:nvPr/>
        </p:nvSpPr>
        <p:spPr>
          <a:xfrm>
            <a:off x="3278925"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1" name="Google Shape;1181;p81"/>
          <p:cNvSpPr/>
          <p:nvPr/>
        </p:nvSpPr>
        <p:spPr>
          <a:xfrm>
            <a:off x="3278925"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2" name="Google Shape;1182;p81"/>
          <p:cNvSpPr/>
          <p:nvPr/>
        </p:nvSpPr>
        <p:spPr>
          <a:xfrm>
            <a:off x="3278925"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3" name="Google Shape;1183;p81"/>
          <p:cNvSpPr/>
          <p:nvPr/>
        </p:nvSpPr>
        <p:spPr>
          <a:xfrm>
            <a:off x="3278925"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4" name="Google Shape;1184;p81"/>
          <p:cNvSpPr/>
          <p:nvPr/>
        </p:nvSpPr>
        <p:spPr>
          <a:xfrm>
            <a:off x="3278925"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5" name="Google Shape;1185;p81"/>
          <p:cNvSpPr/>
          <p:nvPr/>
        </p:nvSpPr>
        <p:spPr>
          <a:xfrm>
            <a:off x="3801281"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6" name="Google Shape;1186;p81"/>
          <p:cNvSpPr/>
          <p:nvPr/>
        </p:nvSpPr>
        <p:spPr>
          <a:xfrm>
            <a:off x="3801281"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7" name="Google Shape;1187;p81"/>
          <p:cNvSpPr/>
          <p:nvPr/>
        </p:nvSpPr>
        <p:spPr>
          <a:xfrm>
            <a:off x="3801281"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8" name="Google Shape;1188;p81"/>
          <p:cNvSpPr/>
          <p:nvPr/>
        </p:nvSpPr>
        <p:spPr>
          <a:xfrm>
            <a:off x="3801281"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9" name="Google Shape;1189;p81"/>
          <p:cNvSpPr/>
          <p:nvPr/>
        </p:nvSpPr>
        <p:spPr>
          <a:xfrm>
            <a:off x="3801281"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0" name="Google Shape;1190;p81"/>
          <p:cNvSpPr/>
          <p:nvPr/>
        </p:nvSpPr>
        <p:spPr>
          <a:xfrm>
            <a:off x="3801281"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1" name="Google Shape;1191;p81"/>
          <p:cNvSpPr/>
          <p:nvPr/>
        </p:nvSpPr>
        <p:spPr>
          <a:xfrm>
            <a:off x="3801281"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2" name="Google Shape;1192;p81"/>
          <p:cNvSpPr/>
          <p:nvPr/>
        </p:nvSpPr>
        <p:spPr>
          <a:xfrm>
            <a:off x="3801281"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3" name="Google Shape;1193;p81"/>
          <p:cNvSpPr/>
          <p:nvPr/>
        </p:nvSpPr>
        <p:spPr>
          <a:xfrm>
            <a:off x="3801281"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4" name="Google Shape;1194;p81"/>
          <p:cNvSpPr/>
          <p:nvPr/>
        </p:nvSpPr>
        <p:spPr>
          <a:xfrm>
            <a:off x="3801281"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5" name="Google Shape;1195;p81"/>
          <p:cNvSpPr/>
          <p:nvPr/>
        </p:nvSpPr>
        <p:spPr>
          <a:xfrm>
            <a:off x="4323638"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6" name="Google Shape;1196;p81"/>
          <p:cNvSpPr/>
          <p:nvPr/>
        </p:nvSpPr>
        <p:spPr>
          <a:xfrm>
            <a:off x="4323638"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7" name="Google Shape;1197;p81"/>
          <p:cNvSpPr/>
          <p:nvPr/>
        </p:nvSpPr>
        <p:spPr>
          <a:xfrm>
            <a:off x="4323638"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8" name="Google Shape;1198;p81"/>
          <p:cNvSpPr/>
          <p:nvPr/>
        </p:nvSpPr>
        <p:spPr>
          <a:xfrm>
            <a:off x="4323638"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9" name="Google Shape;1199;p81"/>
          <p:cNvSpPr/>
          <p:nvPr/>
        </p:nvSpPr>
        <p:spPr>
          <a:xfrm>
            <a:off x="4323638"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0" name="Google Shape;1200;p81"/>
          <p:cNvSpPr/>
          <p:nvPr/>
        </p:nvSpPr>
        <p:spPr>
          <a:xfrm>
            <a:off x="4323638"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1" name="Google Shape;1201;p81"/>
          <p:cNvSpPr/>
          <p:nvPr/>
        </p:nvSpPr>
        <p:spPr>
          <a:xfrm>
            <a:off x="4323638"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2" name="Google Shape;1202;p81"/>
          <p:cNvSpPr/>
          <p:nvPr/>
        </p:nvSpPr>
        <p:spPr>
          <a:xfrm>
            <a:off x="4323638"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3" name="Google Shape;1203;p81"/>
          <p:cNvSpPr/>
          <p:nvPr/>
        </p:nvSpPr>
        <p:spPr>
          <a:xfrm>
            <a:off x="4323638"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4" name="Google Shape;1204;p81"/>
          <p:cNvSpPr/>
          <p:nvPr/>
        </p:nvSpPr>
        <p:spPr>
          <a:xfrm>
            <a:off x="4323638"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5" name="Google Shape;1205;p81"/>
          <p:cNvSpPr/>
          <p:nvPr/>
        </p:nvSpPr>
        <p:spPr>
          <a:xfrm>
            <a:off x="4845994"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6" name="Google Shape;1206;p81"/>
          <p:cNvSpPr/>
          <p:nvPr/>
        </p:nvSpPr>
        <p:spPr>
          <a:xfrm>
            <a:off x="4845994"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7" name="Google Shape;1207;p81"/>
          <p:cNvSpPr/>
          <p:nvPr/>
        </p:nvSpPr>
        <p:spPr>
          <a:xfrm>
            <a:off x="4845994"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8" name="Google Shape;1208;p81"/>
          <p:cNvSpPr/>
          <p:nvPr/>
        </p:nvSpPr>
        <p:spPr>
          <a:xfrm>
            <a:off x="4845994"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9" name="Google Shape;1209;p81"/>
          <p:cNvSpPr/>
          <p:nvPr/>
        </p:nvSpPr>
        <p:spPr>
          <a:xfrm>
            <a:off x="4845994"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0" name="Google Shape;1210;p81"/>
          <p:cNvSpPr/>
          <p:nvPr/>
        </p:nvSpPr>
        <p:spPr>
          <a:xfrm>
            <a:off x="4845994"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1" name="Google Shape;1211;p81"/>
          <p:cNvSpPr/>
          <p:nvPr/>
        </p:nvSpPr>
        <p:spPr>
          <a:xfrm>
            <a:off x="4845994"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2" name="Google Shape;1212;p81"/>
          <p:cNvSpPr/>
          <p:nvPr/>
        </p:nvSpPr>
        <p:spPr>
          <a:xfrm>
            <a:off x="4845994"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3" name="Google Shape;1213;p81"/>
          <p:cNvSpPr/>
          <p:nvPr/>
        </p:nvSpPr>
        <p:spPr>
          <a:xfrm>
            <a:off x="4845994"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4" name="Google Shape;1214;p81"/>
          <p:cNvSpPr/>
          <p:nvPr/>
        </p:nvSpPr>
        <p:spPr>
          <a:xfrm>
            <a:off x="4845994"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5" name="Google Shape;1215;p81"/>
          <p:cNvSpPr/>
          <p:nvPr/>
        </p:nvSpPr>
        <p:spPr>
          <a:xfrm>
            <a:off x="5368350"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6" name="Google Shape;1216;p81"/>
          <p:cNvSpPr/>
          <p:nvPr/>
        </p:nvSpPr>
        <p:spPr>
          <a:xfrm>
            <a:off x="5368350"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7" name="Google Shape;1217;p81"/>
          <p:cNvSpPr/>
          <p:nvPr/>
        </p:nvSpPr>
        <p:spPr>
          <a:xfrm>
            <a:off x="5368350"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8" name="Google Shape;1218;p81"/>
          <p:cNvSpPr/>
          <p:nvPr/>
        </p:nvSpPr>
        <p:spPr>
          <a:xfrm>
            <a:off x="5368350"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9" name="Google Shape;1219;p81"/>
          <p:cNvSpPr/>
          <p:nvPr/>
        </p:nvSpPr>
        <p:spPr>
          <a:xfrm>
            <a:off x="5368350"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0" name="Google Shape;1220;p81"/>
          <p:cNvSpPr/>
          <p:nvPr/>
        </p:nvSpPr>
        <p:spPr>
          <a:xfrm>
            <a:off x="5368350"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1" name="Google Shape;1221;p81"/>
          <p:cNvSpPr/>
          <p:nvPr/>
        </p:nvSpPr>
        <p:spPr>
          <a:xfrm>
            <a:off x="5368350"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2" name="Google Shape;1222;p81"/>
          <p:cNvSpPr/>
          <p:nvPr/>
        </p:nvSpPr>
        <p:spPr>
          <a:xfrm>
            <a:off x="5368350"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3" name="Google Shape;1223;p81"/>
          <p:cNvSpPr/>
          <p:nvPr/>
        </p:nvSpPr>
        <p:spPr>
          <a:xfrm>
            <a:off x="5368350"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4" name="Google Shape;1224;p81"/>
          <p:cNvSpPr/>
          <p:nvPr/>
        </p:nvSpPr>
        <p:spPr>
          <a:xfrm>
            <a:off x="5368350"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5" name="Google Shape;1225;p81"/>
          <p:cNvSpPr/>
          <p:nvPr/>
        </p:nvSpPr>
        <p:spPr>
          <a:xfrm>
            <a:off x="667144"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6" name="Google Shape;1226;p81"/>
          <p:cNvSpPr/>
          <p:nvPr/>
        </p:nvSpPr>
        <p:spPr>
          <a:xfrm>
            <a:off x="667144"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7" name="Google Shape;1227;p81"/>
          <p:cNvSpPr/>
          <p:nvPr/>
        </p:nvSpPr>
        <p:spPr>
          <a:xfrm>
            <a:off x="667144"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8" name="Google Shape;1228;p81"/>
          <p:cNvSpPr/>
          <p:nvPr/>
        </p:nvSpPr>
        <p:spPr>
          <a:xfrm>
            <a:off x="667144"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9" name="Google Shape;1229;p81"/>
          <p:cNvSpPr/>
          <p:nvPr/>
        </p:nvSpPr>
        <p:spPr>
          <a:xfrm>
            <a:off x="667144"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0" name="Google Shape;1230;p81"/>
          <p:cNvSpPr/>
          <p:nvPr/>
        </p:nvSpPr>
        <p:spPr>
          <a:xfrm>
            <a:off x="667144"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1" name="Google Shape;1231;p81"/>
          <p:cNvSpPr/>
          <p:nvPr/>
        </p:nvSpPr>
        <p:spPr>
          <a:xfrm>
            <a:off x="667144"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2" name="Google Shape;1232;p81"/>
          <p:cNvSpPr/>
          <p:nvPr/>
        </p:nvSpPr>
        <p:spPr>
          <a:xfrm>
            <a:off x="667144"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3" name="Google Shape;1233;p81"/>
          <p:cNvSpPr/>
          <p:nvPr/>
        </p:nvSpPr>
        <p:spPr>
          <a:xfrm>
            <a:off x="667144"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4" name="Google Shape;1234;p81"/>
          <p:cNvSpPr/>
          <p:nvPr/>
        </p:nvSpPr>
        <p:spPr>
          <a:xfrm>
            <a:off x="667144"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5" name="Google Shape;1235;p81"/>
          <p:cNvSpPr/>
          <p:nvPr/>
        </p:nvSpPr>
        <p:spPr>
          <a:xfrm>
            <a:off x="1189500"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6" name="Google Shape;1236;p81"/>
          <p:cNvSpPr/>
          <p:nvPr/>
        </p:nvSpPr>
        <p:spPr>
          <a:xfrm>
            <a:off x="1189500"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7" name="Google Shape;1237;p81"/>
          <p:cNvSpPr/>
          <p:nvPr/>
        </p:nvSpPr>
        <p:spPr>
          <a:xfrm>
            <a:off x="1189500"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8" name="Google Shape;1238;p81"/>
          <p:cNvSpPr/>
          <p:nvPr/>
        </p:nvSpPr>
        <p:spPr>
          <a:xfrm>
            <a:off x="1189500"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9" name="Google Shape;1239;p81"/>
          <p:cNvSpPr/>
          <p:nvPr/>
        </p:nvSpPr>
        <p:spPr>
          <a:xfrm>
            <a:off x="1189500"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0" name="Google Shape;1240;p81"/>
          <p:cNvSpPr/>
          <p:nvPr/>
        </p:nvSpPr>
        <p:spPr>
          <a:xfrm>
            <a:off x="1189500"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1" name="Google Shape;1241;p81"/>
          <p:cNvSpPr/>
          <p:nvPr/>
        </p:nvSpPr>
        <p:spPr>
          <a:xfrm>
            <a:off x="1189500"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2" name="Google Shape;1242;p81"/>
          <p:cNvSpPr/>
          <p:nvPr/>
        </p:nvSpPr>
        <p:spPr>
          <a:xfrm>
            <a:off x="1189500"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3" name="Google Shape;1243;p81"/>
          <p:cNvSpPr/>
          <p:nvPr/>
        </p:nvSpPr>
        <p:spPr>
          <a:xfrm>
            <a:off x="1189500"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4" name="Google Shape;1244;p81"/>
          <p:cNvSpPr/>
          <p:nvPr/>
        </p:nvSpPr>
        <p:spPr>
          <a:xfrm>
            <a:off x="1189500"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5" name="Google Shape;1245;p81"/>
          <p:cNvSpPr/>
          <p:nvPr/>
        </p:nvSpPr>
        <p:spPr>
          <a:xfrm>
            <a:off x="1711856"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6" name="Google Shape;1246;p81"/>
          <p:cNvSpPr/>
          <p:nvPr/>
        </p:nvSpPr>
        <p:spPr>
          <a:xfrm>
            <a:off x="1711856"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7" name="Google Shape;1247;p81"/>
          <p:cNvSpPr/>
          <p:nvPr/>
        </p:nvSpPr>
        <p:spPr>
          <a:xfrm>
            <a:off x="1711856"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8" name="Google Shape;1248;p81"/>
          <p:cNvSpPr/>
          <p:nvPr/>
        </p:nvSpPr>
        <p:spPr>
          <a:xfrm>
            <a:off x="1711856"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9" name="Google Shape;1249;p81"/>
          <p:cNvSpPr/>
          <p:nvPr/>
        </p:nvSpPr>
        <p:spPr>
          <a:xfrm>
            <a:off x="1711856"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0" name="Google Shape;1250;p81"/>
          <p:cNvSpPr/>
          <p:nvPr/>
        </p:nvSpPr>
        <p:spPr>
          <a:xfrm>
            <a:off x="1711856"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1" name="Google Shape;1251;p81"/>
          <p:cNvSpPr/>
          <p:nvPr/>
        </p:nvSpPr>
        <p:spPr>
          <a:xfrm>
            <a:off x="1711856"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2" name="Google Shape;1252;p81"/>
          <p:cNvSpPr/>
          <p:nvPr/>
        </p:nvSpPr>
        <p:spPr>
          <a:xfrm>
            <a:off x="1711856"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3" name="Google Shape;1253;p81"/>
          <p:cNvSpPr/>
          <p:nvPr/>
        </p:nvSpPr>
        <p:spPr>
          <a:xfrm>
            <a:off x="1711856"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4" name="Google Shape;1254;p81"/>
          <p:cNvSpPr/>
          <p:nvPr/>
        </p:nvSpPr>
        <p:spPr>
          <a:xfrm>
            <a:off x="1711856"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5" name="Google Shape;1255;p81"/>
          <p:cNvSpPr/>
          <p:nvPr/>
        </p:nvSpPr>
        <p:spPr>
          <a:xfrm>
            <a:off x="2234213"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6" name="Google Shape;1256;p81"/>
          <p:cNvSpPr/>
          <p:nvPr/>
        </p:nvSpPr>
        <p:spPr>
          <a:xfrm>
            <a:off x="2234213"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7" name="Google Shape;1257;p81"/>
          <p:cNvSpPr/>
          <p:nvPr/>
        </p:nvSpPr>
        <p:spPr>
          <a:xfrm>
            <a:off x="2234213"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8" name="Google Shape;1258;p81"/>
          <p:cNvSpPr/>
          <p:nvPr/>
        </p:nvSpPr>
        <p:spPr>
          <a:xfrm>
            <a:off x="2234213"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9" name="Google Shape;1259;p81"/>
          <p:cNvSpPr/>
          <p:nvPr/>
        </p:nvSpPr>
        <p:spPr>
          <a:xfrm>
            <a:off x="2234213"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0" name="Google Shape;1260;p81"/>
          <p:cNvSpPr/>
          <p:nvPr/>
        </p:nvSpPr>
        <p:spPr>
          <a:xfrm>
            <a:off x="2234213"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1" name="Google Shape;1261;p81"/>
          <p:cNvSpPr/>
          <p:nvPr/>
        </p:nvSpPr>
        <p:spPr>
          <a:xfrm>
            <a:off x="2234213"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2" name="Google Shape;1262;p81"/>
          <p:cNvSpPr/>
          <p:nvPr/>
        </p:nvSpPr>
        <p:spPr>
          <a:xfrm>
            <a:off x="2234213"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3" name="Google Shape;1263;p81"/>
          <p:cNvSpPr/>
          <p:nvPr/>
        </p:nvSpPr>
        <p:spPr>
          <a:xfrm>
            <a:off x="2234213"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4" name="Google Shape;1264;p81"/>
          <p:cNvSpPr/>
          <p:nvPr/>
        </p:nvSpPr>
        <p:spPr>
          <a:xfrm>
            <a:off x="2234213"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5" name="Google Shape;1265;p81"/>
          <p:cNvSpPr/>
          <p:nvPr/>
        </p:nvSpPr>
        <p:spPr>
          <a:xfrm>
            <a:off x="2756569"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6" name="Google Shape;1266;p81"/>
          <p:cNvSpPr/>
          <p:nvPr/>
        </p:nvSpPr>
        <p:spPr>
          <a:xfrm>
            <a:off x="2756569"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7" name="Google Shape;1267;p81"/>
          <p:cNvSpPr/>
          <p:nvPr/>
        </p:nvSpPr>
        <p:spPr>
          <a:xfrm>
            <a:off x="2756569"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8" name="Google Shape;1268;p81"/>
          <p:cNvSpPr/>
          <p:nvPr/>
        </p:nvSpPr>
        <p:spPr>
          <a:xfrm>
            <a:off x="2756569"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9" name="Google Shape;1269;p81"/>
          <p:cNvSpPr/>
          <p:nvPr/>
        </p:nvSpPr>
        <p:spPr>
          <a:xfrm>
            <a:off x="2756569"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0" name="Google Shape;1270;p81"/>
          <p:cNvSpPr/>
          <p:nvPr/>
        </p:nvSpPr>
        <p:spPr>
          <a:xfrm>
            <a:off x="2756569"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1" name="Google Shape;1271;p81"/>
          <p:cNvSpPr/>
          <p:nvPr/>
        </p:nvSpPr>
        <p:spPr>
          <a:xfrm>
            <a:off x="2756569"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2" name="Google Shape;1272;p81"/>
          <p:cNvSpPr/>
          <p:nvPr/>
        </p:nvSpPr>
        <p:spPr>
          <a:xfrm>
            <a:off x="2756569"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3" name="Google Shape;1273;p81"/>
          <p:cNvSpPr/>
          <p:nvPr/>
        </p:nvSpPr>
        <p:spPr>
          <a:xfrm>
            <a:off x="2756569"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4" name="Google Shape;1274;p81"/>
          <p:cNvSpPr/>
          <p:nvPr/>
        </p:nvSpPr>
        <p:spPr>
          <a:xfrm>
            <a:off x="2756569"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5" name="Google Shape;1275;p81"/>
          <p:cNvSpPr/>
          <p:nvPr/>
        </p:nvSpPr>
        <p:spPr>
          <a:xfrm>
            <a:off x="3278925"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6" name="Google Shape;1276;p81"/>
          <p:cNvSpPr/>
          <p:nvPr/>
        </p:nvSpPr>
        <p:spPr>
          <a:xfrm>
            <a:off x="3278925"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7" name="Google Shape;1277;p81"/>
          <p:cNvSpPr/>
          <p:nvPr/>
        </p:nvSpPr>
        <p:spPr>
          <a:xfrm>
            <a:off x="3278925"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8" name="Google Shape;1278;p81"/>
          <p:cNvSpPr/>
          <p:nvPr/>
        </p:nvSpPr>
        <p:spPr>
          <a:xfrm>
            <a:off x="3278925"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9" name="Google Shape;1279;p81"/>
          <p:cNvSpPr/>
          <p:nvPr/>
        </p:nvSpPr>
        <p:spPr>
          <a:xfrm>
            <a:off x="3278925"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0" name="Google Shape;1280;p81"/>
          <p:cNvSpPr/>
          <p:nvPr/>
        </p:nvSpPr>
        <p:spPr>
          <a:xfrm>
            <a:off x="3278925"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1" name="Google Shape;1281;p81"/>
          <p:cNvSpPr/>
          <p:nvPr/>
        </p:nvSpPr>
        <p:spPr>
          <a:xfrm>
            <a:off x="3278925"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2" name="Google Shape;1282;p81"/>
          <p:cNvSpPr/>
          <p:nvPr/>
        </p:nvSpPr>
        <p:spPr>
          <a:xfrm>
            <a:off x="3278925"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3" name="Google Shape;1283;p81"/>
          <p:cNvSpPr/>
          <p:nvPr/>
        </p:nvSpPr>
        <p:spPr>
          <a:xfrm>
            <a:off x="3278925"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4" name="Google Shape;1284;p81"/>
          <p:cNvSpPr/>
          <p:nvPr/>
        </p:nvSpPr>
        <p:spPr>
          <a:xfrm>
            <a:off x="3278925"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5" name="Google Shape;1285;p81"/>
          <p:cNvSpPr/>
          <p:nvPr/>
        </p:nvSpPr>
        <p:spPr>
          <a:xfrm>
            <a:off x="3801281"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6" name="Google Shape;1286;p81"/>
          <p:cNvSpPr/>
          <p:nvPr/>
        </p:nvSpPr>
        <p:spPr>
          <a:xfrm>
            <a:off x="3801281"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7" name="Google Shape;1287;p81"/>
          <p:cNvSpPr/>
          <p:nvPr/>
        </p:nvSpPr>
        <p:spPr>
          <a:xfrm>
            <a:off x="3801281"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8" name="Google Shape;1288;p81"/>
          <p:cNvSpPr/>
          <p:nvPr/>
        </p:nvSpPr>
        <p:spPr>
          <a:xfrm>
            <a:off x="3801281"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9" name="Google Shape;1289;p81"/>
          <p:cNvSpPr/>
          <p:nvPr/>
        </p:nvSpPr>
        <p:spPr>
          <a:xfrm>
            <a:off x="3801281"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0" name="Google Shape;1290;p81"/>
          <p:cNvSpPr/>
          <p:nvPr/>
        </p:nvSpPr>
        <p:spPr>
          <a:xfrm>
            <a:off x="3801281"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1" name="Google Shape;1291;p81"/>
          <p:cNvSpPr/>
          <p:nvPr/>
        </p:nvSpPr>
        <p:spPr>
          <a:xfrm>
            <a:off x="3801281"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2" name="Google Shape;1292;p81"/>
          <p:cNvSpPr/>
          <p:nvPr/>
        </p:nvSpPr>
        <p:spPr>
          <a:xfrm>
            <a:off x="3801281"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3" name="Google Shape;1293;p81"/>
          <p:cNvSpPr/>
          <p:nvPr/>
        </p:nvSpPr>
        <p:spPr>
          <a:xfrm>
            <a:off x="3801281"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4" name="Google Shape;1294;p81"/>
          <p:cNvSpPr/>
          <p:nvPr/>
        </p:nvSpPr>
        <p:spPr>
          <a:xfrm>
            <a:off x="3801281"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5" name="Google Shape;1295;p81"/>
          <p:cNvSpPr/>
          <p:nvPr/>
        </p:nvSpPr>
        <p:spPr>
          <a:xfrm>
            <a:off x="4323638"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6" name="Google Shape;1296;p81"/>
          <p:cNvSpPr/>
          <p:nvPr/>
        </p:nvSpPr>
        <p:spPr>
          <a:xfrm>
            <a:off x="4323638"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7" name="Google Shape;1297;p81"/>
          <p:cNvSpPr/>
          <p:nvPr/>
        </p:nvSpPr>
        <p:spPr>
          <a:xfrm>
            <a:off x="4323638"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8" name="Google Shape;1298;p81"/>
          <p:cNvSpPr/>
          <p:nvPr/>
        </p:nvSpPr>
        <p:spPr>
          <a:xfrm>
            <a:off x="4323638"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9" name="Google Shape;1299;p81"/>
          <p:cNvSpPr/>
          <p:nvPr/>
        </p:nvSpPr>
        <p:spPr>
          <a:xfrm>
            <a:off x="4323638"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0" name="Google Shape;1300;p81"/>
          <p:cNvSpPr/>
          <p:nvPr/>
        </p:nvSpPr>
        <p:spPr>
          <a:xfrm>
            <a:off x="4323638"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1" name="Google Shape;1301;p81"/>
          <p:cNvSpPr/>
          <p:nvPr/>
        </p:nvSpPr>
        <p:spPr>
          <a:xfrm>
            <a:off x="4323638"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2" name="Google Shape;1302;p81"/>
          <p:cNvSpPr/>
          <p:nvPr/>
        </p:nvSpPr>
        <p:spPr>
          <a:xfrm>
            <a:off x="4323638"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3" name="Google Shape;1303;p81"/>
          <p:cNvSpPr/>
          <p:nvPr/>
        </p:nvSpPr>
        <p:spPr>
          <a:xfrm>
            <a:off x="4323638"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4" name="Google Shape;1304;p81"/>
          <p:cNvSpPr/>
          <p:nvPr/>
        </p:nvSpPr>
        <p:spPr>
          <a:xfrm>
            <a:off x="4323638"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5" name="Google Shape;1305;p81"/>
          <p:cNvSpPr/>
          <p:nvPr/>
        </p:nvSpPr>
        <p:spPr>
          <a:xfrm>
            <a:off x="4845994"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6" name="Google Shape;1306;p81"/>
          <p:cNvSpPr/>
          <p:nvPr/>
        </p:nvSpPr>
        <p:spPr>
          <a:xfrm>
            <a:off x="4845994"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7" name="Google Shape;1307;p81"/>
          <p:cNvSpPr/>
          <p:nvPr/>
        </p:nvSpPr>
        <p:spPr>
          <a:xfrm>
            <a:off x="4845994"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8" name="Google Shape;1308;p81"/>
          <p:cNvSpPr/>
          <p:nvPr/>
        </p:nvSpPr>
        <p:spPr>
          <a:xfrm>
            <a:off x="4845994"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9" name="Google Shape;1309;p81"/>
          <p:cNvSpPr/>
          <p:nvPr/>
        </p:nvSpPr>
        <p:spPr>
          <a:xfrm>
            <a:off x="4845994"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0" name="Google Shape;1310;p81"/>
          <p:cNvSpPr/>
          <p:nvPr/>
        </p:nvSpPr>
        <p:spPr>
          <a:xfrm>
            <a:off x="4845994"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1" name="Google Shape;1311;p81"/>
          <p:cNvSpPr/>
          <p:nvPr/>
        </p:nvSpPr>
        <p:spPr>
          <a:xfrm>
            <a:off x="4845994"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2" name="Google Shape;1312;p81"/>
          <p:cNvSpPr/>
          <p:nvPr/>
        </p:nvSpPr>
        <p:spPr>
          <a:xfrm>
            <a:off x="4845994"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3" name="Google Shape;1313;p81"/>
          <p:cNvSpPr/>
          <p:nvPr/>
        </p:nvSpPr>
        <p:spPr>
          <a:xfrm>
            <a:off x="4845994"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4" name="Google Shape;1314;p81"/>
          <p:cNvSpPr/>
          <p:nvPr/>
        </p:nvSpPr>
        <p:spPr>
          <a:xfrm>
            <a:off x="4845994"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5" name="Google Shape;1315;p81"/>
          <p:cNvSpPr/>
          <p:nvPr/>
        </p:nvSpPr>
        <p:spPr>
          <a:xfrm>
            <a:off x="5368350"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6" name="Google Shape;1316;p81"/>
          <p:cNvSpPr/>
          <p:nvPr/>
        </p:nvSpPr>
        <p:spPr>
          <a:xfrm>
            <a:off x="5368350"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7" name="Google Shape;1317;p81"/>
          <p:cNvSpPr/>
          <p:nvPr/>
        </p:nvSpPr>
        <p:spPr>
          <a:xfrm>
            <a:off x="5368350"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8" name="Google Shape;1318;p81"/>
          <p:cNvSpPr/>
          <p:nvPr/>
        </p:nvSpPr>
        <p:spPr>
          <a:xfrm>
            <a:off x="5368350"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9" name="Google Shape;1319;p81"/>
          <p:cNvSpPr/>
          <p:nvPr/>
        </p:nvSpPr>
        <p:spPr>
          <a:xfrm>
            <a:off x="5368350"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0" name="Google Shape;1320;p81"/>
          <p:cNvSpPr/>
          <p:nvPr/>
        </p:nvSpPr>
        <p:spPr>
          <a:xfrm>
            <a:off x="5368350"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1" name="Google Shape;1321;p81"/>
          <p:cNvSpPr/>
          <p:nvPr/>
        </p:nvSpPr>
        <p:spPr>
          <a:xfrm>
            <a:off x="5368350"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2" name="Google Shape;1322;p81"/>
          <p:cNvSpPr/>
          <p:nvPr/>
        </p:nvSpPr>
        <p:spPr>
          <a:xfrm>
            <a:off x="5368350"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3" name="Google Shape;1323;p81"/>
          <p:cNvSpPr/>
          <p:nvPr/>
        </p:nvSpPr>
        <p:spPr>
          <a:xfrm>
            <a:off x="5368350"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4" name="Google Shape;1324;p81"/>
          <p:cNvSpPr/>
          <p:nvPr/>
        </p:nvSpPr>
        <p:spPr>
          <a:xfrm>
            <a:off x="5368350"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5" name="Google Shape;1325;p81"/>
          <p:cNvSpPr txBox="1"/>
          <p:nvPr>
            <p:ph idx="6"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326" name="Google Shape;1326;p81"/>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327" name="Google Shape;1327;p81"/>
          <p:cNvSpPr txBox="1"/>
          <p:nvPr>
            <p:ph idx="7"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B">
  <p:cSld name="CUSTOM_2_1">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9"/>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sz="3600">
                <a:solidFill>
                  <a:schemeClr val="accent1"/>
                </a:solidFill>
              </a:defRPr>
            </a:lvl1pPr>
            <a:lvl2pPr lvl="1"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2pPr>
            <a:lvl3pPr lvl="2"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3pPr>
            <a:lvl4pPr lvl="3"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4pPr>
            <a:lvl5pPr lvl="4"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5pPr>
            <a:lvl6pPr lvl="5"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6pPr>
            <a:lvl7pPr lvl="6"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7pPr>
            <a:lvl8pPr lvl="7"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8pPr>
            <a:lvl9pPr lvl="8"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9pPr>
          </a:lstStyle>
          <a:p/>
        </p:txBody>
      </p:sp>
      <p:cxnSp>
        <p:nvCxnSpPr>
          <p:cNvPr id="84" name="Google Shape;84;p9"/>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85" name="Google Shape;85;p9"/>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86" name="Google Shape;86;p9"/>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9pPr>
          </a:lstStyle>
          <a:p/>
        </p:txBody>
      </p:sp>
      <p:sp>
        <p:nvSpPr>
          <p:cNvPr id="87" name="Google Shape;87;p9"/>
          <p:cNvSpPr txBox="1"/>
          <p:nvPr>
            <p:ph idx="2" type="subTitle"/>
          </p:nvPr>
        </p:nvSpPr>
        <p:spPr>
          <a:xfrm>
            <a:off x="7110038" y="1307790"/>
            <a:ext cx="1593300" cy="24819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sz="1100">
                <a:solidFill>
                  <a:schemeClr val="lt1"/>
                </a:solidFill>
                <a:latin typeface="Red Hat Display"/>
                <a:ea typeface="Red Hat Display"/>
                <a:cs typeface="Red Hat Display"/>
                <a:sym typeface="Red Hat Display"/>
              </a:defRPr>
            </a:lvl1pPr>
            <a:lvl2pPr lvl="1" rtl="0">
              <a:lnSpc>
                <a:spcPct val="174000"/>
              </a:lnSpc>
              <a:spcBef>
                <a:spcPts val="0"/>
              </a:spcBef>
              <a:spcAft>
                <a:spcPts val="0"/>
              </a:spcAft>
              <a:buNone/>
              <a:defRPr sz="1100">
                <a:solidFill>
                  <a:schemeClr val="lt1"/>
                </a:solidFill>
              </a:defRPr>
            </a:lvl2pPr>
            <a:lvl3pPr lvl="2" rtl="0">
              <a:lnSpc>
                <a:spcPct val="174000"/>
              </a:lnSpc>
              <a:spcBef>
                <a:spcPts val="0"/>
              </a:spcBef>
              <a:spcAft>
                <a:spcPts val="0"/>
              </a:spcAft>
              <a:buNone/>
              <a:defRPr sz="1100">
                <a:solidFill>
                  <a:schemeClr val="lt1"/>
                </a:solidFill>
              </a:defRPr>
            </a:lvl3pPr>
            <a:lvl4pPr lvl="3" rtl="0">
              <a:lnSpc>
                <a:spcPct val="174000"/>
              </a:lnSpc>
              <a:spcBef>
                <a:spcPts val="0"/>
              </a:spcBef>
              <a:spcAft>
                <a:spcPts val="0"/>
              </a:spcAft>
              <a:buNone/>
              <a:defRPr sz="1100">
                <a:solidFill>
                  <a:schemeClr val="lt1"/>
                </a:solidFill>
              </a:defRPr>
            </a:lvl4pPr>
            <a:lvl5pPr lvl="4" rtl="0">
              <a:lnSpc>
                <a:spcPct val="174000"/>
              </a:lnSpc>
              <a:spcBef>
                <a:spcPts val="0"/>
              </a:spcBef>
              <a:spcAft>
                <a:spcPts val="0"/>
              </a:spcAft>
              <a:buNone/>
              <a:defRPr sz="1100">
                <a:solidFill>
                  <a:schemeClr val="lt1"/>
                </a:solidFill>
              </a:defRPr>
            </a:lvl5pPr>
            <a:lvl6pPr lvl="5" rtl="0">
              <a:lnSpc>
                <a:spcPct val="174000"/>
              </a:lnSpc>
              <a:spcBef>
                <a:spcPts val="0"/>
              </a:spcBef>
              <a:spcAft>
                <a:spcPts val="0"/>
              </a:spcAft>
              <a:buNone/>
              <a:defRPr sz="1100">
                <a:solidFill>
                  <a:schemeClr val="lt1"/>
                </a:solidFill>
              </a:defRPr>
            </a:lvl6pPr>
            <a:lvl7pPr lvl="6" rtl="0">
              <a:lnSpc>
                <a:spcPct val="174000"/>
              </a:lnSpc>
              <a:spcBef>
                <a:spcPts val="0"/>
              </a:spcBef>
              <a:spcAft>
                <a:spcPts val="0"/>
              </a:spcAft>
              <a:buNone/>
              <a:defRPr sz="1100">
                <a:solidFill>
                  <a:schemeClr val="lt1"/>
                </a:solidFill>
              </a:defRPr>
            </a:lvl7pPr>
            <a:lvl8pPr lvl="7" rtl="0">
              <a:lnSpc>
                <a:spcPct val="174000"/>
              </a:lnSpc>
              <a:spcBef>
                <a:spcPts val="0"/>
              </a:spcBef>
              <a:spcAft>
                <a:spcPts val="0"/>
              </a:spcAft>
              <a:buNone/>
              <a:defRPr sz="1100">
                <a:solidFill>
                  <a:schemeClr val="lt1"/>
                </a:solidFill>
              </a:defRPr>
            </a:lvl8pPr>
            <a:lvl9pPr lvl="8" rtl="0">
              <a:lnSpc>
                <a:spcPct val="174000"/>
              </a:lnSpc>
              <a:spcBef>
                <a:spcPts val="0"/>
              </a:spcBef>
              <a:spcAft>
                <a:spcPts val="0"/>
              </a:spcAft>
              <a:buNone/>
              <a:defRPr sz="1100">
                <a:solidFill>
                  <a:schemeClr val="lt1"/>
                </a:solidFill>
              </a:defRPr>
            </a:lvl9pPr>
          </a:lstStyle>
          <a:p/>
        </p:txBody>
      </p:sp>
      <p:pic>
        <p:nvPicPr>
          <p:cNvPr id="88" name="Google Shape;88;p9"/>
          <p:cNvPicPr preferRelativeResize="0"/>
          <p:nvPr/>
        </p:nvPicPr>
        <p:blipFill>
          <a:blip r:embed="rId3">
            <a:alphaModFix/>
          </a:blip>
          <a:stretch>
            <a:fillRect/>
          </a:stretch>
        </p:blipFill>
        <p:spPr>
          <a:xfrm>
            <a:off x="8033460" y="4734378"/>
            <a:ext cx="731888" cy="172209"/>
          </a:xfrm>
          <a:prstGeom prst="rect">
            <a:avLst/>
          </a:prstGeom>
          <a:noFill/>
          <a:ln>
            <a:noFill/>
          </a:ln>
        </p:spPr>
      </p:pic>
      <p:sp>
        <p:nvSpPr>
          <p:cNvPr id="89" name="Google Shape;89;p9"/>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quote three column">
  <p:cSld name="CUSTOM_4_9">
    <p:spTree>
      <p:nvGrpSpPr>
        <p:cNvPr id="1328" name="Shape 1328"/>
        <p:cNvGrpSpPr/>
        <p:nvPr/>
      </p:nvGrpSpPr>
      <p:grpSpPr>
        <a:xfrm>
          <a:off x="0" y="0"/>
          <a:ext cx="0" cy="0"/>
          <a:chOff x="0" y="0"/>
          <a:chExt cx="0" cy="0"/>
        </a:xfrm>
      </p:grpSpPr>
      <p:cxnSp>
        <p:nvCxnSpPr>
          <p:cNvPr id="1329" name="Google Shape;1329;p82"/>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330" name="Google Shape;1330;p82"/>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331" name="Google Shape;1331;p8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332" name="Google Shape;1332;p82"/>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333" name="Google Shape;1333;p82"/>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cxnSp>
        <p:nvCxnSpPr>
          <p:cNvPr id="1334" name="Google Shape;1334;p82"/>
          <p:cNvCxnSpPr/>
          <p:nvPr/>
        </p:nvCxnSpPr>
        <p:spPr>
          <a:xfrm>
            <a:off x="3230700" y="2082713"/>
            <a:ext cx="0" cy="1726800"/>
          </a:xfrm>
          <a:prstGeom prst="straightConnector1">
            <a:avLst/>
          </a:prstGeom>
          <a:noFill/>
          <a:ln cap="flat" cmpd="sng" w="9525">
            <a:solidFill>
              <a:schemeClr val="dk2"/>
            </a:solidFill>
            <a:prstDash val="dot"/>
            <a:round/>
            <a:headEnd len="med" w="med" type="none"/>
            <a:tailEnd len="med" w="med" type="none"/>
          </a:ln>
        </p:spPr>
      </p:cxnSp>
      <p:cxnSp>
        <p:nvCxnSpPr>
          <p:cNvPr id="1335" name="Google Shape;1335;p82"/>
          <p:cNvCxnSpPr/>
          <p:nvPr/>
        </p:nvCxnSpPr>
        <p:spPr>
          <a:xfrm>
            <a:off x="5917913" y="2082713"/>
            <a:ext cx="0" cy="1726800"/>
          </a:xfrm>
          <a:prstGeom prst="straightConnector1">
            <a:avLst/>
          </a:prstGeom>
          <a:noFill/>
          <a:ln cap="flat" cmpd="sng" w="9525">
            <a:solidFill>
              <a:schemeClr val="dk2"/>
            </a:solidFill>
            <a:prstDash val="dot"/>
            <a:round/>
            <a:headEnd len="med" w="med" type="none"/>
            <a:tailEnd len="med" w="med" type="none"/>
          </a:ln>
        </p:spPr>
      </p:cxnSp>
      <p:sp>
        <p:nvSpPr>
          <p:cNvPr id="1336" name="Google Shape;1336;p82"/>
          <p:cNvSpPr txBox="1"/>
          <p:nvPr>
            <p:ph idx="2" type="subTitle"/>
          </p:nvPr>
        </p:nvSpPr>
        <p:spPr>
          <a:xfrm>
            <a:off x="855694" y="3510788"/>
            <a:ext cx="2062800" cy="3195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900"/>
            </a:lvl1pPr>
            <a:lvl2pPr lvl="1">
              <a:lnSpc>
                <a:spcPct val="115000"/>
              </a:lnSpc>
              <a:spcBef>
                <a:spcPts val="0"/>
              </a:spcBef>
              <a:spcAft>
                <a:spcPts val="0"/>
              </a:spcAft>
              <a:buNone/>
              <a:defRPr sz="900"/>
            </a:lvl2pPr>
            <a:lvl3pPr lvl="2">
              <a:lnSpc>
                <a:spcPct val="115000"/>
              </a:lnSpc>
              <a:spcBef>
                <a:spcPts val="0"/>
              </a:spcBef>
              <a:spcAft>
                <a:spcPts val="0"/>
              </a:spcAft>
              <a:buNone/>
              <a:defRPr sz="900"/>
            </a:lvl3pPr>
            <a:lvl4pPr lvl="3">
              <a:lnSpc>
                <a:spcPct val="115000"/>
              </a:lnSpc>
              <a:spcBef>
                <a:spcPts val="0"/>
              </a:spcBef>
              <a:spcAft>
                <a:spcPts val="0"/>
              </a:spcAft>
              <a:buNone/>
              <a:defRPr sz="900"/>
            </a:lvl4pPr>
            <a:lvl5pPr lvl="4">
              <a:lnSpc>
                <a:spcPct val="115000"/>
              </a:lnSpc>
              <a:spcBef>
                <a:spcPts val="0"/>
              </a:spcBef>
              <a:spcAft>
                <a:spcPts val="0"/>
              </a:spcAft>
              <a:buNone/>
              <a:defRPr sz="900"/>
            </a:lvl5pPr>
            <a:lvl6pPr lvl="5">
              <a:lnSpc>
                <a:spcPct val="115000"/>
              </a:lnSpc>
              <a:spcBef>
                <a:spcPts val="0"/>
              </a:spcBef>
              <a:spcAft>
                <a:spcPts val="0"/>
              </a:spcAft>
              <a:buNone/>
              <a:defRPr sz="900"/>
            </a:lvl6pPr>
            <a:lvl7pPr lvl="6">
              <a:lnSpc>
                <a:spcPct val="115000"/>
              </a:lnSpc>
              <a:spcBef>
                <a:spcPts val="0"/>
              </a:spcBef>
              <a:spcAft>
                <a:spcPts val="0"/>
              </a:spcAft>
              <a:buNone/>
              <a:defRPr sz="900"/>
            </a:lvl7pPr>
            <a:lvl8pPr lvl="7">
              <a:lnSpc>
                <a:spcPct val="115000"/>
              </a:lnSpc>
              <a:spcBef>
                <a:spcPts val="0"/>
              </a:spcBef>
              <a:spcAft>
                <a:spcPts val="0"/>
              </a:spcAft>
              <a:buNone/>
              <a:defRPr sz="900"/>
            </a:lvl8pPr>
            <a:lvl9pPr lvl="8">
              <a:lnSpc>
                <a:spcPct val="115000"/>
              </a:lnSpc>
              <a:spcBef>
                <a:spcPts val="0"/>
              </a:spcBef>
              <a:spcAft>
                <a:spcPts val="0"/>
              </a:spcAft>
              <a:buNone/>
              <a:defRPr sz="900"/>
            </a:lvl9pPr>
          </a:lstStyle>
          <a:p/>
        </p:txBody>
      </p:sp>
      <p:sp>
        <p:nvSpPr>
          <p:cNvPr id="1337" name="Google Shape;1337;p82"/>
          <p:cNvSpPr txBox="1"/>
          <p:nvPr>
            <p:ph idx="3" type="subTitle"/>
          </p:nvPr>
        </p:nvSpPr>
        <p:spPr>
          <a:xfrm>
            <a:off x="855694" y="2110282"/>
            <a:ext cx="2062800" cy="1161300"/>
          </a:xfrm>
          <a:prstGeom prst="rect">
            <a:avLst/>
          </a:prstGeom>
        </p:spPr>
        <p:txBody>
          <a:bodyPr anchorCtr="0" anchor="t" bIns="0" lIns="0" spcFirstLastPara="1" rIns="0" wrap="square" tIns="0">
            <a:noAutofit/>
          </a:bodyPr>
          <a:lstStyle>
            <a:lvl1pPr lvl="0">
              <a:lnSpc>
                <a:spcPct val="140000"/>
              </a:lnSpc>
              <a:spcBef>
                <a:spcPts val="0"/>
              </a:spcBef>
              <a:spcAft>
                <a:spcPts val="0"/>
              </a:spcAft>
              <a:buNone/>
              <a:defRPr sz="1100"/>
            </a:lvl1pPr>
            <a:lvl2pPr lvl="1">
              <a:lnSpc>
                <a:spcPct val="140000"/>
              </a:lnSpc>
              <a:spcBef>
                <a:spcPts val="0"/>
              </a:spcBef>
              <a:spcAft>
                <a:spcPts val="0"/>
              </a:spcAft>
              <a:buNone/>
              <a:defRPr sz="1100"/>
            </a:lvl2pPr>
            <a:lvl3pPr lvl="2">
              <a:lnSpc>
                <a:spcPct val="140000"/>
              </a:lnSpc>
              <a:spcBef>
                <a:spcPts val="0"/>
              </a:spcBef>
              <a:spcAft>
                <a:spcPts val="0"/>
              </a:spcAft>
              <a:buNone/>
              <a:defRPr sz="1100"/>
            </a:lvl3pPr>
            <a:lvl4pPr lvl="3">
              <a:lnSpc>
                <a:spcPct val="140000"/>
              </a:lnSpc>
              <a:spcBef>
                <a:spcPts val="0"/>
              </a:spcBef>
              <a:spcAft>
                <a:spcPts val="0"/>
              </a:spcAft>
              <a:buNone/>
              <a:defRPr sz="1100"/>
            </a:lvl4pPr>
            <a:lvl5pPr lvl="4">
              <a:lnSpc>
                <a:spcPct val="140000"/>
              </a:lnSpc>
              <a:spcBef>
                <a:spcPts val="0"/>
              </a:spcBef>
              <a:spcAft>
                <a:spcPts val="0"/>
              </a:spcAft>
              <a:buNone/>
              <a:defRPr sz="1100"/>
            </a:lvl5pPr>
            <a:lvl6pPr lvl="5">
              <a:lnSpc>
                <a:spcPct val="140000"/>
              </a:lnSpc>
              <a:spcBef>
                <a:spcPts val="0"/>
              </a:spcBef>
              <a:spcAft>
                <a:spcPts val="0"/>
              </a:spcAft>
              <a:buNone/>
              <a:defRPr sz="1100"/>
            </a:lvl6pPr>
            <a:lvl7pPr lvl="6">
              <a:lnSpc>
                <a:spcPct val="140000"/>
              </a:lnSpc>
              <a:spcBef>
                <a:spcPts val="0"/>
              </a:spcBef>
              <a:spcAft>
                <a:spcPts val="0"/>
              </a:spcAft>
              <a:buNone/>
              <a:defRPr sz="1100"/>
            </a:lvl7pPr>
            <a:lvl8pPr lvl="7">
              <a:lnSpc>
                <a:spcPct val="140000"/>
              </a:lnSpc>
              <a:spcBef>
                <a:spcPts val="0"/>
              </a:spcBef>
              <a:spcAft>
                <a:spcPts val="0"/>
              </a:spcAft>
              <a:buNone/>
              <a:defRPr sz="1100"/>
            </a:lvl8pPr>
            <a:lvl9pPr lvl="8">
              <a:lnSpc>
                <a:spcPct val="140000"/>
              </a:lnSpc>
              <a:spcBef>
                <a:spcPts val="0"/>
              </a:spcBef>
              <a:spcAft>
                <a:spcPts val="0"/>
              </a:spcAft>
              <a:buNone/>
              <a:defRPr sz="1100"/>
            </a:lvl9pPr>
          </a:lstStyle>
          <a:p/>
        </p:txBody>
      </p:sp>
      <p:sp>
        <p:nvSpPr>
          <p:cNvPr id="1338" name="Google Shape;1338;p82"/>
          <p:cNvSpPr txBox="1"/>
          <p:nvPr>
            <p:ph idx="4" type="subTitle"/>
          </p:nvPr>
        </p:nvSpPr>
        <p:spPr>
          <a:xfrm>
            <a:off x="3542906" y="2110282"/>
            <a:ext cx="2062800" cy="1161300"/>
          </a:xfrm>
          <a:prstGeom prst="rect">
            <a:avLst/>
          </a:prstGeom>
        </p:spPr>
        <p:txBody>
          <a:bodyPr anchorCtr="0" anchor="t" bIns="0" lIns="0" spcFirstLastPara="1" rIns="0" wrap="square" tIns="0">
            <a:noAutofit/>
          </a:bodyPr>
          <a:lstStyle>
            <a:lvl1pPr lvl="0">
              <a:lnSpc>
                <a:spcPct val="140000"/>
              </a:lnSpc>
              <a:spcBef>
                <a:spcPts val="0"/>
              </a:spcBef>
              <a:spcAft>
                <a:spcPts val="0"/>
              </a:spcAft>
              <a:buNone/>
              <a:defRPr sz="1100"/>
            </a:lvl1pPr>
            <a:lvl2pPr lvl="1">
              <a:lnSpc>
                <a:spcPct val="140000"/>
              </a:lnSpc>
              <a:spcBef>
                <a:spcPts val="0"/>
              </a:spcBef>
              <a:spcAft>
                <a:spcPts val="0"/>
              </a:spcAft>
              <a:buNone/>
              <a:defRPr sz="1100"/>
            </a:lvl2pPr>
            <a:lvl3pPr lvl="2">
              <a:lnSpc>
                <a:spcPct val="140000"/>
              </a:lnSpc>
              <a:spcBef>
                <a:spcPts val="0"/>
              </a:spcBef>
              <a:spcAft>
                <a:spcPts val="0"/>
              </a:spcAft>
              <a:buNone/>
              <a:defRPr sz="1100"/>
            </a:lvl3pPr>
            <a:lvl4pPr lvl="3">
              <a:lnSpc>
                <a:spcPct val="140000"/>
              </a:lnSpc>
              <a:spcBef>
                <a:spcPts val="0"/>
              </a:spcBef>
              <a:spcAft>
                <a:spcPts val="0"/>
              </a:spcAft>
              <a:buNone/>
              <a:defRPr sz="1100"/>
            </a:lvl4pPr>
            <a:lvl5pPr lvl="4">
              <a:lnSpc>
                <a:spcPct val="140000"/>
              </a:lnSpc>
              <a:spcBef>
                <a:spcPts val="0"/>
              </a:spcBef>
              <a:spcAft>
                <a:spcPts val="0"/>
              </a:spcAft>
              <a:buNone/>
              <a:defRPr sz="1100"/>
            </a:lvl5pPr>
            <a:lvl6pPr lvl="5">
              <a:lnSpc>
                <a:spcPct val="140000"/>
              </a:lnSpc>
              <a:spcBef>
                <a:spcPts val="0"/>
              </a:spcBef>
              <a:spcAft>
                <a:spcPts val="0"/>
              </a:spcAft>
              <a:buNone/>
              <a:defRPr sz="1100"/>
            </a:lvl6pPr>
            <a:lvl7pPr lvl="6">
              <a:lnSpc>
                <a:spcPct val="140000"/>
              </a:lnSpc>
              <a:spcBef>
                <a:spcPts val="0"/>
              </a:spcBef>
              <a:spcAft>
                <a:spcPts val="0"/>
              </a:spcAft>
              <a:buNone/>
              <a:defRPr sz="1100"/>
            </a:lvl7pPr>
            <a:lvl8pPr lvl="7">
              <a:lnSpc>
                <a:spcPct val="140000"/>
              </a:lnSpc>
              <a:spcBef>
                <a:spcPts val="0"/>
              </a:spcBef>
              <a:spcAft>
                <a:spcPts val="0"/>
              </a:spcAft>
              <a:buNone/>
              <a:defRPr sz="1100"/>
            </a:lvl8pPr>
            <a:lvl9pPr lvl="8">
              <a:lnSpc>
                <a:spcPct val="140000"/>
              </a:lnSpc>
              <a:spcBef>
                <a:spcPts val="0"/>
              </a:spcBef>
              <a:spcAft>
                <a:spcPts val="0"/>
              </a:spcAft>
              <a:buNone/>
              <a:defRPr sz="1100"/>
            </a:lvl9pPr>
          </a:lstStyle>
          <a:p/>
        </p:txBody>
      </p:sp>
      <p:sp>
        <p:nvSpPr>
          <p:cNvPr id="1339" name="Google Shape;1339;p82"/>
          <p:cNvSpPr txBox="1"/>
          <p:nvPr>
            <p:ph idx="5" type="subTitle"/>
          </p:nvPr>
        </p:nvSpPr>
        <p:spPr>
          <a:xfrm>
            <a:off x="6230119" y="2110282"/>
            <a:ext cx="2062800" cy="1161300"/>
          </a:xfrm>
          <a:prstGeom prst="rect">
            <a:avLst/>
          </a:prstGeom>
        </p:spPr>
        <p:txBody>
          <a:bodyPr anchorCtr="0" anchor="t" bIns="0" lIns="0" spcFirstLastPara="1" rIns="0" wrap="square" tIns="0">
            <a:noAutofit/>
          </a:bodyPr>
          <a:lstStyle>
            <a:lvl1pPr lvl="0">
              <a:lnSpc>
                <a:spcPct val="140000"/>
              </a:lnSpc>
              <a:spcBef>
                <a:spcPts val="0"/>
              </a:spcBef>
              <a:spcAft>
                <a:spcPts val="0"/>
              </a:spcAft>
              <a:buNone/>
              <a:defRPr sz="1100"/>
            </a:lvl1pPr>
            <a:lvl2pPr lvl="1">
              <a:lnSpc>
                <a:spcPct val="140000"/>
              </a:lnSpc>
              <a:spcBef>
                <a:spcPts val="0"/>
              </a:spcBef>
              <a:spcAft>
                <a:spcPts val="0"/>
              </a:spcAft>
              <a:buNone/>
              <a:defRPr sz="1100"/>
            </a:lvl2pPr>
            <a:lvl3pPr lvl="2">
              <a:lnSpc>
                <a:spcPct val="140000"/>
              </a:lnSpc>
              <a:spcBef>
                <a:spcPts val="0"/>
              </a:spcBef>
              <a:spcAft>
                <a:spcPts val="0"/>
              </a:spcAft>
              <a:buNone/>
              <a:defRPr sz="1100"/>
            </a:lvl3pPr>
            <a:lvl4pPr lvl="3">
              <a:lnSpc>
                <a:spcPct val="140000"/>
              </a:lnSpc>
              <a:spcBef>
                <a:spcPts val="0"/>
              </a:spcBef>
              <a:spcAft>
                <a:spcPts val="0"/>
              </a:spcAft>
              <a:buNone/>
              <a:defRPr sz="1100"/>
            </a:lvl4pPr>
            <a:lvl5pPr lvl="4">
              <a:lnSpc>
                <a:spcPct val="140000"/>
              </a:lnSpc>
              <a:spcBef>
                <a:spcPts val="0"/>
              </a:spcBef>
              <a:spcAft>
                <a:spcPts val="0"/>
              </a:spcAft>
              <a:buNone/>
              <a:defRPr sz="1100"/>
            </a:lvl5pPr>
            <a:lvl6pPr lvl="5">
              <a:lnSpc>
                <a:spcPct val="140000"/>
              </a:lnSpc>
              <a:spcBef>
                <a:spcPts val="0"/>
              </a:spcBef>
              <a:spcAft>
                <a:spcPts val="0"/>
              </a:spcAft>
              <a:buNone/>
              <a:defRPr sz="1100"/>
            </a:lvl6pPr>
            <a:lvl7pPr lvl="6">
              <a:lnSpc>
                <a:spcPct val="140000"/>
              </a:lnSpc>
              <a:spcBef>
                <a:spcPts val="0"/>
              </a:spcBef>
              <a:spcAft>
                <a:spcPts val="0"/>
              </a:spcAft>
              <a:buNone/>
              <a:defRPr sz="1100"/>
            </a:lvl7pPr>
            <a:lvl8pPr lvl="7">
              <a:lnSpc>
                <a:spcPct val="140000"/>
              </a:lnSpc>
              <a:spcBef>
                <a:spcPts val="0"/>
              </a:spcBef>
              <a:spcAft>
                <a:spcPts val="0"/>
              </a:spcAft>
              <a:buNone/>
              <a:defRPr sz="1100"/>
            </a:lvl8pPr>
            <a:lvl9pPr lvl="8">
              <a:lnSpc>
                <a:spcPct val="140000"/>
              </a:lnSpc>
              <a:spcBef>
                <a:spcPts val="0"/>
              </a:spcBef>
              <a:spcAft>
                <a:spcPts val="0"/>
              </a:spcAft>
              <a:buNone/>
              <a:defRPr sz="1100"/>
            </a:lvl9pPr>
          </a:lstStyle>
          <a:p/>
        </p:txBody>
      </p:sp>
      <p:sp>
        <p:nvSpPr>
          <p:cNvPr id="1340" name="Google Shape;1340;p82"/>
          <p:cNvSpPr txBox="1"/>
          <p:nvPr>
            <p:ph idx="6" type="subTitle"/>
          </p:nvPr>
        </p:nvSpPr>
        <p:spPr>
          <a:xfrm>
            <a:off x="3540600" y="3510788"/>
            <a:ext cx="2062800" cy="3195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900"/>
            </a:lvl1pPr>
            <a:lvl2pPr lvl="1">
              <a:lnSpc>
                <a:spcPct val="115000"/>
              </a:lnSpc>
              <a:spcBef>
                <a:spcPts val="0"/>
              </a:spcBef>
              <a:spcAft>
                <a:spcPts val="0"/>
              </a:spcAft>
              <a:buNone/>
              <a:defRPr sz="900"/>
            </a:lvl2pPr>
            <a:lvl3pPr lvl="2">
              <a:lnSpc>
                <a:spcPct val="115000"/>
              </a:lnSpc>
              <a:spcBef>
                <a:spcPts val="0"/>
              </a:spcBef>
              <a:spcAft>
                <a:spcPts val="0"/>
              </a:spcAft>
              <a:buNone/>
              <a:defRPr sz="900"/>
            </a:lvl3pPr>
            <a:lvl4pPr lvl="3">
              <a:lnSpc>
                <a:spcPct val="115000"/>
              </a:lnSpc>
              <a:spcBef>
                <a:spcPts val="0"/>
              </a:spcBef>
              <a:spcAft>
                <a:spcPts val="0"/>
              </a:spcAft>
              <a:buNone/>
              <a:defRPr sz="900"/>
            </a:lvl4pPr>
            <a:lvl5pPr lvl="4">
              <a:lnSpc>
                <a:spcPct val="115000"/>
              </a:lnSpc>
              <a:spcBef>
                <a:spcPts val="0"/>
              </a:spcBef>
              <a:spcAft>
                <a:spcPts val="0"/>
              </a:spcAft>
              <a:buNone/>
              <a:defRPr sz="900"/>
            </a:lvl5pPr>
            <a:lvl6pPr lvl="5">
              <a:lnSpc>
                <a:spcPct val="115000"/>
              </a:lnSpc>
              <a:spcBef>
                <a:spcPts val="0"/>
              </a:spcBef>
              <a:spcAft>
                <a:spcPts val="0"/>
              </a:spcAft>
              <a:buNone/>
              <a:defRPr sz="900"/>
            </a:lvl6pPr>
            <a:lvl7pPr lvl="6">
              <a:lnSpc>
                <a:spcPct val="115000"/>
              </a:lnSpc>
              <a:spcBef>
                <a:spcPts val="0"/>
              </a:spcBef>
              <a:spcAft>
                <a:spcPts val="0"/>
              </a:spcAft>
              <a:buNone/>
              <a:defRPr sz="900"/>
            </a:lvl7pPr>
            <a:lvl8pPr lvl="7">
              <a:lnSpc>
                <a:spcPct val="115000"/>
              </a:lnSpc>
              <a:spcBef>
                <a:spcPts val="0"/>
              </a:spcBef>
              <a:spcAft>
                <a:spcPts val="0"/>
              </a:spcAft>
              <a:buNone/>
              <a:defRPr sz="900"/>
            </a:lvl8pPr>
            <a:lvl9pPr lvl="8">
              <a:lnSpc>
                <a:spcPct val="115000"/>
              </a:lnSpc>
              <a:spcBef>
                <a:spcPts val="0"/>
              </a:spcBef>
              <a:spcAft>
                <a:spcPts val="0"/>
              </a:spcAft>
              <a:buNone/>
              <a:defRPr sz="900"/>
            </a:lvl9pPr>
          </a:lstStyle>
          <a:p/>
        </p:txBody>
      </p:sp>
      <p:sp>
        <p:nvSpPr>
          <p:cNvPr id="1341" name="Google Shape;1341;p82"/>
          <p:cNvSpPr txBox="1"/>
          <p:nvPr>
            <p:ph idx="7" type="subTitle"/>
          </p:nvPr>
        </p:nvSpPr>
        <p:spPr>
          <a:xfrm>
            <a:off x="6230119" y="3510788"/>
            <a:ext cx="2062800" cy="3195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900"/>
            </a:lvl1pPr>
            <a:lvl2pPr lvl="1">
              <a:lnSpc>
                <a:spcPct val="115000"/>
              </a:lnSpc>
              <a:spcBef>
                <a:spcPts val="0"/>
              </a:spcBef>
              <a:spcAft>
                <a:spcPts val="0"/>
              </a:spcAft>
              <a:buNone/>
              <a:defRPr sz="900"/>
            </a:lvl2pPr>
            <a:lvl3pPr lvl="2">
              <a:lnSpc>
                <a:spcPct val="115000"/>
              </a:lnSpc>
              <a:spcBef>
                <a:spcPts val="0"/>
              </a:spcBef>
              <a:spcAft>
                <a:spcPts val="0"/>
              </a:spcAft>
              <a:buNone/>
              <a:defRPr sz="900"/>
            </a:lvl3pPr>
            <a:lvl4pPr lvl="3">
              <a:lnSpc>
                <a:spcPct val="115000"/>
              </a:lnSpc>
              <a:spcBef>
                <a:spcPts val="0"/>
              </a:spcBef>
              <a:spcAft>
                <a:spcPts val="0"/>
              </a:spcAft>
              <a:buNone/>
              <a:defRPr sz="900"/>
            </a:lvl4pPr>
            <a:lvl5pPr lvl="4">
              <a:lnSpc>
                <a:spcPct val="115000"/>
              </a:lnSpc>
              <a:spcBef>
                <a:spcPts val="0"/>
              </a:spcBef>
              <a:spcAft>
                <a:spcPts val="0"/>
              </a:spcAft>
              <a:buNone/>
              <a:defRPr sz="900"/>
            </a:lvl5pPr>
            <a:lvl6pPr lvl="5">
              <a:lnSpc>
                <a:spcPct val="115000"/>
              </a:lnSpc>
              <a:spcBef>
                <a:spcPts val="0"/>
              </a:spcBef>
              <a:spcAft>
                <a:spcPts val="0"/>
              </a:spcAft>
              <a:buNone/>
              <a:defRPr sz="900"/>
            </a:lvl6pPr>
            <a:lvl7pPr lvl="6">
              <a:lnSpc>
                <a:spcPct val="115000"/>
              </a:lnSpc>
              <a:spcBef>
                <a:spcPts val="0"/>
              </a:spcBef>
              <a:spcAft>
                <a:spcPts val="0"/>
              </a:spcAft>
              <a:buNone/>
              <a:defRPr sz="900"/>
            </a:lvl7pPr>
            <a:lvl8pPr lvl="7">
              <a:lnSpc>
                <a:spcPct val="115000"/>
              </a:lnSpc>
              <a:spcBef>
                <a:spcPts val="0"/>
              </a:spcBef>
              <a:spcAft>
                <a:spcPts val="0"/>
              </a:spcAft>
              <a:buNone/>
              <a:defRPr sz="900"/>
            </a:lvl8pPr>
            <a:lvl9pPr lvl="8">
              <a:lnSpc>
                <a:spcPct val="115000"/>
              </a:lnSpc>
              <a:spcBef>
                <a:spcPts val="0"/>
              </a:spcBef>
              <a:spcAft>
                <a:spcPts val="0"/>
              </a:spcAft>
              <a:buNone/>
              <a:defRPr sz="900"/>
            </a:lvl9pPr>
          </a:lstStyle>
          <a:p/>
        </p:txBody>
      </p:sp>
      <p:pic>
        <p:nvPicPr>
          <p:cNvPr id="1342" name="Google Shape;1342;p82"/>
          <p:cNvPicPr preferRelativeResize="0"/>
          <p:nvPr/>
        </p:nvPicPr>
        <p:blipFill rotWithShape="1">
          <a:blip r:embed="rId3">
            <a:alphaModFix/>
          </a:blip>
          <a:srcRect b="0" l="0" r="0" t="0"/>
          <a:stretch/>
        </p:blipFill>
        <p:spPr>
          <a:xfrm>
            <a:off x="783604" y="1662897"/>
            <a:ext cx="414914" cy="414900"/>
          </a:xfrm>
          <a:prstGeom prst="rect">
            <a:avLst/>
          </a:prstGeom>
          <a:noFill/>
          <a:ln>
            <a:noFill/>
          </a:ln>
        </p:spPr>
      </p:pic>
      <p:pic>
        <p:nvPicPr>
          <p:cNvPr id="1343" name="Google Shape;1343;p82"/>
          <p:cNvPicPr preferRelativeResize="0"/>
          <p:nvPr/>
        </p:nvPicPr>
        <p:blipFill rotWithShape="1">
          <a:blip r:embed="rId3">
            <a:alphaModFix/>
          </a:blip>
          <a:srcRect b="0" l="0" r="0" t="0"/>
          <a:stretch/>
        </p:blipFill>
        <p:spPr>
          <a:xfrm>
            <a:off x="3470819" y="1662897"/>
            <a:ext cx="414914" cy="414900"/>
          </a:xfrm>
          <a:prstGeom prst="rect">
            <a:avLst/>
          </a:prstGeom>
          <a:noFill/>
          <a:ln>
            <a:noFill/>
          </a:ln>
        </p:spPr>
      </p:pic>
      <p:pic>
        <p:nvPicPr>
          <p:cNvPr id="1344" name="Google Shape;1344;p82"/>
          <p:cNvPicPr preferRelativeResize="0"/>
          <p:nvPr/>
        </p:nvPicPr>
        <p:blipFill rotWithShape="1">
          <a:blip r:embed="rId3">
            <a:alphaModFix/>
          </a:blip>
          <a:srcRect b="0" l="0" r="0" t="0"/>
          <a:stretch/>
        </p:blipFill>
        <p:spPr>
          <a:xfrm>
            <a:off x="6158034" y="1662897"/>
            <a:ext cx="414914" cy="414900"/>
          </a:xfrm>
          <a:prstGeom prst="rect">
            <a:avLst/>
          </a:prstGeom>
          <a:noFill/>
          <a:ln>
            <a:noFill/>
          </a:ln>
        </p:spPr>
      </p:pic>
      <p:sp>
        <p:nvSpPr>
          <p:cNvPr id="1345" name="Google Shape;1345;p82"/>
          <p:cNvSpPr txBox="1"/>
          <p:nvPr>
            <p:ph idx="8"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346" name="Google Shape;1346;p82"/>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347" name="Google Shape;1347;p82"/>
          <p:cNvSpPr txBox="1"/>
          <p:nvPr>
            <p:ph idx="9"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quote two column">
  <p:cSld name="CUSTOM_4_8">
    <p:spTree>
      <p:nvGrpSpPr>
        <p:cNvPr id="1348" name="Shape 1348"/>
        <p:cNvGrpSpPr/>
        <p:nvPr/>
      </p:nvGrpSpPr>
      <p:grpSpPr>
        <a:xfrm>
          <a:off x="0" y="0"/>
          <a:ext cx="0" cy="0"/>
          <a:chOff x="0" y="0"/>
          <a:chExt cx="0" cy="0"/>
        </a:xfrm>
      </p:grpSpPr>
      <p:cxnSp>
        <p:nvCxnSpPr>
          <p:cNvPr id="1349" name="Google Shape;1349;p83"/>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350" name="Google Shape;1350;p83"/>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351" name="Google Shape;1351;p8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352" name="Google Shape;1352;p83"/>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353" name="Google Shape;1353;p83"/>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cxnSp>
        <p:nvCxnSpPr>
          <p:cNvPr id="1354" name="Google Shape;1354;p83"/>
          <p:cNvCxnSpPr/>
          <p:nvPr/>
        </p:nvCxnSpPr>
        <p:spPr>
          <a:xfrm>
            <a:off x="4574182" y="2097150"/>
            <a:ext cx="0" cy="2192700"/>
          </a:xfrm>
          <a:prstGeom prst="straightConnector1">
            <a:avLst/>
          </a:prstGeom>
          <a:noFill/>
          <a:ln cap="flat" cmpd="sng" w="9525">
            <a:solidFill>
              <a:schemeClr val="dk2"/>
            </a:solidFill>
            <a:prstDash val="dot"/>
            <a:round/>
            <a:headEnd len="med" w="med" type="none"/>
            <a:tailEnd len="med" w="med" type="none"/>
          </a:ln>
        </p:spPr>
      </p:cxnSp>
      <p:sp>
        <p:nvSpPr>
          <p:cNvPr id="1355" name="Google Shape;1355;p83"/>
          <p:cNvSpPr txBox="1"/>
          <p:nvPr>
            <p:ph idx="2" type="subTitle"/>
          </p:nvPr>
        </p:nvSpPr>
        <p:spPr>
          <a:xfrm>
            <a:off x="1007344" y="3777544"/>
            <a:ext cx="3298500" cy="3195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900"/>
            </a:lvl1pPr>
            <a:lvl2pPr lvl="1">
              <a:lnSpc>
                <a:spcPct val="115000"/>
              </a:lnSpc>
              <a:spcBef>
                <a:spcPts val="0"/>
              </a:spcBef>
              <a:spcAft>
                <a:spcPts val="0"/>
              </a:spcAft>
              <a:buNone/>
              <a:defRPr sz="900"/>
            </a:lvl2pPr>
            <a:lvl3pPr lvl="2">
              <a:lnSpc>
                <a:spcPct val="115000"/>
              </a:lnSpc>
              <a:spcBef>
                <a:spcPts val="0"/>
              </a:spcBef>
              <a:spcAft>
                <a:spcPts val="0"/>
              </a:spcAft>
              <a:buNone/>
              <a:defRPr sz="900"/>
            </a:lvl3pPr>
            <a:lvl4pPr lvl="3">
              <a:lnSpc>
                <a:spcPct val="115000"/>
              </a:lnSpc>
              <a:spcBef>
                <a:spcPts val="0"/>
              </a:spcBef>
              <a:spcAft>
                <a:spcPts val="0"/>
              </a:spcAft>
              <a:buNone/>
              <a:defRPr sz="900"/>
            </a:lvl4pPr>
            <a:lvl5pPr lvl="4">
              <a:lnSpc>
                <a:spcPct val="115000"/>
              </a:lnSpc>
              <a:spcBef>
                <a:spcPts val="0"/>
              </a:spcBef>
              <a:spcAft>
                <a:spcPts val="0"/>
              </a:spcAft>
              <a:buNone/>
              <a:defRPr sz="900"/>
            </a:lvl5pPr>
            <a:lvl6pPr lvl="5">
              <a:lnSpc>
                <a:spcPct val="115000"/>
              </a:lnSpc>
              <a:spcBef>
                <a:spcPts val="0"/>
              </a:spcBef>
              <a:spcAft>
                <a:spcPts val="0"/>
              </a:spcAft>
              <a:buNone/>
              <a:defRPr sz="900"/>
            </a:lvl6pPr>
            <a:lvl7pPr lvl="6">
              <a:lnSpc>
                <a:spcPct val="115000"/>
              </a:lnSpc>
              <a:spcBef>
                <a:spcPts val="0"/>
              </a:spcBef>
              <a:spcAft>
                <a:spcPts val="0"/>
              </a:spcAft>
              <a:buNone/>
              <a:defRPr sz="900"/>
            </a:lvl7pPr>
            <a:lvl8pPr lvl="7">
              <a:lnSpc>
                <a:spcPct val="115000"/>
              </a:lnSpc>
              <a:spcBef>
                <a:spcPts val="0"/>
              </a:spcBef>
              <a:spcAft>
                <a:spcPts val="0"/>
              </a:spcAft>
              <a:buNone/>
              <a:defRPr sz="900"/>
            </a:lvl8pPr>
            <a:lvl9pPr lvl="8">
              <a:lnSpc>
                <a:spcPct val="115000"/>
              </a:lnSpc>
              <a:spcBef>
                <a:spcPts val="0"/>
              </a:spcBef>
              <a:spcAft>
                <a:spcPts val="0"/>
              </a:spcAft>
              <a:buNone/>
              <a:defRPr sz="900"/>
            </a:lvl9pPr>
          </a:lstStyle>
          <a:p/>
        </p:txBody>
      </p:sp>
      <p:sp>
        <p:nvSpPr>
          <p:cNvPr id="1356" name="Google Shape;1356;p83"/>
          <p:cNvSpPr txBox="1"/>
          <p:nvPr>
            <p:ph idx="3" type="subTitle"/>
          </p:nvPr>
        </p:nvSpPr>
        <p:spPr>
          <a:xfrm>
            <a:off x="1007344" y="2136075"/>
            <a:ext cx="3298500" cy="1396200"/>
          </a:xfrm>
          <a:prstGeom prst="rect">
            <a:avLst/>
          </a:prstGeom>
        </p:spPr>
        <p:txBody>
          <a:bodyPr anchorCtr="0" anchor="t" bIns="0" lIns="0" spcFirstLastPara="1" rIns="0" wrap="square" tIns="0">
            <a:noAutofit/>
          </a:bodyPr>
          <a:lstStyle>
            <a:lvl1pPr lvl="0">
              <a:lnSpc>
                <a:spcPct val="150000"/>
              </a:lnSpc>
              <a:spcBef>
                <a:spcPts val="0"/>
              </a:spcBef>
              <a:spcAft>
                <a:spcPts val="0"/>
              </a:spcAft>
              <a:buNone/>
              <a:defRPr/>
            </a:lvl1pPr>
            <a:lvl2pPr lvl="1">
              <a:lnSpc>
                <a:spcPct val="150000"/>
              </a:lnSpc>
              <a:spcBef>
                <a:spcPts val="0"/>
              </a:spcBef>
              <a:spcAft>
                <a:spcPts val="0"/>
              </a:spcAft>
              <a:buNone/>
              <a:defRPr/>
            </a:lvl2pPr>
            <a:lvl3pPr lvl="2">
              <a:lnSpc>
                <a:spcPct val="150000"/>
              </a:lnSpc>
              <a:spcBef>
                <a:spcPts val="0"/>
              </a:spcBef>
              <a:spcAft>
                <a:spcPts val="0"/>
              </a:spcAft>
              <a:buNone/>
              <a:defRPr/>
            </a:lvl3pPr>
            <a:lvl4pPr lvl="3">
              <a:lnSpc>
                <a:spcPct val="150000"/>
              </a:lnSpc>
              <a:spcBef>
                <a:spcPts val="0"/>
              </a:spcBef>
              <a:spcAft>
                <a:spcPts val="0"/>
              </a:spcAft>
              <a:buNone/>
              <a:defRPr/>
            </a:lvl4pPr>
            <a:lvl5pPr lvl="4">
              <a:lnSpc>
                <a:spcPct val="150000"/>
              </a:lnSpc>
              <a:spcBef>
                <a:spcPts val="0"/>
              </a:spcBef>
              <a:spcAft>
                <a:spcPts val="0"/>
              </a:spcAft>
              <a:buNone/>
              <a:defRPr/>
            </a:lvl5pPr>
            <a:lvl6pPr lvl="5">
              <a:lnSpc>
                <a:spcPct val="150000"/>
              </a:lnSpc>
              <a:spcBef>
                <a:spcPts val="0"/>
              </a:spcBef>
              <a:spcAft>
                <a:spcPts val="0"/>
              </a:spcAft>
              <a:buNone/>
              <a:defRPr/>
            </a:lvl6pPr>
            <a:lvl7pPr lvl="6">
              <a:lnSpc>
                <a:spcPct val="150000"/>
              </a:lnSpc>
              <a:spcBef>
                <a:spcPts val="0"/>
              </a:spcBef>
              <a:spcAft>
                <a:spcPts val="0"/>
              </a:spcAft>
              <a:buNone/>
              <a:defRPr/>
            </a:lvl7pPr>
            <a:lvl8pPr lvl="7">
              <a:lnSpc>
                <a:spcPct val="150000"/>
              </a:lnSpc>
              <a:spcBef>
                <a:spcPts val="0"/>
              </a:spcBef>
              <a:spcAft>
                <a:spcPts val="0"/>
              </a:spcAft>
              <a:buNone/>
              <a:defRPr/>
            </a:lvl8pPr>
            <a:lvl9pPr lvl="8">
              <a:lnSpc>
                <a:spcPct val="150000"/>
              </a:lnSpc>
              <a:spcBef>
                <a:spcPts val="0"/>
              </a:spcBef>
              <a:spcAft>
                <a:spcPts val="0"/>
              </a:spcAft>
              <a:buNone/>
              <a:defRPr/>
            </a:lvl9pPr>
          </a:lstStyle>
          <a:p/>
        </p:txBody>
      </p:sp>
      <p:sp>
        <p:nvSpPr>
          <p:cNvPr id="1357" name="Google Shape;1357;p83"/>
          <p:cNvSpPr txBox="1"/>
          <p:nvPr>
            <p:ph idx="4" type="subTitle"/>
          </p:nvPr>
        </p:nvSpPr>
        <p:spPr>
          <a:xfrm>
            <a:off x="4896994" y="3777544"/>
            <a:ext cx="3298500" cy="3195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900"/>
            </a:lvl1pPr>
            <a:lvl2pPr lvl="1">
              <a:lnSpc>
                <a:spcPct val="115000"/>
              </a:lnSpc>
              <a:spcBef>
                <a:spcPts val="0"/>
              </a:spcBef>
              <a:spcAft>
                <a:spcPts val="0"/>
              </a:spcAft>
              <a:buNone/>
              <a:defRPr sz="900"/>
            </a:lvl2pPr>
            <a:lvl3pPr lvl="2">
              <a:lnSpc>
                <a:spcPct val="115000"/>
              </a:lnSpc>
              <a:spcBef>
                <a:spcPts val="0"/>
              </a:spcBef>
              <a:spcAft>
                <a:spcPts val="0"/>
              </a:spcAft>
              <a:buNone/>
              <a:defRPr sz="900"/>
            </a:lvl3pPr>
            <a:lvl4pPr lvl="3">
              <a:lnSpc>
                <a:spcPct val="115000"/>
              </a:lnSpc>
              <a:spcBef>
                <a:spcPts val="0"/>
              </a:spcBef>
              <a:spcAft>
                <a:spcPts val="0"/>
              </a:spcAft>
              <a:buNone/>
              <a:defRPr sz="900"/>
            </a:lvl4pPr>
            <a:lvl5pPr lvl="4">
              <a:lnSpc>
                <a:spcPct val="115000"/>
              </a:lnSpc>
              <a:spcBef>
                <a:spcPts val="0"/>
              </a:spcBef>
              <a:spcAft>
                <a:spcPts val="0"/>
              </a:spcAft>
              <a:buNone/>
              <a:defRPr sz="900"/>
            </a:lvl5pPr>
            <a:lvl6pPr lvl="5">
              <a:lnSpc>
                <a:spcPct val="115000"/>
              </a:lnSpc>
              <a:spcBef>
                <a:spcPts val="0"/>
              </a:spcBef>
              <a:spcAft>
                <a:spcPts val="0"/>
              </a:spcAft>
              <a:buNone/>
              <a:defRPr sz="900"/>
            </a:lvl6pPr>
            <a:lvl7pPr lvl="6">
              <a:lnSpc>
                <a:spcPct val="115000"/>
              </a:lnSpc>
              <a:spcBef>
                <a:spcPts val="0"/>
              </a:spcBef>
              <a:spcAft>
                <a:spcPts val="0"/>
              </a:spcAft>
              <a:buNone/>
              <a:defRPr sz="900"/>
            </a:lvl7pPr>
            <a:lvl8pPr lvl="7">
              <a:lnSpc>
                <a:spcPct val="115000"/>
              </a:lnSpc>
              <a:spcBef>
                <a:spcPts val="0"/>
              </a:spcBef>
              <a:spcAft>
                <a:spcPts val="0"/>
              </a:spcAft>
              <a:buNone/>
              <a:defRPr sz="900"/>
            </a:lvl8pPr>
            <a:lvl9pPr lvl="8">
              <a:lnSpc>
                <a:spcPct val="115000"/>
              </a:lnSpc>
              <a:spcBef>
                <a:spcPts val="0"/>
              </a:spcBef>
              <a:spcAft>
                <a:spcPts val="0"/>
              </a:spcAft>
              <a:buNone/>
              <a:defRPr sz="900"/>
            </a:lvl9pPr>
          </a:lstStyle>
          <a:p/>
        </p:txBody>
      </p:sp>
      <p:sp>
        <p:nvSpPr>
          <p:cNvPr id="1358" name="Google Shape;1358;p83"/>
          <p:cNvSpPr txBox="1"/>
          <p:nvPr>
            <p:ph idx="5" type="subTitle"/>
          </p:nvPr>
        </p:nvSpPr>
        <p:spPr>
          <a:xfrm>
            <a:off x="4896994" y="2136075"/>
            <a:ext cx="3298500" cy="1396200"/>
          </a:xfrm>
          <a:prstGeom prst="rect">
            <a:avLst/>
          </a:prstGeom>
        </p:spPr>
        <p:txBody>
          <a:bodyPr anchorCtr="0" anchor="t" bIns="0" lIns="0" spcFirstLastPara="1" rIns="0" wrap="square" tIns="0">
            <a:noAutofit/>
          </a:bodyPr>
          <a:lstStyle>
            <a:lvl1pPr lvl="0">
              <a:lnSpc>
                <a:spcPct val="150000"/>
              </a:lnSpc>
              <a:spcBef>
                <a:spcPts val="0"/>
              </a:spcBef>
              <a:spcAft>
                <a:spcPts val="0"/>
              </a:spcAft>
              <a:buNone/>
              <a:defRPr/>
            </a:lvl1pPr>
            <a:lvl2pPr lvl="1">
              <a:lnSpc>
                <a:spcPct val="150000"/>
              </a:lnSpc>
              <a:spcBef>
                <a:spcPts val="0"/>
              </a:spcBef>
              <a:spcAft>
                <a:spcPts val="0"/>
              </a:spcAft>
              <a:buNone/>
              <a:defRPr/>
            </a:lvl2pPr>
            <a:lvl3pPr lvl="2">
              <a:lnSpc>
                <a:spcPct val="150000"/>
              </a:lnSpc>
              <a:spcBef>
                <a:spcPts val="0"/>
              </a:spcBef>
              <a:spcAft>
                <a:spcPts val="0"/>
              </a:spcAft>
              <a:buNone/>
              <a:defRPr/>
            </a:lvl3pPr>
            <a:lvl4pPr lvl="3">
              <a:lnSpc>
                <a:spcPct val="150000"/>
              </a:lnSpc>
              <a:spcBef>
                <a:spcPts val="0"/>
              </a:spcBef>
              <a:spcAft>
                <a:spcPts val="0"/>
              </a:spcAft>
              <a:buNone/>
              <a:defRPr/>
            </a:lvl4pPr>
            <a:lvl5pPr lvl="4">
              <a:lnSpc>
                <a:spcPct val="150000"/>
              </a:lnSpc>
              <a:spcBef>
                <a:spcPts val="0"/>
              </a:spcBef>
              <a:spcAft>
                <a:spcPts val="0"/>
              </a:spcAft>
              <a:buNone/>
              <a:defRPr/>
            </a:lvl5pPr>
            <a:lvl6pPr lvl="5">
              <a:lnSpc>
                <a:spcPct val="150000"/>
              </a:lnSpc>
              <a:spcBef>
                <a:spcPts val="0"/>
              </a:spcBef>
              <a:spcAft>
                <a:spcPts val="0"/>
              </a:spcAft>
              <a:buNone/>
              <a:defRPr/>
            </a:lvl6pPr>
            <a:lvl7pPr lvl="6">
              <a:lnSpc>
                <a:spcPct val="150000"/>
              </a:lnSpc>
              <a:spcBef>
                <a:spcPts val="0"/>
              </a:spcBef>
              <a:spcAft>
                <a:spcPts val="0"/>
              </a:spcAft>
              <a:buNone/>
              <a:defRPr/>
            </a:lvl7pPr>
            <a:lvl8pPr lvl="7">
              <a:lnSpc>
                <a:spcPct val="150000"/>
              </a:lnSpc>
              <a:spcBef>
                <a:spcPts val="0"/>
              </a:spcBef>
              <a:spcAft>
                <a:spcPts val="0"/>
              </a:spcAft>
              <a:buNone/>
              <a:defRPr/>
            </a:lvl8pPr>
            <a:lvl9pPr lvl="8">
              <a:lnSpc>
                <a:spcPct val="150000"/>
              </a:lnSpc>
              <a:spcBef>
                <a:spcPts val="0"/>
              </a:spcBef>
              <a:spcAft>
                <a:spcPts val="0"/>
              </a:spcAft>
              <a:buNone/>
              <a:defRPr/>
            </a:lvl9pPr>
          </a:lstStyle>
          <a:p/>
        </p:txBody>
      </p:sp>
      <p:pic>
        <p:nvPicPr>
          <p:cNvPr id="1359" name="Google Shape;1359;p83"/>
          <p:cNvPicPr preferRelativeResize="0"/>
          <p:nvPr/>
        </p:nvPicPr>
        <p:blipFill rotWithShape="1">
          <a:blip r:embed="rId3">
            <a:alphaModFix/>
          </a:blip>
          <a:srcRect b="0" l="0" r="0" t="0"/>
          <a:stretch/>
        </p:blipFill>
        <p:spPr>
          <a:xfrm>
            <a:off x="920311" y="1533667"/>
            <a:ext cx="548775" cy="548762"/>
          </a:xfrm>
          <a:prstGeom prst="rect">
            <a:avLst/>
          </a:prstGeom>
          <a:noFill/>
          <a:ln>
            <a:noFill/>
          </a:ln>
        </p:spPr>
      </p:pic>
      <p:pic>
        <p:nvPicPr>
          <p:cNvPr id="1360" name="Google Shape;1360;p83"/>
          <p:cNvPicPr preferRelativeResize="0"/>
          <p:nvPr/>
        </p:nvPicPr>
        <p:blipFill rotWithShape="1">
          <a:blip r:embed="rId3">
            <a:alphaModFix/>
          </a:blip>
          <a:srcRect b="0" l="0" r="0" t="0"/>
          <a:stretch/>
        </p:blipFill>
        <p:spPr>
          <a:xfrm>
            <a:off x="4809961" y="1533667"/>
            <a:ext cx="548775" cy="548762"/>
          </a:xfrm>
          <a:prstGeom prst="rect">
            <a:avLst/>
          </a:prstGeom>
          <a:noFill/>
          <a:ln>
            <a:noFill/>
          </a:ln>
        </p:spPr>
      </p:pic>
      <p:sp>
        <p:nvSpPr>
          <p:cNvPr id="1361" name="Google Shape;1361;p83"/>
          <p:cNvSpPr txBox="1"/>
          <p:nvPr>
            <p:ph idx="6"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362" name="Google Shape;1362;p83"/>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363" name="Google Shape;1363;p83"/>
          <p:cNvSpPr txBox="1"/>
          <p:nvPr>
            <p:ph idx="7"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quote large">
  <p:cSld name="CUSTOM_4_7">
    <p:spTree>
      <p:nvGrpSpPr>
        <p:cNvPr id="1364" name="Shape 1364"/>
        <p:cNvGrpSpPr/>
        <p:nvPr/>
      </p:nvGrpSpPr>
      <p:grpSpPr>
        <a:xfrm>
          <a:off x="0" y="0"/>
          <a:ext cx="0" cy="0"/>
          <a:chOff x="0" y="0"/>
          <a:chExt cx="0" cy="0"/>
        </a:xfrm>
      </p:grpSpPr>
      <p:sp>
        <p:nvSpPr>
          <p:cNvPr id="1365" name="Google Shape;1365;p84"/>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1366" name="Google Shape;1366;p84"/>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367" name="Google Shape;1367;p84"/>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368" name="Google Shape;1368;p8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369" name="Google Shape;1369;p8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370" name="Google Shape;1370;p84"/>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371" name="Google Shape;1371;p84"/>
          <p:cNvSpPr txBox="1"/>
          <p:nvPr>
            <p:ph type="title"/>
          </p:nvPr>
        </p:nvSpPr>
        <p:spPr>
          <a:xfrm>
            <a:off x="3349163" y="1091531"/>
            <a:ext cx="5043600" cy="24003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1372" name="Google Shape;1372;p84"/>
          <p:cNvSpPr txBox="1"/>
          <p:nvPr>
            <p:ph idx="3" type="subTitle"/>
          </p:nvPr>
        </p:nvSpPr>
        <p:spPr>
          <a:xfrm>
            <a:off x="3349200" y="3777544"/>
            <a:ext cx="3073200" cy="3195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1100"/>
            </a:lvl1pPr>
            <a:lvl2pPr lvl="1">
              <a:lnSpc>
                <a:spcPct val="114000"/>
              </a:lnSpc>
              <a:spcBef>
                <a:spcPts val="0"/>
              </a:spcBef>
              <a:spcAft>
                <a:spcPts val="0"/>
              </a:spcAft>
              <a:buNone/>
              <a:defRPr sz="1100"/>
            </a:lvl2pPr>
            <a:lvl3pPr lvl="2">
              <a:lnSpc>
                <a:spcPct val="114000"/>
              </a:lnSpc>
              <a:spcBef>
                <a:spcPts val="0"/>
              </a:spcBef>
              <a:spcAft>
                <a:spcPts val="0"/>
              </a:spcAft>
              <a:buNone/>
              <a:defRPr sz="1100"/>
            </a:lvl3pPr>
            <a:lvl4pPr lvl="3">
              <a:lnSpc>
                <a:spcPct val="114000"/>
              </a:lnSpc>
              <a:spcBef>
                <a:spcPts val="0"/>
              </a:spcBef>
              <a:spcAft>
                <a:spcPts val="0"/>
              </a:spcAft>
              <a:buNone/>
              <a:defRPr sz="1100"/>
            </a:lvl4pPr>
            <a:lvl5pPr lvl="4">
              <a:lnSpc>
                <a:spcPct val="114000"/>
              </a:lnSpc>
              <a:spcBef>
                <a:spcPts val="0"/>
              </a:spcBef>
              <a:spcAft>
                <a:spcPts val="0"/>
              </a:spcAft>
              <a:buNone/>
              <a:defRPr sz="1100"/>
            </a:lvl5pPr>
            <a:lvl6pPr lvl="5">
              <a:lnSpc>
                <a:spcPct val="114000"/>
              </a:lnSpc>
              <a:spcBef>
                <a:spcPts val="0"/>
              </a:spcBef>
              <a:spcAft>
                <a:spcPts val="0"/>
              </a:spcAft>
              <a:buNone/>
              <a:defRPr sz="1100"/>
            </a:lvl6pPr>
            <a:lvl7pPr lvl="6">
              <a:lnSpc>
                <a:spcPct val="114000"/>
              </a:lnSpc>
              <a:spcBef>
                <a:spcPts val="0"/>
              </a:spcBef>
              <a:spcAft>
                <a:spcPts val="0"/>
              </a:spcAft>
              <a:buNone/>
              <a:defRPr sz="1100"/>
            </a:lvl7pPr>
            <a:lvl8pPr lvl="7">
              <a:lnSpc>
                <a:spcPct val="114000"/>
              </a:lnSpc>
              <a:spcBef>
                <a:spcPts val="0"/>
              </a:spcBef>
              <a:spcAft>
                <a:spcPts val="0"/>
              </a:spcAft>
              <a:buNone/>
              <a:defRPr sz="1100"/>
            </a:lvl8pPr>
            <a:lvl9pPr lvl="8">
              <a:lnSpc>
                <a:spcPct val="114000"/>
              </a:lnSpc>
              <a:spcBef>
                <a:spcPts val="0"/>
              </a:spcBef>
              <a:spcAft>
                <a:spcPts val="0"/>
              </a:spcAft>
              <a:buNone/>
              <a:defRPr sz="1100"/>
            </a:lvl9pPr>
          </a:lstStyle>
          <a:p/>
        </p:txBody>
      </p:sp>
      <p:pic>
        <p:nvPicPr>
          <p:cNvPr id="1373" name="Google Shape;1373;p84"/>
          <p:cNvPicPr preferRelativeResize="0"/>
          <p:nvPr/>
        </p:nvPicPr>
        <p:blipFill rotWithShape="1">
          <a:blip r:embed="rId3">
            <a:alphaModFix/>
          </a:blip>
          <a:srcRect b="0" l="0" r="0" t="0"/>
          <a:stretch/>
        </p:blipFill>
        <p:spPr>
          <a:xfrm>
            <a:off x="2564587" y="973839"/>
            <a:ext cx="548775" cy="548762"/>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wo by two">
  <p:cSld name="CUSTOM_4_6">
    <p:spTree>
      <p:nvGrpSpPr>
        <p:cNvPr id="1374" name="Shape 1374"/>
        <p:cNvGrpSpPr/>
        <p:nvPr/>
      </p:nvGrpSpPr>
      <p:grpSpPr>
        <a:xfrm>
          <a:off x="0" y="0"/>
          <a:ext cx="0" cy="0"/>
          <a:chOff x="0" y="0"/>
          <a:chExt cx="0" cy="0"/>
        </a:xfrm>
      </p:grpSpPr>
      <p:cxnSp>
        <p:nvCxnSpPr>
          <p:cNvPr id="1375" name="Google Shape;1375;p85"/>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376" name="Google Shape;1376;p85"/>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377" name="Google Shape;1377;p8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378" name="Google Shape;1378;p85"/>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379" name="Google Shape;1379;p85"/>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380" name="Google Shape;1380;p85"/>
          <p:cNvSpPr txBox="1"/>
          <p:nvPr>
            <p:ph idx="2" type="subTitle"/>
          </p:nvPr>
        </p:nvSpPr>
        <p:spPr>
          <a:xfrm>
            <a:off x="5141316" y="2091075"/>
            <a:ext cx="2634000" cy="795600"/>
          </a:xfrm>
          <a:prstGeom prst="rect">
            <a:avLst/>
          </a:prstGeom>
        </p:spPr>
        <p:txBody>
          <a:bodyPr anchorCtr="0" anchor="t" bIns="0" lIns="0" spcFirstLastPara="1" rIns="0" wrap="square" tIns="0">
            <a:noAutofit/>
          </a:bodyPr>
          <a:lstStyle>
            <a:lvl1pPr lvl="0">
              <a:spcBef>
                <a:spcPts val="0"/>
              </a:spcBef>
              <a:spcAft>
                <a:spcPts val="0"/>
              </a:spcAft>
              <a:buNone/>
              <a:defRPr sz="1100"/>
            </a:lvl1pPr>
            <a:lvl2pPr lvl="1">
              <a:spcBef>
                <a:spcPts val="400"/>
              </a:spcBef>
              <a:spcAft>
                <a:spcPts val="0"/>
              </a:spcAft>
              <a:buNone/>
              <a:defRPr sz="1100"/>
            </a:lvl2pPr>
            <a:lvl3pPr lvl="2">
              <a:spcBef>
                <a:spcPts val="400"/>
              </a:spcBef>
              <a:spcAft>
                <a:spcPts val="0"/>
              </a:spcAft>
              <a:buNone/>
              <a:defRPr sz="1100"/>
            </a:lvl3pPr>
            <a:lvl4pPr lvl="3">
              <a:spcBef>
                <a:spcPts val="400"/>
              </a:spcBef>
              <a:spcAft>
                <a:spcPts val="0"/>
              </a:spcAft>
              <a:buNone/>
              <a:defRPr sz="1100"/>
            </a:lvl4pPr>
            <a:lvl5pPr lvl="4">
              <a:spcBef>
                <a:spcPts val="400"/>
              </a:spcBef>
              <a:spcAft>
                <a:spcPts val="0"/>
              </a:spcAft>
              <a:buNone/>
              <a:defRPr sz="1100"/>
            </a:lvl5pPr>
            <a:lvl6pPr lvl="5">
              <a:spcBef>
                <a:spcPts val="400"/>
              </a:spcBef>
              <a:spcAft>
                <a:spcPts val="0"/>
              </a:spcAft>
              <a:buNone/>
              <a:defRPr sz="1100"/>
            </a:lvl6pPr>
            <a:lvl7pPr lvl="6">
              <a:spcBef>
                <a:spcPts val="400"/>
              </a:spcBef>
              <a:spcAft>
                <a:spcPts val="0"/>
              </a:spcAft>
              <a:buNone/>
              <a:defRPr sz="1100"/>
            </a:lvl7pPr>
            <a:lvl8pPr lvl="7">
              <a:spcBef>
                <a:spcPts val="400"/>
              </a:spcBef>
              <a:spcAft>
                <a:spcPts val="0"/>
              </a:spcAft>
              <a:buNone/>
              <a:defRPr sz="1100"/>
            </a:lvl8pPr>
            <a:lvl9pPr lvl="8">
              <a:spcBef>
                <a:spcPts val="400"/>
              </a:spcBef>
              <a:spcAft>
                <a:spcPts val="400"/>
              </a:spcAft>
              <a:buNone/>
              <a:defRPr sz="1100"/>
            </a:lvl9pPr>
          </a:lstStyle>
          <a:p/>
        </p:txBody>
      </p:sp>
      <p:sp>
        <p:nvSpPr>
          <p:cNvPr id="1381" name="Google Shape;1381;p85"/>
          <p:cNvSpPr txBox="1"/>
          <p:nvPr>
            <p:ph idx="3" type="subTitle"/>
          </p:nvPr>
        </p:nvSpPr>
        <p:spPr>
          <a:xfrm>
            <a:off x="5141311" y="1764713"/>
            <a:ext cx="2634000" cy="284400"/>
          </a:xfrm>
          <a:prstGeom prst="rect">
            <a:avLst/>
          </a:prstGeom>
        </p:spPr>
        <p:txBody>
          <a:bodyPr anchorCtr="0" anchor="b" bIns="0" lIns="0" spcFirstLastPara="1" rIns="0" wrap="square" tIns="0">
            <a:noAutofit/>
          </a:bodyPr>
          <a:lstStyle>
            <a:lvl1pPr lv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382" name="Google Shape;1382;p85"/>
          <p:cNvSpPr txBox="1"/>
          <p:nvPr>
            <p:ph idx="4" type="subTitle"/>
          </p:nvPr>
        </p:nvSpPr>
        <p:spPr>
          <a:xfrm>
            <a:off x="5141316" y="3325781"/>
            <a:ext cx="2634000" cy="795600"/>
          </a:xfrm>
          <a:prstGeom prst="rect">
            <a:avLst/>
          </a:prstGeom>
        </p:spPr>
        <p:txBody>
          <a:bodyPr anchorCtr="0" anchor="t" bIns="0" lIns="0" spcFirstLastPara="1" rIns="0" wrap="square" tIns="0">
            <a:noAutofit/>
          </a:bodyPr>
          <a:lstStyle>
            <a:lvl1pPr lvl="0">
              <a:spcBef>
                <a:spcPts val="0"/>
              </a:spcBef>
              <a:spcAft>
                <a:spcPts val="0"/>
              </a:spcAft>
              <a:buNone/>
              <a:defRPr sz="1100"/>
            </a:lvl1pPr>
            <a:lvl2pPr lvl="1">
              <a:spcBef>
                <a:spcPts val="400"/>
              </a:spcBef>
              <a:spcAft>
                <a:spcPts val="0"/>
              </a:spcAft>
              <a:buNone/>
              <a:defRPr sz="1100"/>
            </a:lvl2pPr>
            <a:lvl3pPr lvl="2">
              <a:spcBef>
                <a:spcPts val="400"/>
              </a:spcBef>
              <a:spcAft>
                <a:spcPts val="0"/>
              </a:spcAft>
              <a:buNone/>
              <a:defRPr sz="1100"/>
            </a:lvl3pPr>
            <a:lvl4pPr lvl="3">
              <a:spcBef>
                <a:spcPts val="400"/>
              </a:spcBef>
              <a:spcAft>
                <a:spcPts val="0"/>
              </a:spcAft>
              <a:buNone/>
              <a:defRPr sz="1100"/>
            </a:lvl4pPr>
            <a:lvl5pPr lvl="4">
              <a:spcBef>
                <a:spcPts val="400"/>
              </a:spcBef>
              <a:spcAft>
                <a:spcPts val="0"/>
              </a:spcAft>
              <a:buNone/>
              <a:defRPr sz="1100"/>
            </a:lvl5pPr>
            <a:lvl6pPr lvl="5">
              <a:spcBef>
                <a:spcPts val="400"/>
              </a:spcBef>
              <a:spcAft>
                <a:spcPts val="0"/>
              </a:spcAft>
              <a:buNone/>
              <a:defRPr sz="1100"/>
            </a:lvl6pPr>
            <a:lvl7pPr lvl="6">
              <a:spcBef>
                <a:spcPts val="400"/>
              </a:spcBef>
              <a:spcAft>
                <a:spcPts val="0"/>
              </a:spcAft>
              <a:buNone/>
              <a:defRPr sz="1100"/>
            </a:lvl7pPr>
            <a:lvl8pPr lvl="7">
              <a:spcBef>
                <a:spcPts val="400"/>
              </a:spcBef>
              <a:spcAft>
                <a:spcPts val="0"/>
              </a:spcAft>
              <a:buNone/>
              <a:defRPr sz="1100"/>
            </a:lvl8pPr>
            <a:lvl9pPr lvl="8">
              <a:spcBef>
                <a:spcPts val="400"/>
              </a:spcBef>
              <a:spcAft>
                <a:spcPts val="400"/>
              </a:spcAft>
              <a:buNone/>
              <a:defRPr sz="1100"/>
            </a:lvl9pPr>
          </a:lstStyle>
          <a:p/>
        </p:txBody>
      </p:sp>
      <p:sp>
        <p:nvSpPr>
          <p:cNvPr id="1383" name="Google Shape;1383;p85"/>
          <p:cNvSpPr txBox="1"/>
          <p:nvPr>
            <p:ph idx="5" type="subTitle"/>
          </p:nvPr>
        </p:nvSpPr>
        <p:spPr>
          <a:xfrm>
            <a:off x="5141311" y="2999419"/>
            <a:ext cx="2634000" cy="284400"/>
          </a:xfrm>
          <a:prstGeom prst="rect">
            <a:avLst/>
          </a:prstGeom>
        </p:spPr>
        <p:txBody>
          <a:bodyPr anchorCtr="0" anchor="b" bIns="0" lIns="0" spcFirstLastPara="1" rIns="0" wrap="square" tIns="0">
            <a:noAutofit/>
          </a:bodyPr>
          <a:lstStyle>
            <a:lvl1pPr lv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384" name="Google Shape;1384;p85"/>
          <p:cNvSpPr txBox="1"/>
          <p:nvPr>
            <p:ph idx="6" type="subTitle"/>
          </p:nvPr>
        </p:nvSpPr>
        <p:spPr>
          <a:xfrm>
            <a:off x="1563469" y="2091075"/>
            <a:ext cx="2634000" cy="795600"/>
          </a:xfrm>
          <a:prstGeom prst="rect">
            <a:avLst/>
          </a:prstGeom>
        </p:spPr>
        <p:txBody>
          <a:bodyPr anchorCtr="0" anchor="t" bIns="0" lIns="0" spcFirstLastPara="1" rIns="0" wrap="square" tIns="0">
            <a:noAutofit/>
          </a:bodyPr>
          <a:lstStyle>
            <a:lvl1pPr lvl="0">
              <a:spcBef>
                <a:spcPts val="0"/>
              </a:spcBef>
              <a:spcAft>
                <a:spcPts val="0"/>
              </a:spcAft>
              <a:buNone/>
              <a:defRPr sz="1100"/>
            </a:lvl1pPr>
            <a:lvl2pPr lvl="1">
              <a:spcBef>
                <a:spcPts val="400"/>
              </a:spcBef>
              <a:spcAft>
                <a:spcPts val="0"/>
              </a:spcAft>
              <a:buNone/>
              <a:defRPr sz="1100"/>
            </a:lvl2pPr>
            <a:lvl3pPr lvl="2">
              <a:spcBef>
                <a:spcPts val="400"/>
              </a:spcBef>
              <a:spcAft>
                <a:spcPts val="0"/>
              </a:spcAft>
              <a:buNone/>
              <a:defRPr sz="1100"/>
            </a:lvl3pPr>
            <a:lvl4pPr lvl="3">
              <a:spcBef>
                <a:spcPts val="400"/>
              </a:spcBef>
              <a:spcAft>
                <a:spcPts val="0"/>
              </a:spcAft>
              <a:buNone/>
              <a:defRPr sz="1100"/>
            </a:lvl4pPr>
            <a:lvl5pPr lvl="4">
              <a:spcBef>
                <a:spcPts val="400"/>
              </a:spcBef>
              <a:spcAft>
                <a:spcPts val="0"/>
              </a:spcAft>
              <a:buNone/>
              <a:defRPr sz="1100"/>
            </a:lvl5pPr>
            <a:lvl6pPr lvl="5">
              <a:spcBef>
                <a:spcPts val="400"/>
              </a:spcBef>
              <a:spcAft>
                <a:spcPts val="0"/>
              </a:spcAft>
              <a:buNone/>
              <a:defRPr sz="1100"/>
            </a:lvl6pPr>
            <a:lvl7pPr lvl="6">
              <a:spcBef>
                <a:spcPts val="400"/>
              </a:spcBef>
              <a:spcAft>
                <a:spcPts val="0"/>
              </a:spcAft>
              <a:buNone/>
              <a:defRPr sz="1100"/>
            </a:lvl7pPr>
            <a:lvl8pPr lvl="7">
              <a:spcBef>
                <a:spcPts val="400"/>
              </a:spcBef>
              <a:spcAft>
                <a:spcPts val="0"/>
              </a:spcAft>
              <a:buNone/>
              <a:defRPr sz="1100"/>
            </a:lvl8pPr>
            <a:lvl9pPr lvl="8">
              <a:spcBef>
                <a:spcPts val="400"/>
              </a:spcBef>
              <a:spcAft>
                <a:spcPts val="400"/>
              </a:spcAft>
              <a:buNone/>
              <a:defRPr sz="1100"/>
            </a:lvl9pPr>
          </a:lstStyle>
          <a:p/>
        </p:txBody>
      </p:sp>
      <p:sp>
        <p:nvSpPr>
          <p:cNvPr id="1385" name="Google Shape;1385;p85"/>
          <p:cNvSpPr txBox="1"/>
          <p:nvPr>
            <p:ph idx="7" type="subTitle"/>
          </p:nvPr>
        </p:nvSpPr>
        <p:spPr>
          <a:xfrm>
            <a:off x="1563450" y="1764713"/>
            <a:ext cx="2634000" cy="284400"/>
          </a:xfrm>
          <a:prstGeom prst="rect">
            <a:avLst/>
          </a:prstGeom>
        </p:spPr>
        <p:txBody>
          <a:bodyPr anchorCtr="0" anchor="b" bIns="0" lIns="0" spcFirstLastPara="1" rIns="0" wrap="square" tIns="0">
            <a:noAutofit/>
          </a:bodyPr>
          <a:lstStyle>
            <a:lvl1pPr lv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386" name="Google Shape;1386;p85"/>
          <p:cNvSpPr txBox="1"/>
          <p:nvPr>
            <p:ph idx="8" type="subTitle"/>
          </p:nvPr>
        </p:nvSpPr>
        <p:spPr>
          <a:xfrm>
            <a:off x="1563469" y="3325781"/>
            <a:ext cx="2634000" cy="795600"/>
          </a:xfrm>
          <a:prstGeom prst="rect">
            <a:avLst/>
          </a:prstGeom>
        </p:spPr>
        <p:txBody>
          <a:bodyPr anchorCtr="0" anchor="t" bIns="0" lIns="0" spcFirstLastPara="1" rIns="0" wrap="square" tIns="0">
            <a:noAutofit/>
          </a:bodyPr>
          <a:lstStyle>
            <a:lvl1pPr lvl="0">
              <a:spcBef>
                <a:spcPts val="0"/>
              </a:spcBef>
              <a:spcAft>
                <a:spcPts val="0"/>
              </a:spcAft>
              <a:buNone/>
              <a:defRPr sz="1100"/>
            </a:lvl1pPr>
            <a:lvl2pPr lvl="1">
              <a:spcBef>
                <a:spcPts val="400"/>
              </a:spcBef>
              <a:spcAft>
                <a:spcPts val="0"/>
              </a:spcAft>
              <a:buNone/>
              <a:defRPr sz="1100"/>
            </a:lvl2pPr>
            <a:lvl3pPr lvl="2">
              <a:spcBef>
                <a:spcPts val="400"/>
              </a:spcBef>
              <a:spcAft>
                <a:spcPts val="0"/>
              </a:spcAft>
              <a:buNone/>
              <a:defRPr sz="1100"/>
            </a:lvl3pPr>
            <a:lvl4pPr lvl="3">
              <a:spcBef>
                <a:spcPts val="400"/>
              </a:spcBef>
              <a:spcAft>
                <a:spcPts val="0"/>
              </a:spcAft>
              <a:buNone/>
              <a:defRPr sz="1100"/>
            </a:lvl4pPr>
            <a:lvl5pPr lvl="4">
              <a:spcBef>
                <a:spcPts val="400"/>
              </a:spcBef>
              <a:spcAft>
                <a:spcPts val="0"/>
              </a:spcAft>
              <a:buNone/>
              <a:defRPr sz="1100"/>
            </a:lvl5pPr>
            <a:lvl6pPr lvl="5">
              <a:spcBef>
                <a:spcPts val="400"/>
              </a:spcBef>
              <a:spcAft>
                <a:spcPts val="0"/>
              </a:spcAft>
              <a:buNone/>
              <a:defRPr sz="1100"/>
            </a:lvl6pPr>
            <a:lvl7pPr lvl="6">
              <a:spcBef>
                <a:spcPts val="400"/>
              </a:spcBef>
              <a:spcAft>
                <a:spcPts val="0"/>
              </a:spcAft>
              <a:buNone/>
              <a:defRPr sz="1100"/>
            </a:lvl7pPr>
            <a:lvl8pPr lvl="7">
              <a:spcBef>
                <a:spcPts val="400"/>
              </a:spcBef>
              <a:spcAft>
                <a:spcPts val="0"/>
              </a:spcAft>
              <a:buNone/>
              <a:defRPr sz="1100"/>
            </a:lvl8pPr>
            <a:lvl9pPr lvl="8">
              <a:spcBef>
                <a:spcPts val="400"/>
              </a:spcBef>
              <a:spcAft>
                <a:spcPts val="400"/>
              </a:spcAft>
              <a:buNone/>
              <a:defRPr sz="1100"/>
            </a:lvl9pPr>
          </a:lstStyle>
          <a:p/>
        </p:txBody>
      </p:sp>
      <p:sp>
        <p:nvSpPr>
          <p:cNvPr id="1387" name="Google Shape;1387;p85"/>
          <p:cNvSpPr txBox="1"/>
          <p:nvPr>
            <p:ph idx="9" type="subTitle"/>
          </p:nvPr>
        </p:nvSpPr>
        <p:spPr>
          <a:xfrm>
            <a:off x="1563450" y="2999419"/>
            <a:ext cx="2634000" cy="284400"/>
          </a:xfrm>
          <a:prstGeom prst="rect">
            <a:avLst/>
          </a:prstGeom>
        </p:spPr>
        <p:txBody>
          <a:bodyPr anchorCtr="0" anchor="b" bIns="0" lIns="0" spcFirstLastPara="1" rIns="0" wrap="square" tIns="0">
            <a:noAutofit/>
          </a:bodyPr>
          <a:lstStyle>
            <a:lvl1pPr lv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388" name="Google Shape;1388;p85"/>
          <p:cNvSpPr txBox="1"/>
          <p:nvPr>
            <p:ph idx="1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389" name="Google Shape;1389;p85"/>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390" name="Google Shape;1390;p85"/>
          <p:cNvSpPr txBox="1"/>
          <p:nvPr>
            <p:ph idx="14"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four column">
  <p:cSld name="CUSTOM_4_5">
    <p:spTree>
      <p:nvGrpSpPr>
        <p:cNvPr id="1391" name="Shape 1391"/>
        <p:cNvGrpSpPr/>
        <p:nvPr/>
      </p:nvGrpSpPr>
      <p:grpSpPr>
        <a:xfrm>
          <a:off x="0" y="0"/>
          <a:ext cx="0" cy="0"/>
          <a:chOff x="0" y="0"/>
          <a:chExt cx="0" cy="0"/>
        </a:xfrm>
      </p:grpSpPr>
      <p:cxnSp>
        <p:nvCxnSpPr>
          <p:cNvPr id="1392" name="Google Shape;1392;p86"/>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393" name="Google Shape;1393;p86"/>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394" name="Google Shape;1394;p8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395" name="Google Shape;1395;p86"/>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396" name="Google Shape;1396;p86"/>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cxnSp>
        <p:nvCxnSpPr>
          <p:cNvPr id="1397" name="Google Shape;1397;p86"/>
          <p:cNvCxnSpPr/>
          <p:nvPr/>
        </p:nvCxnSpPr>
        <p:spPr>
          <a:xfrm>
            <a:off x="2562438" y="2758500"/>
            <a:ext cx="0" cy="1145700"/>
          </a:xfrm>
          <a:prstGeom prst="straightConnector1">
            <a:avLst/>
          </a:prstGeom>
          <a:noFill/>
          <a:ln cap="flat" cmpd="sng" w="9525">
            <a:solidFill>
              <a:schemeClr val="dk2"/>
            </a:solidFill>
            <a:prstDash val="dot"/>
            <a:round/>
            <a:headEnd len="med" w="med" type="none"/>
            <a:tailEnd len="med" w="med" type="none"/>
          </a:ln>
        </p:spPr>
      </p:cxnSp>
      <p:cxnSp>
        <p:nvCxnSpPr>
          <p:cNvPr id="1398" name="Google Shape;1398;p86"/>
          <p:cNvCxnSpPr/>
          <p:nvPr/>
        </p:nvCxnSpPr>
        <p:spPr>
          <a:xfrm>
            <a:off x="4572075" y="2758500"/>
            <a:ext cx="0" cy="1145700"/>
          </a:xfrm>
          <a:prstGeom prst="straightConnector1">
            <a:avLst/>
          </a:prstGeom>
          <a:noFill/>
          <a:ln cap="flat" cmpd="sng" w="9525">
            <a:solidFill>
              <a:schemeClr val="dk2"/>
            </a:solidFill>
            <a:prstDash val="dot"/>
            <a:round/>
            <a:headEnd len="med" w="med" type="none"/>
            <a:tailEnd len="med" w="med" type="none"/>
          </a:ln>
        </p:spPr>
      </p:cxnSp>
      <p:cxnSp>
        <p:nvCxnSpPr>
          <p:cNvPr id="1399" name="Google Shape;1399;p86"/>
          <p:cNvCxnSpPr/>
          <p:nvPr/>
        </p:nvCxnSpPr>
        <p:spPr>
          <a:xfrm>
            <a:off x="6581713" y="2758500"/>
            <a:ext cx="0" cy="1145700"/>
          </a:xfrm>
          <a:prstGeom prst="straightConnector1">
            <a:avLst/>
          </a:prstGeom>
          <a:noFill/>
          <a:ln cap="flat" cmpd="sng" w="9525">
            <a:solidFill>
              <a:schemeClr val="dk2"/>
            </a:solidFill>
            <a:prstDash val="dot"/>
            <a:round/>
            <a:headEnd len="med" w="med" type="none"/>
            <a:tailEnd len="med" w="med" type="none"/>
          </a:ln>
        </p:spPr>
      </p:cxnSp>
      <p:sp>
        <p:nvSpPr>
          <p:cNvPr id="1400" name="Google Shape;1400;p86"/>
          <p:cNvSpPr txBox="1"/>
          <p:nvPr>
            <p:ph idx="2" type="subTitle"/>
          </p:nvPr>
        </p:nvSpPr>
        <p:spPr>
          <a:xfrm>
            <a:off x="663806" y="3044625"/>
            <a:ext cx="1787700" cy="7956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400"/>
              </a:spcBef>
              <a:spcAft>
                <a:spcPts val="0"/>
              </a:spcAft>
              <a:buNone/>
              <a:defRPr sz="1100"/>
            </a:lvl2pPr>
            <a:lvl3pPr lvl="2" algn="ctr">
              <a:spcBef>
                <a:spcPts val="400"/>
              </a:spcBef>
              <a:spcAft>
                <a:spcPts val="0"/>
              </a:spcAft>
              <a:buNone/>
              <a:defRPr sz="1100"/>
            </a:lvl3pPr>
            <a:lvl4pPr lvl="3" algn="ctr">
              <a:spcBef>
                <a:spcPts val="400"/>
              </a:spcBef>
              <a:spcAft>
                <a:spcPts val="0"/>
              </a:spcAft>
              <a:buNone/>
              <a:defRPr sz="1100"/>
            </a:lvl4pPr>
            <a:lvl5pPr lvl="4" algn="ctr">
              <a:spcBef>
                <a:spcPts val="400"/>
              </a:spcBef>
              <a:spcAft>
                <a:spcPts val="0"/>
              </a:spcAft>
              <a:buNone/>
              <a:defRPr sz="1100"/>
            </a:lvl5pPr>
            <a:lvl6pPr lvl="5" algn="ctr">
              <a:spcBef>
                <a:spcPts val="400"/>
              </a:spcBef>
              <a:spcAft>
                <a:spcPts val="0"/>
              </a:spcAft>
              <a:buNone/>
              <a:defRPr sz="1100"/>
            </a:lvl6pPr>
            <a:lvl7pPr lvl="6" algn="ctr">
              <a:spcBef>
                <a:spcPts val="400"/>
              </a:spcBef>
              <a:spcAft>
                <a:spcPts val="0"/>
              </a:spcAft>
              <a:buNone/>
              <a:defRPr sz="1100"/>
            </a:lvl7pPr>
            <a:lvl8pPr lvl="7" algn="ctr">
              <a:spcBef>
                <a:spcPts val="400"/>
              </a:spcBef>
              <a:spcAft>
                <a:spcPts val="0"/>
              </a:spcAft>
              <a:buNone/>
              <a:defRPr sz="1100"/>
            </a:lvl8pPr>
            <a:lvl9pPr lvl="8" algn="ctr">
              <a:spcBef>
                <a:spcPts val="400"/>
              </a:spcBef>
              <a:spcAft>
                <a:spcPts val="400"/>
              </a:spcAft>
              <a:buNone/>
              <a:defRPr sz="1100"/>
            </a:lvl9pPr>
          </a:lstStyle>
          <a:p/>
        </p:txBody>
      </p:sp>
      <p:sp>
        <p:nvSpPr>
          <p:cNvPr id="1401" name="Google Shape;1401;p86"/>
          <p:cNvSpPr txBox="1"/>
          <p:nvPr>
            <p:ph idx="3" type="subTitle"/>
          </p:nvPr>
        </p:nvSpPr>
        <p:spPr>
          <a:xfrm>
            <a:off x="663788" y="2718263"/>
            <a:ext cx="1787700" cy="284400"/>
          </a:xfrm>
          <a:prstGeom prst="rect">
            <a:avLst/>
          </a:prstGeom>
        </p:spPr>
        <p:txBody>
          <a:bodyPr anchorCtr="0" anchor="b" bIns="0" lIns="0" spcFirstLastPara="1" rIns="0" wrap="square" tIns="0">
            <a:noAutofit/>
          </a:bodyPr>
          <a:lstStyle>
            <a:lvl1pPr lv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402" name="Google Shape;1402;p86"/>
          <p:cNvSpPr txBox="1"/>
          <p:nvPr>
            <p:ph idx="4" type="subTitle"/>
          </p:nvPr>
        </p:nvSpPr>
        <p:spPr>
          <a:xfrm>
            <a:off x="6692719" y="3044625"/>
            <a:ext cx="1787700" cy="7956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400"/>
              </a:spcBef>
              <a:spcAft>
                <a:spcPts val="0"/>
              </a:spcAft>
              <a:buNone/>
              <a:defRPr sz="1100"/>
            </a:lvl2pPr>
            <a:lvl3pPr lvl="2" algn="ctr">
              <a:spcBef>
                <a:spcPts val="400"/>
              </a:spcBef>
              <a:spcAft>
                <a:spcPts val="0"/>
              </a:spcAft>
              <a:buNone/>
              <a:defRPr sz="1100"/>
            </a:lvl3pPr>
            <a:lvl4pPr lvl="3" algn="ctr">
              <a:spcBef>
                <a:spcPts val="400"/>
              </a:spcBef>
              <a:spcAft>
                <a:spcPts val="0"/>
              </a:spcAft>
              <a:buNone/>
              <a:defRPr sz="1100"/>
            </a:lvl4pPr>
            <a:lvl5pPr lvl="4" algn="ctr">
              <a:spcBef>
                <a:spcPts val="400"/>
              </a:spcBef>
              <a:spcAft>
                <a:spcPts val="0"/>
              </a:spcAft>
              <a:buNone/>
              <a:defRPr sz="1100"/>
            </a:lvl5pPr>
            <a:lvl6pPr lvl="5" algn="ctr">
              <a:spcBef>
                <a:spcPts val="400"/>
              </a:spcBef>
              <a:spcAft>
                <a:spcPts val="0"/>
              </a:spcAft>
              <a:buNone/>
              <a:defRPr sz="1100"/>
            </a:lvl6pPr>
            <a:lvl7pPr lvl="6" algn="ctr">
              <a:spcBef>
                <a:spcPts val="400"/>
              </a:spcBef>
              <a:spcAft>
                <a:spcPts val="0"/>
              </a:spcAft>
              <a:buNone/>
              <a:defRPr sz="1100"/>
            </a:lvl7pPr>
            <a:lvl8pPr lvl="7" algn="ctr">
              <a:spcBef>
                <a:spcPts val="400"/>
              </a:spcBef>
              <a:spcAft>
                <a:spcPts val="0"/>
              </a:spcAft>
              <a:buNone/>
              <a:defRPr sz="1100"/>
            </a:lvl8pPr>
            <a:lvl9pPr lvl="8" algn="ctr">
              <a:spcBef>
                <a:spcPts val="400"/>
              </a:spcBef>
              <a:spcAft>
                <a:spcPts val="400"/>
              </a:spcAft>
              <a:buNone/>
              <a:defRPr sz="1100"/>
            </a:lvl9pPr>
          </a:lstStyle>
          <a:p/>
        </p:txBody>
      </p:sp>
      <p:sp>
        <p:nvSpPr>
          <p:cNvPr id="1403" name="Google Shape;1403;p86"/>
          <p:cNvSpPr txBox="1"/>
          <p:nvPr>
            <p:ph idx="5" type="subTitle"/>
          </p:nvPr>
        </p:nvSpPr>
        <p:spPr>
          <a:xfrm>
            <a:off x="6692700" y="2718263"/>
            <a:ext cx="1787700" cy="284400"/>
          </a:xfrm>
          <a:prstGeom prst="rect">
            <a:avLst/>
          </a:prstGeom>
        </p:spPr>
        <p:txBody>
          <a:bodyPr anchorCtr="0" anchor="b" bIns="0" lIns="0" spcFirstLastPara="1" rIns="0" wrap="square" tIns="0">
            <a:noAutofit/>
          </a:bodyPr>
          <a:lstStyle>
            <a:lvl1pPr lv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404" name="Google Shape;1404;p86"/>
          <p:cNvSpPr txBox="1"/>
          <p:nvPr>
            <p:ph idx="6" type="subTitle"/>
          </p:nvPr>
        </p:nvSpPr>
        <p:spPr>
          <a:xfrm>
            <a:off x="4683081" y="3044625"/>
            <a:ext cx="1787700" cy="7956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400"/>
              </a:spcBef>
              <a:spcAft>
                <a:spcPts val="0"/>
              </a:spcAft>
              <a:buNone/>
              <a:defRPr sz="1100"/>
            </a:lvl2pPr>
            <a:lvl3pPr lvl="2" algn="ctr">
              <a:spcBef>
                <a:spcPts val="400"/>
              </a:spcBef>
              <a:spcAft>
                <a:spcPts val="0"/>
              </a:spcAft>
              <a:buNone/>
              <a:defRPr sz="1100"/>
            </a:lvl3pPr>
            <a:lvl4pPr lvl="3" algn="ctr">
              <a:spcBef>
                <a:spcPts val="400"/>
              </a:spcBef>
              <a:spcAft>
                <a:spcPts val="0"/>
              </a:spcAft>
              <a:buNone/>
              <a:defRPr sz="1100"/>
            </a:lvl4pPr>
            <a:lvl5pPr lvl="4" algn="ctr">
              <a:spcBef>
                <a:spcPts val="400"/>
              </a:spcBef>
              <a:spcAft>
                <a:spcPts val="0"/>
              </a:spcAft>
              <a:buNone/>
              <a:defRPr sz="1100"/>
            </a:lvl5pPr>
            <a:lvl6pPr lvl="5" algn="ctr">
              <a:spcBef>
                <a:spcPts val="400"/>
              </a:spcBef>
              <a:spcAft>
                <a:spcPts val="0"/>
              </a:spcAft>
              <a:buNone/>
              <a:defRPr sz="1100"/>
            </a:lvl6pPr>
            <a:lvl7pPr lvl="6" algn="ctr">
              <a:spcBef>
                <a:spcPts val="400"/>
              </a:spcBef>
              <a:spcAft>
                <a:spcPts val="0"/>
              </a:spcAft>
              <a:buNone/>
              <a:defRPr sz="1100"/>
            </a:lvl7pPr>
            <a:lvl8pPr lvl="7" algn="ctr">
              <a:spcBef>
                <a:spcPts val="400"/>
              </a:spcBef>
              <a:spcAft>
                <a:spcPts val="0"/>
              </a:spcAft>
              <a:buNone/>
              <a:defRPr sz="1100"/>
            </a:lvl8pPr>
            <a:lvl9pPr lvl="8" algn="ctr">
              <a:spcBef>
                <a:spcPts val="400"/>
              </a:spcBef>
              <a:spcAft>
                <a:spcPts val="400"/>
              </a:spcAft>
              <a:buNone/>
              <a:defRPr sz="1100"/>
            </a:lvl9pPr>
          </a:lstStyle>
          <a:p/>
        </p:txBody>
      </p:sp>
      <p:sp>
        <p:nvSpPr>
          <p:cNvPr id="1405" name="Google Shape;1405;p86"/>
          <p:cNvSpPr txBox="1"/>
          <p:nvPr>
            <p:ph idx="7" type="subTitle"/>
          </p:nvPr>
        </p:nvSpPr>
        <p:spPr>
          <a:xfrm>
            <a:off x="4683063" y="2718263"/>
            <a:ext cx="1787700" cy="284400"/>
          </a:xfrm>
          <a:prstGeom prst="rect">
            <a:avLst/>
          </a:prstGeom>
        </p:spPr>
        <p:txBody>
          <a:bodyPr anchorCtr="0" anchor="b" bIns="0" lIns="0" spcFirstLastPara="1" rIns="0" wrap="square" tIns="0">
            <a:noAutofit/>
          </a:bodyPr>
          <a:lstStyle>
            <a:lvl1pPr lv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406" name="Google Shape;1406;p86"/>
          <p:cNvSpPr txBox="1"/>
          <p:nvPr>
            <p:ph idx="8" type="subTitle"/>
          </p:nvPr>
        </p:nvSpPr>
        <p:spPr>
          <a:xfrm>
            <a:off x="2673444" y="3044625"/>
            <a:ext cx="1787700" cy="7956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400"/>
              </a:spcBef>
              <a:spcAft>
                <a:spcPts val="0"/>
              </a:spcAft>
              <a:buNone/>
              <a:defRPr sz="1100"/>
            </a:lvl2pPr>
            <a:lvl3pPr lvl="2" algn="ctr">
              <a:spcBef>
                <a:spcPts val="400"/>
              </a:spcBef>
              <a:spcAft>
                <a:spcPts val="0"/>
              </a:spcAft>
              <a:buNone/>
              <a:defRPr sz="1100"/>
            </a:lvl3pPr>
            <a:lvl4pPr lvl="3" algn="ctr">
              <a:spcBef>
                <a:spcPts val="400"/>
              </a:spcBef>
              <a:spcAft>
                <a:spcPts val="0"/>
              </a:spcAft>
              <a:buNone/>
              <a:defRPr sz="1100"/>
            </a:lvl4pPr>
            <a:lvl5pPr lvl="4" algn="ctr">
              <a:spcBef>
                <a:spcPts val="400"/>
              </a:spcBef>
              <a:spcAft>
                <a:spcPts val="0"/>
              </a:spcAft>
              <a:buNone/>
              <a:defRPr sz="1100"/>
            </a:lvl5pPr>
            <a:lvl6pPr lvl="5" algn="ctr">
              <a:spcBef>
                <a:spcPts val="400"/>
              </a:spcBef>
              <a:spcAft>
                <a:spcPts val="0"/>
              </a:spcAft>
              <a:buNone/>
              <a:defRPr sz="1100"/>
            </a:lvl6pPr>
            <a:lvl7pPr lvl="6" algn="ctr">
              <a:spcBef>
                <a:spcPts val="400"/>
              </a:spcBef>
              <a:spcAft>
                <a:spcPts val="0"/>
              </a:spcAft>
              <a:buNone/>
              <a:defRPr sz="1100"/>
            </a:lvl7pPr>
            <a:lvl8pPr lvl="7" algn="ctr">
              <a:spcBef>
                <a:spcPts val="400"/>
              </a:spcBef>
              <a:spcAft>
                <a:spcPts val="0"/>
              </a:spcAft>
              <a:buNone/>
              <a:defRPr sz="1100"/>
            </a:lvl8pPr>
            <a:lvl9pPr lvl="8" algn="ctr">
              <a:spcBef>
                <a:spcPts val="400"/>
              </a:spcBef>
              <a:spcAft>
                <a:spcPts val="400"/>
              </a:spcAft>
              <a:buNone/>
              <a:defRPr sz="1100"/>
            </a:lvl9pPr>
          </a:lstStyle>
          <a:p/>
        </p:txBody>
      </p:sp>
      <p:sp>
        <p:nvSpPr>
          <p:cNvPr id="1407" name="Google Shape;1407;p86"/>
          <p:cNvSpPr txBox="1"/>
          <p:nvPr>
            <p:ph idx="9" type="subTitle"/>
          </p:nvPr>
        </p:nvSpPr>
        <p:spPr>
          <a:xfrm>
            <a:off x="2673425" y="2718263"/>
            <a:ext cx="1787700" cy="284400"/>
          </a:xfrm>
          <a:prstGeom prst="rect">
            <a:avLst/>
          </a:prstGeom>
        </p:spPr>
        <p:txBody>
          <a:bodyPr anchorCtr="0" anchor="b" bIns="0" lIns="0" spcFirstLastPara="1" rIns="0" wrap="square" tIns="0">
            <a:noAutofit/>
          </a:bodyPr>
          <a:lstStyle>
            <a:lvl1pPr lv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408" name="Google Shape;1408;p86"/>
          <p:cNvSpPr txBox="1"/>
          <p:nvPr>
            <p:ph idx="1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409" name="Google Shape;1409;p86"/>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410" name="Google Shape;1410;p86"/>
          <p:cNvSpPr txBox="1"/>
          <p:nvPr>
            <p:ph idx="14"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left">
  <p:cSld name="CUSTOM_4_4">
    <p:spTree>
      <p:nvGrpSpPr>
        <p:cNvPr id="1411" name="Shape 1411"/>
        <p:cNvGrpSpPr/>
        <p:nvPr/>
      </p:nvGrpSpPr>
      <p:grpSpPr>
        <a:xfrm>
          <a:off x="0" y="0"/>
          <a:ext cx="0" cy="0"/>
          <a:chOff x="0" y="0"/>
          <a:chExt cx="0" cy="0"/>
        </a:xfrm>
      </p:grpSpPr>
      <p:sp>
        <p:nvSpPr>
          <p:cNvPr id="1412" name="Google Shape;1412;p87"/>
          <p:cNvSpPr txBox="1"/>
          <p:nvPr>
            <p:ph idx="1" type="subTitle"/>
          </p:nvPr>
        </p:nvSpPr>
        <p:spPr>
          <a:xfrm>
            <a:off x="663788" y="2519025"/>
            <a:ext cx="2469000" cy="1485600"/>
          </a:xfrm>
          <a:prstGeom prst="rect">
            <a:avLst/>
          </a:prstGeom>
        </p:spPr>
        <p:txBody>
          <a:bodyPr anchorCtr="0" anchor="t" bIns="0" lIns="0" spcFirstLastPara="1" rIns="0" wrap="square" tIns="0">
            <a:noAutofit/>
          </a:bodyPr>
          <a:lstStyle>
            <a:lvl1pPr lvl="0">
              <a:lnSpc>
                <a:spcPct val="150000"/>
              </a:lnSpc>
              <a:spcBef>
                <a:spcPts val="0"/>
              </a:spcBef>
              <a:spcAft>
                <a:spcPts val="0"/>
              </a:spcAft>
              <a:buNone/>
              <a:defRPr>
                <a:solidFill>
                  <a:schemeClr val="accent1"/>
                </a:solidFill>
              </a:defRPr>
            </a:lvl1pPr>
            <a:lvl2pPr lvl="1">
              <a:lnSpc>
                <a:spcPct val="150000"/>
              </a:lnSpc>
              <a:spcBef>
                <a:spcPts val="400"/>
              </a:spcBef>
              <a:spcAft>
                <a:spcPts val="0"/>
              </a:spcAft>
              <a:buNone/>
              <a:defRPr>
                <a:solidFill>
                  <a:schemeClr val="accent1"/>
                </a:solidFill>
              </a:defRPr>
            </a:lvl2pPr>
            <a:lvl3pPr lvl="2">
              <a:lnSpc>
                <a:spcPct val="150000"/>
              </a:lnSpc>
              <a:spcBef>
                <a:spcPts val="400"/>
              </a:spcBef>
              <a:spcAft>
                <a:spcPts val="0"/>
              </a:spcAft>
              <a:buNone/>
              <a:defRPr>
                <a:solidFill>
                  <a:schemeClr val="accent1"/>
                </a:solidFill>
              </a:defRPr>
            </a:lvl3pPr>
            <a:lvl4pPr lvl="3">
              <a:lnSpc>
                <a:spcPct val="150000"/>
              </a:lnSpc>
              <a:spcBef>
                <a:spcPts val="400"/>
              </a:spcBef>
              <a:spcAft>
                <a:spcPts val="0"/>
              </a:spcAft>
              <a:buNone/>
              <a:defRPr>
                <a:solidFill>
                  <a:schemeClr val="accent1"/>
                </a:solidFill>
              </a:defRPr>
            </a:lvl4pPr>
            <a:lvl5pPr lvl="4">
              <a:lnSpc>
                <a:spcPct val="150000"/>
              </a:lnSpc>
              <a:spcBef>
                <a:spcPts val="400"/>
              </a:spcBef>
              <a:spcAft>
                <a:spcPts val="0"/>
              </a:spcAft>
              <a:buNone/>
              <a:defRPr>
                <a:solidFill>
                  <a:schemeClr val="accent1"/>
                </a:solidFill>
              </a:defRPr>
            </a:lvl5pPr>
            <a:lvl6pPr lvl="5">
              <a:lnSpc>
                <a:spcPct val="150000"/>
              </a:lnSpc>
              <a:spcBef>
                <a:spcPts val="400"/>
              </a:spcBef>
              <a:spcAft>
                <a:spcPts val="0"/>
              </a:spcAft>
              <a:buNone/>
              <a:defRPr>
                <a:solidFill>
                  <a:schemeClr val="accent1"/>
                </a:solidFill>
              </a:defRPr>
            </a:lvl6pPr>
            <a:lvl7pPr lvl="6">
              <a:lnSpc>
                <a:spcPct val="150000"/>
              </a:lnSpc>
              <a:spcBef>
                <a:spcPts val="400"/>
              </a:spcBef>
              <a:spcAft>
                <a:spcPts val="0"/>
              </a:spcAft>
              <a:buNone/>
              <a:defRPr>
                <a:solidFill>
                  <a:schemeClr val="accent1"/>
                </a:solidFill>
              </a:defRPr>
            </a:lvl7pPr>
            <a:lvl8pPr lvl="7">
              <a:lnSpc>
                <a:spcPct val="150000"/>
              </a:lnSpc>
              <a:spcBef>
                <a:spcPts val="400"/>
              </a:spcBef>
              <a:spcAft>
                <a:spcPts val="0"/>
              </a:spcAft>
              <a:buNone/>
              <a:defRPr>
                <a:solidFill>
                  <a:schemeClr val="accent1"/>
                </a:solidFill>
              </a:defRPr>
            </a:lvl8pPr>
            <a:lvl9pPr lvl="8">
              <a:lnSpc>
                <a:spcPct val="150000"/>
              </a:lnSpc>
              <a:spcBef>
                <a:spcPts val="400"/>
              </a:spcBef>
              <a:spcAft>
                <a:spcPts val="400"/>
              </a:spcAft>
              <a:buNone/>
              <a:defRPr>
                <a:solidFill>
                  <a:schemeClr val="accent1"/>
                </a:solidFill>
              </a:defRPr>
            </a:lvl9pPr>
          </a:lstStyle>
          <a:p/>
        </p:txBody>
      </p:sp>
      <p:sp>
        <p:nvSpPr>
          <p:cNvPr id="1413" name="Google Shape;1413;p87"/>
          <p:cNvSpPr txBox="1"/>
          <p:nvPr>
            <p:ph type="title"/>
          </p:nvPr>
        </p:nvSpPr>
        <p:spPr>
          <a:xfrm>
            <a:off x="663788" y="930525"/>
            <a:ext cx="3086100" cy="1485600"/>
          </a:xfrm>
          <a:prstGeom prst="rect">
            <a:avLst/>
          </a:prstGeom>
        </p:spPr>
        <p:txBody>
          <a:bodyPr anchorCtr="0" anchor="t" bIns="0" lIns="0" spcFirstLastPara="1" rIns="0" wrap="square" tIns="0">
            <a:noAutofit/>
          </a:bodyPr>
          <a:lstStyle>
            <a:lvl1pPr lvl="0">
              <a:lnSpc>
                <a:spcPct val="140000"/>
              </a:lnSpc>
              <a:spcBef>
                <a:spcPts val="0"/>
              </a:spcBef>
              <a:spcAft>
                <a:spcPts val="0"/>
              </a:spcAft>
              <a:buNone/>
              <a:defRPr sz="1800"/>
            </a:lvl1pPr>
            <a:lvl2pPr lvl="1">
              <a:lnSpc>
                <a:spcPct val="140000"/>
              </a:lnSpc>
              <a:spcBef>
                <a:spcPts val="0"/>
              </a:spcBef>
              <a:spcAft>
                <a:spcPts val="0"/>
              </a:spcAft>
              <a:buNone/>
              <a:defRPr sz="1800"/>
            </a:lvl2pPr>
            <a:lvl3pPr lvl="2">
              <a:lnSpc>
                <a:spcPct val="140000"/>
              </a:lnSpc>
              <a:spcBef>
                <a:spcPts val="0"/>
              </a:spcBef>
              <a:spcAft>
                <a:spcPts val="0"/>
              </a:spcAft>
              <a:buNone/>
              <a:defRPr sz="1800"/>
            </a:lvl3pPr>
            <a:lvl4pPr lvl="3">
              <a:lnSpc>
                <a:spcPct val="140000"/>
              </a:lnSpc>
              <a:spcBef>
                <a:spcPts val="0"/>
              </a:spcBef>
              <a:spcAft>
                <a:spcPts val="0"/>
              </a:spcAft>
              <a:buNone/>
              <a:defRPr sz="1800"/>
            </a:lvl4pPr>
            <a:lvl5pPr lvl="4">
              <a:lnSpc>
                <a:spcPct val="140000"/>
              </a:lnSpc>
              <a:spcBef>
                <a:spcPts val="0"/>
              </a:spcBef>
              <a:spcAft>
                <a:spcPts val="0"/>
              </a:spcAft>
              <a:buNone/>
              <a:defRPr sz="1800"/>
            </a:lvl5pPr>
            <a:lvl6pPr lvl="5">
              <a:lnSpc>
                <a:spcPct val="140000"/>
              </a:lnSpc>
              <a:spcBef>
                <a:spcPts val="0"/>
              </a:spcBef>
              <a:spcAft>
                <a:spcPts val="0"/>
              </a:spcAft>
              <a:buNone/>
              <a:defRPr sz="1800"/>
            </a:lvl6pPr>
            <a:lvl7pPr lvl="6">
              <a:lnSpc>
                <a:spcPct val="140000"/>
              </a:lnSpc>
              <a:spcBef>
                <a:spcPts val="0"/>
              </a:spcBef>
              <a:spcAft>
                <a:spcPts val="0"/>
              </a:spcAft>
              <a:buNone/>
              <a:defRPr sz="1800"/>
            </a:lvl7pPr>
            <a:lvl8pPr lvl="7">
              <a:lnSpc>
                <a:spcPct val="140000"/>
              </a:lnSpc>
              <a:spcBef>
                <a:spcPts val="0"/>
              </a:spcBef>
              <a:spcAft>
                <a:spcPts val="0"/>
              </a:spcAft>
              <a:buNone/>
              <a:defRPr sz="1800"/>
            </a:lvl8pPr>
            <a:lvl9pPr lvl="8">
              <a:lnSpc>
                <a:spcPct val="140000"/>
              </a:lnSpc>
              <a:spcBef>
                <a:spcPts val="0"/>
              </a:spcBef>
              <a:spcAft>
                <a:spcPts val="0"/>
              </a:spcAft>
              <a:buNone/>
              <a:defRPr sz="1800"/>
            </a:lvl9pPr>
          </a:lstStyle>
          <a:p/>
        </p:txBody>
      </p:sp>
      <p:sp>
        <p:nvSpPr>
          <p:cNvPr id="1414" name="Google Shape;1414;p87"/>
          <p:cNvSpPr txBox="1"/>
          <p:nvPr>
            <p:ph idx="2"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cxnSp>
        <p:nvCxnSpPr>
          <p:cNvPr id="1415" name="Google Shape;1415;p87"/>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416" name="Google Shape;1416;p87"/>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417" name="Google Shape;1417;p8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418" name="Google Shape;1418;p87"/>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419" name="Google Shape;1419;p87"/>
          <p:cNvSpPr txBox="1"/>
          <p:nvPr>
            <p:ph idx="3"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420" name="Google Shape;1420;p87"/>
          <p:cNvSpPr txBox="1"/>
          <p:nvPr>
            <p:ph idx="4" type="subTitle"/>
          </p:nvPr>
        </p:nvSpPr>
        <p:spPr>
          <a:xfrm>
            <a:off x="5143013" y="1233038"/>
            <a:ext cx="3495600" cy="664800"/>
          </a:xfrm>
          <a:prstGeom prst="rect">
            <a:avLst/>
          </a:prstGeom>
        </p:spPr>
        <p:txBody>
          <a:bodyPr anchorCtr="0" anchor="t" bIns="0" lIns="0" spcFirstLastPara="1" rIns="0" wrap="square" tIns="0">
            <a:noAutofit/>
          </a:bodyPr>
          <a:lstStyle>
            <a:lvl1pPr lvl="0">
              <a:spcBef>
                <a:spcPts val="0"/>
              </a:spcBef>
              <a:spcAft>
                <a:spcPts val="0"/>
              </a:spcAft>
              <a:buNone/>
              <a:defRPr sz="1100"/>
            </a:lvl1pPr>
            <a:lvl2pPr lvl="1">
              <a:spcBef>
                <a:spcPts val="400"/>
              </a:spcBef>
              <a:spcAft>
                <a:spcPts val="0"/>
              </a:spcAft>
              <a:buNone/>
              <a:defRPr sz="1100"/>
            </a:lvl2pPr>
            <a:lvl3pPr lvl="2">
              <a:spcBef>
                <a:spcPts val="400"/>
              </a:spcBef>
              <a:spcAft>
                <a:spcPts val="0"/>
              </a:spcAft>
              <a:buNone/>
              <a:defRPr sz="1100"/>
            </a:lvl3pPr>
            <a:lvl4pPr lvl="3">
              <a:spcBef>
                <a:spcPts val="400"/>
              </a:spcBef>
              <a:spcAft>
                <a:spcPts val="0"/>
              </a:spcAft>
              <a:buNone/>
              <a:defRPr sz="1100"/>
            </a:lvl4pPr>
            <a:lvl5pPr lvl="4">
              <a:spcBef>
                <a:spcPts val="400"/>
              </a:spcBef>
              <a:spcAft>
                <a:spcPts val="0"/>
              </a:spcAft>
              <a:buNone/>
              <a:defRPr sz="1100"/>
            </a:lvl5pPr>
            <a:lvl6pPr lvl="5">
              <a:spcBef>
                <a:spcPts val="400"/>
              </a:spcBef>
              <a:spcAft>
                <a:spcPts val="0"/>
              </a:spcAft>
              <a:buNone/>
              <a:defRPr sz="1100"/>
            </a:lvl6pPr>
            <a:lvl7pPr lvl="6">
              <a:spcBef>
                <a:spcPts val="400"/>
              </a:spcBef>
              <a:spcAft>
                <a:spcPts val="0"/>
              </a:spcAft>
              <a:buNone/>
              <a:defRPr sz="1100"/>
            </a:lvl7pPr>
            <a:lvl8pPr lvl="7">
              <a:spcBef>
                <a:spcPts val="400"/>
              </a:spcBef>
              <a:spcAft>
                <a:spcPts val="0"/>
              </a:spcAft>
              <a:buNone/>
              <a:defRPr sz="1100"/>
            </a:lvl8pPr>
            <a:lvl9pPr lvl="8">
              <a:spcBef>
                <a:spcPts val="400"/>
              </a:spcBef>
              <a:spcAft>
                <a:spcPts val="400"/>
              </a:spcAft>
              <a:buNone/>
              <a:defRPr sz="1100"/>
            </a:lvl9pPr>
          </a:lstStyle>
          <a:p/>
        </p:txBody>
      </p:sp>
      <p:sp>
        <p:nvSpPr>
          <p:cNvPr id="1421" name="Google Shape;1421;p87"/>
          <p:cNvSpPr txBox="1"/>
          <p:nvPr>
            <p:ph idx="5" type="subTitle"/>
          </p:nvPr>
        </p:nvSpPr>
        <p:spPr>
          <a:xfrm>
            <a:off x="5143013" y="930525"/>
            <a:ext cx="3495600" cy="260700"/>
          </a:xfrm>
          <a:prstGeom prst="rect">
            <a:avLst/>
          </a:prstGeom>
        </p:spPr>
        <p:txBody>
          <a:bodyPr anchorCtr="0" anchor="b" bIns="0" lIns="0" spcFirstLastPara="1" rIns="0" wrap="square" tIns="0">
            <a:noAutofit/>
          </a:bodyPr>
          <a:lstStyle>
            <a:lvl1pPr lv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422" name="Google Shape;1422;p87"/>
          <p:cNvSpPr txBox="1"/>
          <p:nvPr>
            <p:ph idx="6" type="subTitle"/>
          </p:nvPr>
        </p:nvSpPr>
        <p:spPr>
          <a:xfrm>
            <a:off x="5143013" y="2373094"/>
            <a:ext cx="3495600" cy="664800"/>
          </a:xfrm>
          <a:prstGeom prst="rect">
            <a:avLst/>
          </a:prstGeom>
        </p:spPr>
        <p:txBody>
          <a:bodyPr anchorCtr="0" anchor="t" bIns="0" lIns="0" spcFirstLastPara="1" rIns="0" wrap="square" tIns="0">
            <a:noAutofit/>
          </a:bodyPr>
          <a:lstStyle>
            <a:lvl1pPr lvl="0">
              <a:spcBef>
                <a:spcPts val="0"/>
              </a:spcBef>
              <a:spcAft>
                <a:spcPts val="0"/>
              </a:spcAft>
              <a:buNone/>
              <a:defRPr sz="1100"/>
            </a:lvl1pPr>
            <a:lvl2pPr lvl="1">
              <a:spcBef>
                <a:spcPts val="400"/>
              </a:spcBef>
              <a:spcAft>
                <a:spcPts val="0"/>
              </a:spcAft>
              <a:buNone/>
              <a:defRPr sz="1100"/>
            </a:lvl2pPr>
            <a:lvl3pPr lvl="2">
              <a:spcBef>
                <a:spcPts val="400"/>
              </a:spcBef>
              <a:spcAft>
                <a:spcPts val="0"/>
              </a:spcAft>
              <a:buNone/>
              <a:defRPr sz="1100"/>
            </a:lvl3pPr>
            <a:lvl4pPr lvl="3">
              <a:spcBef>
                <a:spcPts val="400"/>
              </a:spcBef>
              <a:spcAft>
                <a:spcPts val="0"/>
              </a:spcAft>
              <a:buNone/>
              <a:defRPr sz="1100"/>
            </a:lvl4pPr>
            <a:lvl5pPr lvl="4">
              <a:spcBef>
                <a:spcPts val="400"/>
              </a:spcBef>
              <a:spcAft>
                <a:spcPts val="0"/>
              </a:spcAft>
              <a:buNone/>
              <a:defRPr sz="1100"/>
            </a:lvl5pPr>
            <a:lvl6pPr lvl="5">
              <a:spcBef>
                <a:spcPts val="400"/>
              </a:spcBef>
              <a:spcAft>
                <a:spcPts val="0"/>
              </a:spcAft>
              <a:buNone/>
              <a:defRPr sz="1100"/>
            </a:lvl6pPr>
            <a:lvl7pPr lvl="6">
              <a:spcBef>
                <a:spcPts val="400"/>
              </a:spcBef>
              <a:spcAft>
                <a:spcPts val="0"/>
              </a:spcAft>
              <a:buNone/>
              <a:defRPr sz="1100"/>
            </a:lvl7pPr>
            <a:lvl8pPr lvl="7">
              <a:spcBef>
                <a:spcPts val="400"/>
              </a:spcBef>
              <a:spcAft>
                <a:spcPts val="0"/>
              </a:spcAft>
              <a:buNone/>
              <a:defRPr sz="1100"/>
            </a:lvl8pPr>
            <a:lvl9pPr lvl="8">
              <a:spcBef>
                <a:spcPts val="400"/>
              </a:spcBef>
              <a:spcAft>
                <a:spcPts val="400"/>
              </a:spcAft>
              <a:buNone/>
              <a:defRPr sz="1100"/>
            </a:lvl9pPr>
          </a:lstStyle>
          <a:p/>
        </p:txBody>
      </p:sp>
      <p:sp>
        <p:nvSpPr>
          <p:cNvPr id="1423" name="Google Shape;1423;p87"/>
          <p:cNvSpPr txBox="1"/>
          <p:nvPr>
            <p:ph idx="7" type="subTitle"/>
          </p:nvPr>
        </p:nvSpPr>
        <p:spPr>
          <a:xfrm>
            <a:off x="5143013" y="2070581"/>
            <a:ext cx="3495600" cy="260700"/>
          </a:xfrm>
          <a:prstGeom prst="rect">
            <a:avLst/>
          </a:prstGeom>
        </p:spPr>
        <p:txBody>
          <a:bodyPr anchorCtr="0" anchor="b" bIns="0" lIns="0" spcFirstLastPara="1" rIns="0" wrap="square" tIns="0">
            <a:noAutofit/>
          </a:bodyPr>
          <a:lstStyle>
            <a:lvl1pPr lv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424" name="Google Shape;1424;p87"/>
          <p:cNvSpPr txBox="1"/>
          <p:nvPr>
            <p:ph idx="8" type="subTitle"/>
          </p:nvPr>
        </p:nvSpPr>
        <p:spPr>
          <a:xfrm>
            <a:off x="5143013" y="3513150"/>
            <a:ext cx="3495600" cy="664800"/>
          </a:xfrm>
          <a:prstGeom prst="rect">
            <a:avLst/>
          </a:prstGeom>
        </p:spPr>
        <p:txBody>
          <a:bodyPr anchorCtr="0" anchor="t" bIns="0" lIns="0" spcFirstLastPara="1" rIns="0" wrap="square" tIns="0">
            <a:noAutofit/>
          </a:bodyPr>
          <a:lstStyle>
            <a:lvl1pPr lvl="0">
              <a:spcBef>
                <a:spcPts val="0"/>
              </a:spcBef>
              <a:spcAft>
                <a:spcPts val="0"/>
              </a:spcAft>
              <a:buNone/>
              <a:defRPr sz="1100"/>
            </a:lvl1pPr>
            <a:lvl2pPr lvl="1">
              <a:spcBef>
                <a:spcPts val="400"/>
              </a:spcBef>
              <a:spcAft>
                <a:spcPts val="0"/>
              </a:spcAft>
              <a:buNone/>
              <a:defRPr sz="1100"/>
            </a:lvl2pPr>
            <a:lvl3pPr lvl="2">
              <a:spcBef>
                <a:spcPts val="400"/>
              </a:spcBef>
              <a:spcAft>
                <a:spcPts val="0"/>
              </a:spcAft>
              <a:buNone/>
              <a:defRPr sz="1100"/>
            </a:lvl3pPr>
            <a:lvl4pPr lvl="3">
              <a:spcBef>
                <a:spcPts val="400"/>
              </a:spcBef>
              <a:spcAft>
                <a:spcPts val="0"/>
              </a:spcAft>
              <a:buNone/>
              <a:defRPr sz="1100"/>
            </a:lvl4pPr>
            <a:lvl5pPr lvl="4">
              <a:spcBef>
                <a:spcPts val="400"/>
              </a:spcBef>
              <a:spcAft>
                <a:spcPts val="0"/>
              </a:spcAft>
              <a:buNone/>
              <a:defRPr sz="1100"/>
            </a:lvl5pPr>
            <a:lvl6pPr lvl="5">
              <a:spcBef>
                <a:spcPts val="400"/>
              </a:spcBef>
              <a:spcAft>
                <a:spcPts val="0"/>
              </a:spcAft>
              <a:buNone/>
              <a:defRPr sz="1100"/>
            </a:lvl6pPr>
            <a:lvl7pPr lvl="6">
              <a:spcBef>
                <a:spcPts val="400"/>
              </a:spcBef>
              <a:spcAft>
                <a:spcPts val="0"/>
              </a:spcAft>
              <a:buNone/>
              <a:defRPr sz="1100"/>
            </a:lvl7pPr>
            <a:lvl8pPr lvl="7">
              <a:spcBef>
                <a:spcPts val="400"/>
              </a:spcBef>
              <a:spcAft>
                <a:spcPts val="0"/>
              </a:spcAft>
              <a:buNone/>
              <a:defRPr sz="1100"/>
            </a:lvl8pPr>
            <a:lvl9pPr lvl="8">
              <a:spcBef>
                <a:spcPts val="400"/>
              </a:spcBef>
              <a:spcAft>
                <a:spcPts val="400"/>
              </a:spcAft>
              <a:buNone/>
              <a:defRPr sz="1100"/>
            </a:lvl9pPr>
          </a:lstStyle>
          <a:p/>
        </p:txBody>
      </p:sp>
      <p:sp>
        <p:nvSpPr>
          <p:cNvPr id="1425" name="Google Shape;1425;p87"/>
          <p:cNvSpPr txBox="1"/>
          <p:nvPr>
            <p:ph idx="9" type="subTitle"/>
          </p:nvPr>
        </p:nvSpPr>
        <p:spPr>
          <a:xfrm>
            <a:off x="5143013" y="3210638"/>
            <a:ext cx="3495600" cy="260700"/>
          </a:xfrm>
          <a:prstGeom prst="rect">
            <a:avLst/>
          </a:prstGeom>
        </p:spPr>
        <p:txBody>
          <a:bodyPr anchorCtr="0" anchor="b" bIns="0" lIns="0" spcFirstLastPara="1" rIns="0" wrap="square" tIns="0">
            <a:noAutofit/>
          </a:bodyPr>
          <a:lstStyle>
            <a:lvl1pPr lv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hree column">
  <p:cSld name="CUSTOM_4_3">
    <p:spTree>
      <p:nvGrpSpPr>
        <p:cNvPr id="1426" name="Shape 1426"/>
        <p:cNvGrpSpPr/>
        <p:nvPr/>
      </p:nvGrpSpPr>
      <p:grpSpPr>
        <a:xfrm>
          <a:off x="0" y="0"/>
          <a:ext cx="0" cy="0"/>
          <a:chOff x="0" y="0"/>
          <a:chExt cx="0" cy="0"/>
        </a:xfrm>
      </p:grpSpPr>
      <p:cxnSp>
        <p:nvCxnSpPr>
          <p:cNvPr id="1427" name="Google Shape;1427;p88"/>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428" name="Google Shape;1428;p88"/>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429" name="Google Shape;1429;p8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430" name="Google Shape;1430;p88"/>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431" name="Google Shape;1431;p88"/>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cxnSp>
        <p:nvCxnSpPr>
          <p:cNvPr id="1432" name="Google Shape;1432;p88"/>
          <p:cNvCxnSpPr/>
          <p:nvPr/>
        </p:nvCxnSpPr>
        <p:spPr>
          <a:xfrm>
            <a:off x="3229613" y="3172294"/>
            <a:ext cx="0" cy="1168200"/>
          </a:xfrm>
          <a:prstGeom prst="straightConnector1">
            <a:avLst/>
          </a:prstGeom>
          <a:noFill/>
          <a:ln cap="flat" cmpd="sng" w="9525">
            <a:solidFill>
              <a:schemeClr val="dk2"/>
            </a:solidFill>
            <a:prstDash val="dot"/>
            <a:round/>
            <a:headEnd len="med" w="med" type="none"/>
            <a:tailEnd len="med" w="med" type="none"/>
          </a:ln>
        </p:spPr>
      </p:cxnSp>
      <p:cxnSp>
        <p:nvCxnSpPr>
          <p:cNvPr id="1433" name="Google Shape;1433;p88"/>
          <p:cNvCxnSpPr/>
          <p:nvPr/>
        </p:nvCxnSpPr>
        <p:spPr>
          <a:xfrm>
            <a:off x="5914388" y="3172294"/>
            <a:ext cx="0" cy="1168200"/>
          </a:xfrm>
          <a:prstGeom prst="straightConnector1">
            <a:avLst/>
          </a:prstGeom>
          <a:noFill/>
          <a:ln cap="flat" cmpd="sng" w="9525">
            <a:solidFill>
              <a:schemeClr val="dk2"/>
            </a:solidFill>
            <a:prstDash val="dot"/>
            <a:round/>
            <a:headEnd len="med" w="med" type="none"/>
            <a:tailEnd len="med" w="med" type="none"/>
          </a:ln>
        </p:spPr>
      </p:cxnSp>
      <p:sp>
        <p:nvSpPr>
          <p:cNvPr id="1434" name="Google Shape;1434;p88"/>
          <p:cNvSpPr txBox="1"/>
          <p:nvPr>
            <p:ph idx="2" type="subTitle"/>
          </p:nvPr>
        </p:nvSpPr>
        <p:spPr>
          <a:xfrm>
            <a:off x="3351225" y="3172294"/>
            <a:ext cx="2441400" cy="241500"/>
          </a:xfrm>
          <a:prstGeom prst="rect">
            <a:avLst/>
          </a:prstGeom>
        </p:spPr>
        <p:txBody>
          <a:bodyPr anchorCtr="0" anchor="b" bIns="0" lIns="0" spcFirstLastPara="1" rIns="0" wrap="square" tIns="0">
            <a:noAutofit/>
          </a:bodyPr>
          <a:lstStyle>
            <a:lvl1pPr lv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435" name="Google Shape;1435;p88"/>
          <p:cNvSpPr txBox="1"/>
          <p:nvPr>
            <p:ph idx="3" type="subTitle"/>
          </p:nvPr>
        </p:nvSpPr>
        <p:spPr>
          <a:xfrm>
            <a:off x="3351300" y="3539213"/>
            <a:ext cx="2441400" cy="6864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400"/>
              </a:spcBef>
              <a:spcAft>
                <a:spcPts val="0"/>
              </a:spcAft>
              <a:buNone/>
              <a:defRPr sz="1100"/>
            </a:lvl2pPr>
            <a:lvl3pPr lvl="2" algn="ctr">
              <a:spcBef>
                <a:spcPts val="400"/>
              </a:spcBef>
              <a:spcAft>
                <a:spcPts val="0"/>
              </a:spcAft>
              <a:buNone/>
              <a:defRPr sz="1100"/>
            </a:lvl3pPr>
            <a:lvl4pPr lvl="3" algn="ctr">
              <a:spcBef>
                <a:spcPts val="400"/>
              </a:spcBef>
              <a:spcAft>
                <a:spcPts val="0"/>
              </a:spcAft>
              <a:buNone/>
              <a:defRPr sz="1100"/>
            </a:lvl4pPr>
            <a:lvl5pPr lvl="4" algn="ctr">
              <a:spcBef>
                <a:spcPts val="400"/>
              </a:spcBef>
              <a:spcAft>
                <a:spcPts val="0"/>
              </a:spcAft>
              <a:buNone/>
              <a:defRPr sz="1100"/>
            </a:lvl5pPr>
            <a:lvl6pPr lvl="5" algn="ctr">
              <a:spcBef>
                <a:spcPts val="400"/>
              </a:spcBef>
              <a:spcAft>
                <a:spcPts val="0"/>
              </a:spcAft>
              <a:buNone/>
              <a:defRPr sz="1100"/>
            </a:lvl6pPr>
            <a:lvl7pPr lvl="6" algn="ctr">
              <a:spcBef>
                <a:spcPts val="400"/>
              </a:spcBef>
              <a:spcAft>
                <a:spcPts val="0"/>
              </a:spcAft>
              <a:buNone/>
              <a:defRPr sz="1100"/>
            </a:lvl7pPr>
            <a:lvl8pPr lvl="7" algn="ctr">
              <a:spcBef>
                <a:spcPts val="400"/>
              </a:spcBef>
              <a:spcAft>
                <a:spcPts val="0"/>
              </a:spcAft>
              <a:buNone/>
              <a:defRPr sz="1100"/>
            </a:lvl8pPr>
            <a:lvl9pPr lvl="8" algn="ctr">
              <a:spcBef>
                <a:spcPts val="400"/>
              </a:spcBef>
              <a:spcAft>
                <a:spcPts val="400"/>
              </a:spcAft>
              <a:buNone/>
              <a:defRPr sz="1100"/>
            </a:lvl9pPr>
          </a:lstStyle>
          <a:p/>
        </p:txBody>
      </p:sp>
      <p:sp>
        <p:nvSpPr>
          <p:cNvPr id="1436" name="Google Shape;1436;p88"/>
          <p:cNvSpPr txBox="1"/>
          <p:nvPr>
            <p:ph idx="4" type="subTitle"/>
          </p:nvPr>
        </p:nvSpPr>
        <p:spPr>
          <a:xfrm>
            <a:off x="6036000" y="3172294"/>
            <a:ext cx="2441400" cy="241500"/>
          </a:xfrm>
          <a:prstGeom prst="rect">
            <a:avLst/>
          </a:prstGeom>
        </p:spPr>
        <p:txBody>
          <a:bodyPr anchorCtr="0" anchor="b" bIns="0" lIns="0" spcFirstLastPara="1" rIns="0" wrap="square" tIns="0">
            <a:noAutofit/>
          </a:bodyPr>
          <a:lstStyle>
            <a:lvl1pPr lv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437" name="Google Shape;1437;p88"/>
          <p:cNvSpPr txBox="1"/>
          <p:nvPr>
            <p:ph idx="5" type="subTitle"/>
          </p:nvPr>
        </p:nvSpPr>
        <p:spPr>
          <a:xfrm>
            <a:off x="6036075" y="3539213"/>
            <a:ext cx="2441400" cy="6864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400"/>
              </a:spcBef>
              <a:spcAft>
                <a:spcPts val="0"/>
              </a:spcAft>
              <a:buNone/>
              <a:defRPr sz="1100"/>
            </a:lvl2pPr>
            <a:lvl3pPr lvl="2" algn="ctr">
              <a:spcBef>
                <a:spcPts val="400"/>
              </a:spcBef>
              <a:spcAft>
                <a:spcPts val="0"/>
              </a:spcAft>
              <a:buNone/>
              <a:defRPr sz="1100"/>
            </a:lvl3pPr>
            <a:lvl4pPr lvl="3" algn="ctr">
              <a:spcBef>
                <a:spcPts val="400"/>
              </a:spcBef>
              <a:spcAft>
                <a:spcPts val="0"/>
              </a:spcAft>
              <a:buNone/>
              <a:defRPr sz="1100"/>
            </a:lvl4pPr>
            <a:lvl5pPr lvl="4" algn="ctr">
              <a:spcBef>
                <a:spcPts val="400"/>
              </a:spcBef>
              <a:spcAft>
                <a:spcPts val="0"/>
              </a:spcAft>
              <a:buNone/>
              <a:defRPr sz="1100"/>
            </a:lvl5pPr>
            <a:lvl6pPr lvl="5" algn="ctr">
              <a:spcBef>
                <a:spcPts val="400"/>
              </a:spcBef>
              <a:spcAft>
                <a:spcPts val="0"/>
              </a:spcAft>
              <a:buNone/>
              <a:defRPr sz="1100"/>
            </a:lvl6pPr>
            <a:lvl7pPr lvl="6" algn="ctr">
              <a:spcBef>
                <a:spcPts val="400"/>
              </a:spcBef>
              <a:spcAft>
                <a:spcPts val="0"/>
              </a:spcAft>
              <a:buNone/>
              <a:defRPr sz="1100"/>
            </a:lvl7pPr>
            <a:lvl8pPr lvl="7" algn="ctr">
              <a:spcBef>
                <a:spcPts val="400"/>
              </a:spcBef>
              <a:spcAft>
                <a:spcPts val="0"/>
              </a:spcAft>
              <a:buNone/>
              <a:defRPr sz="1100"/>
            </a:lvl8pPr>
            <a:lvl9pPr lvl="8" algn="ctr">
              <a:spcBef>
                <a:spcPts val="400"/>
              </a:spcBef>
              <a:spcAft>
                <a:spcPts val="400"/>
              </a:spcAft>
              <a:buNone/>
              <a:defRPr sz="1100"/>
            </a:lvl9pPr>
          </a:lstStyle>
          <a:p/>
        </p:txBody>
      </p:sp>
      <p:sp>
        <p:nvSpPr>
          <p:cNvPr id="1438" name="Google Shape;1438;p88"/>
          <p:cNvSpPr txBox="1"/>
          <p:nvPr>
            <p:ph idx="6" type="subTitle"/>
          </p:nvPr>
        </p:nvSpPr>
        <p:spPr>
          <a:xfrm>
            <a:off x="666450" y="3172294"/>
            <a:ext cx="2441400" cy="241500"/>
          </a:xfrm>
          <a:prstGeom prst="rect">
            <a:avLst/>
          </a:prstGeom>
        </p:spPr>
        <p:txBody>
          <a:bodyPr anchorCtr="0" anchor="b" bIns="0" lIns="0" spcFirstLastPara="1" rIns="0" wrap="square" tIns="0">
            <a:noAutofit/>
          </a:bodyPr>
          <a:lstStyle>
            <a:lvl1pPr lv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1439" name="Google Shape;1439;p88"/>
          <p:cNvSpPr txBox="1"/>
          <p:nvPr>
            <p:ph idx="7" type="subTitle"/>
          </p:nvPr>
        </p:nvSpPr>
        <p:spPr>
          <a:xfrm>
            <a:off x="666525" y="3539213"/>
            <a:ext cx="2441400" cy="686400"/>
          </a:xfrm>
          <a:prstGeom prst="rect">
            <a:avLst/>
          </a:prstGeom>
        </p:spPr>
        <p:txBody>
          <a:bodyPr anchorCtr="0" anchor="t" bIns="0" lIns="0" spcFirstLastPara="1" rIns="0" wrap="square" tIns="0">
            <a:noAutofit/>
          </a:bodyPr>
          <a:lstStyle>
            <a:lvl1pPr lvl="0" algn="ctr">
              <a:spcBef>
                <a:spcPts val="0"/>
              </a:spcBef>
              <a:spcAft>
                <a:spcPts val="0"/>
              </a:spcAft>
              <a:buNone/>
              <a:defRPr sz="1100"/>
            </a:lvl1pPr>
            <a:lvl2pPr lvl="1" algn="ctr">
              <a:spcBef>
                <a:spcPts val="400"/>
              </a:spcBef>
              <a:spcAft>
                <a:spcPts val="0"/>
              </a:spcAft>
              <a:buNone/>
              <a:defRPr sz="1100"/>
            </a:lvl2pPr>
            <a:lvl3pPr lvl="2" algn="ctr">
              <a:spcBef>
                <a:spcPts val="400"/>
              </a:spcBef>
              <a:spcAft>
                <a:spcPts val="0"/>
              </a:spcAft>
              <a:buNone/>
              <a:defRPr sz="1100"/>
            </a:lvl3pPr>
            <a:lvl4pPr lvl="3" algn="ctr">
              <a:spcBef>
                <a:spcPts val="400"/>
              </a:spcBef>
              <a:spcAft>
                <a:spcPts val="0"/>
              </a:spcAft>
              <a:buNone/>
              <a:defRPr sz="1100"/>
            </a:lvl4pPr>
            <a:lvl5pPr lvl="4" algn="ctr">
              <a:spcBef>
                <a:spcPts val="400"/>
              </a:spcBef>
              <a:spcAft>
                <a:spcPts val="0"/>
              </a:spcAft>
              <a:buNone/>
              <a:defRPr sz="1100"/>
            </a:lvl5pPr>
            <a:lvl6pPr lvl="5" algn="ctr">
              <a:spcBef>
                <a:spcPts val="400"/>
              </a:spcBef>
              <a:spcAft>
                <a:spcPts val="0"/>
              </a:spcAft>
              <a:buNone/>
              <a:defRPr sz="1100"/>
            </a:lvl6pPr>
            <a:lvl7pPr lvl="6" algn="ctr">
              <a:spcBef>
                <a:spcPts val="400"/>
              </a:spcBef>
              <a:spcAft>
                <a:spcPts val="0"/>
              </a:spcAft>
              <a:buNone/>
              <a:defRPr sz="1100"/>
            </a:lvl7pPr>
            <a:lvl8pPr lvl="7" algn="ctr">
              <a:spcBef>
                <a:spcPts val="400"/>
              </a:spcBef>
              <a:spcAft>
                <a:spcPts val="0"/>
              </a:spcAft>
              <a:buNone/>
              <a:defRPr sz="1100"/>
            </a:lvl8pPr>
            <a:lvl9pPr lvl="8" algn="ctr">
              <a:spcBef>
                <a:spcPts val="400"/>
              </a:spcBef>
              <a:spcAft>
                <a:spcPts val="400"/>
              </a:spcAft>
              <a:buNone/>
              <a:defRPr sz="1100"/>
            </a:lvl9pPr>
          </a:lstStyle>
          <a:p/>
        </p:txBody>
      </p:sp>
      <p:sp>
        <p:nvSpPr>
          <p:cNvPr id="1440" name="Google Shape;1440;p88"/>
          <p:cNvSpPr txBox="1"/>
          <p:nvPr>
            <p:ph idx="8"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441" name="Google Shape;1441;p88"/>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442" name="Google Shape;1442;p88"/>
          <p:cNvSpPr txBox="1"/>
          <p:nvPr>
            <p:ph idx="9"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image left">
  <p:cSld name="CUSTOM_4_2">
    <p:spTree>
      <p:nvGrpSpPr>
        <p:cNvPr id="1443" name="Shape 1443"/>
        <p:cNvGrpSpPr/>
        <p:nvPr/>
      </p:nvGrpSpPr>
      <p:grpSpPr>
        <a:xfrm>
          <a:off x="0" y="0"/>
          <a:ext cx="0" cy="0"/>
          <a:chOff x="0" y="0"/>
          <a:chExt cx="0" cy="0"/>
        </a:xfrm>
      </p:grpSpPr>
      <p:cxnSp>
        <p:nvCxnSpPr>
          <p:cNvPr id="1444" name="Google Shape;1444;p89"/>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445" name="Google Shape;1445;p89"/>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446" name="Google Shape;1446;p89"/>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447" name="Google Shape;1447;p89"/>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448" name="Google Shape;1448;p89"/>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449" name="Google Shape;1449;p89"/>
          <p:cNvSpPr txBox="1"/>
          <p:nvPr>
            <p:ph idx="2" type="subTitle"/>
          </p:nvPr>
        </p:nvSpPr>
        <p:spPr>
          <a:xfrm>
            <a:off x="4246556" y="1904438"/>
            <a:ext cx="4114800" cy="2376600"/>
          </a:xfrm>
          <a:prstGeom prst="rect">
            <a:avLst/>
          </a:prstGeom>
        </p:spPr>
        <p:txBody>
          <a:bodyPr anchorCtr="0" anchor="t" bIns="0" lIns="0" spcFirstLastPara="1" rIns="0" wrap="square" tIns="0">
            <a:noAutofit/>
          </a:bodyPr>
          <a:lstStyle>
            <a:lvl1pPr lvl="0">
              <a:lnSpc>
                <a:spcPct val="113000"/>
              </a:lnSpc>
              <a:spcBef>
                <a:spcPts val="0"/>
              </a:spcBef>
              <a:spcAft>
                <a:spcPts val="0"/>
              </a:spcAft>
              <a:buNone/>
              <a:defRPr/>
            </a:lvl1pPr>
            <a:lvl2pPr lvl="1">
              <a:lnSpc>
                <a:spcPct val="113000"/>
              </a:lnSpc>
              <a:spcBef>
                <a:spcPts val="1500"/>
              </a:spcBef>
              <a:spcAft>
                <a:spcPts val="0"/>
              </a:spcAft>
              <a:buNone/>
              <a:defRPr/>
            </a:lvl2pPr>
            <a:lvl3pPr lvl="2">
              <a:lnSpc>
                <a:spcPct val="113000"/>
              </a:lnSpc>
              <a:spcBef>
                <a:spcPts val="1500"/>
              </a:spcBef>
              <a:spcAft>
                <a:spcPts val="0"/>
              </a:spcAft>
              <a:buNone/>
              <a:defRPr/>
            </a:lvl3pPr>
            <a:lvl4pPr lvl="3">
              <a:lnSpc>
                <a:spcPct val="113000"/>
              </a:lnSpc>
              <a:spcBef>
                <a:spcPts val="1500"/>
              </a:spcBef>
              <a:spcAft>
                <a:spcPts val="0"/>
              </a:spcAft>
              <a:buNone/>
              <a:defRPr/>
            </a:lvl4pPr>
            <a:lvl5pPr lvl="4">
              <a:lnSpc>
                <a:spcPct val="113000"/>
              </a:lnSpc>
              <a:spcBef>
                <a:spcPts val="1500"/>
              </a:spcBef>
              <a:spcAft>
                <a:spcPts val="0"/>
              </a:spcAft>
              <a:buNone/>
              <a:defRPr/>
            </a:lvl5pPr>
            <a:lvl6pPr lvl="5">
              <a:lnSpc>
                <a:spcPct val="113000"/>
              </a:lnSpc>
              <a:spcBef>
                <a:spcPts val="1500"/>
              </a:spcBef>
              <a:spcAft>
                <a:spcPts val="0"/>
              </a:spcAft>
              <a:buNone/>
              <a:defRPr/>
            </a:lvl6pPr>
            <a:lvl7pPr lvl="6">
              <a:lnSpc>
                <a:spcPct val="113000"/>
              </a:lnSpc>
              <a:spcBef>
                <a:spcPts val="1500"/>
              </a:spcBef>
              <a:spcAft>
                <a:spcPts val="0"/>
              </a:spcAft>
              <a:buNone/>
              <a:defRPr/>
            </a:lvl7pPr>
            <a:lvl8pPr lvl="7">
              <a:lnSpc>
                <a:spcPct val="113000"/>
              </a:lnSpc>
              <a:spcBef>
                <a:spcPts val="1500"/>
              </a:spcBef>
              <a:spcAft>
                <a:spcPts val="0"/>
              </a:spcAft>
              <a:buNone/>
              <a:defRPr/>
            </a:lvl8pPr>
            <a:lvl9pPr lvl="8">
              <a:lnSpc>
                <a:spcPct val="113000"/>
              </a:lnSpc>
              <a:spcBef>
                <a:spcPts val="1500"/>
              </a:spcBef>
              <a:spcAft>
                <a:spcPts val="1500"/>
              </a:spcAft>
              <a:buNone/>
              <a:defRPr/>
            </a:lvl9pPr>
          </a:lstStyle>
          <a:p/>
        </p:txBody>
      </p:sp>
      <p:sp>
        <p:nvSpPr>
          <p:cNvPr id="1450" name="Google Shape;1450;p89"/>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451" name="Google Shape;1451;p89"/>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452" name="Google Shape;1452;p89"/>
          <p:cNvSpPr txBox="1"/>
          <p:nvPr>
            <p:ph idx="4"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large text alt1">
  <p:cSld name="CUSTOM_4_2_2">
    <p:spTree>
      <p:nvGrpSpPr>
        <p:cNvPr id="1453" name="Shape 1453"/>
        <p:cNvGrpSpPr/>
        <p:nvPr/>
      </p:nvGrpSpPr>
      <p:grpSpPr>
        <a:xfrm>
          <a:off x="0" y="0"/>
          <a:ext cx="0" cy="0"/>
          <a:chOff x="0" y="0"/>
          <a:chExt cx="0" cy="0"/>
        </a:xfrm>
      </p:grpSpPr>
      <p:cxnSp>
        <p:nvCxnSpPr>
          <p:cNvPr id="1454" name="Google Shape;1454;p90"/>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455" name="Google Shape;1455;p90"/>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456" name="Google Shape;1456;p9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457" name="Google Shape;1457;p90"/>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458" name="Google Shape;1458;p90"/>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459" name="Google Shape;1459;p90"/>
          <p:cNvSpPr txBox="1"/>
          <p:nvPr>
            <p:ph idx="2" type="subTitle"/>
          </p:nvPr>
        </p:nvSpPr>
        <p:spPr>
          <a:xfrm>
            <a:off x="1565888" y="1812319"/>
            <a:ext cx="6033600" cy="978000"/>
          </a:xfrm>
          <a:prstGeom prst="rect">
            <a:avLst/>
          </a:prstGeom>
        </p:spPr>
        <p:txBody>
          <a:bodyPr anchorCtr="0" anchor="t" bIns="0" lIns="0" spcFirstLastPara="1" rIns="0" wrap="square" tIns="0">
            <a:noAutofit/>
          </a:bodyPr>
          <a:lstStyle>
            <a:lvl1pPr lvl="0">
              <a:lnSpc>
                <a:spcPct val="135000"/>
              </a:lnSpc>
              <a:spcBef>
                <a:spcPts val="0"/>
              </a:spcBef>
              <a:spcAft>
                <a:spcPts val="0"/>
              </a:spcAft>
              <a:buNone/>
              <a:defRPr>
                <a:solidFill>
                  <a:schemeClr val="accent1"/>
                </a:solidFill>
              </a:defRPr>
            </a:lvl1pPr>
            <a:lvl2pPr lvl="1">
              <a:spcBef>
                <a:spcPts val="400"/>
              </a:spcBef>
              <a:spcAft>
                <a:spcPts val="0"/>
              </a:spcAft>
              <a:buNone/>
              <a:defRPr>
                <a:solidFill>
                  <a:schemeClr val="accent1"/>
                </a:solidFill>
              </a:defRPr>
            </a:lvl2pPr>
            <a:lvl3pPr lvl="2">
              <a:spcBef>
                <a:spcPts val="400"/>
              </a:spcBef>
              <a:spcAft>
                <a:spcPts val="0"/>
              </a:spcAft>
              <a:buNone/>
              <a:defRPr>
                <a:solidFill>
                  <a:schemeClr val="accent1"/>
                </a:solidFill>
              </a:defRPr>
            </a:lvl3pPr>
            <a:lvl4pPr lvl="3">
              <a:spcBef>
                <a:spcPts val="400"/>
              </a:spcBef>
              <a:spcAft>
                <a:spcPts val="0"/>
              </a:spcAft>
              <a:buNone/>
              <a:defRPr>
                <a:solidFill>
                  <a:schemeClr val="accent1"/>
                </a:solidFill>
              </a:defRPr>
            </a:lvl4pPr>
            <a:lvl5pPr lvl="4">
              <a:spcBef>
                <a:spcPts val="400"/>
              </a:spcBef>
              <a:spcAft>
                <a:spcPts val="0"/>
              </a:spcAft>
              <a:buNone/>
              <a:defRPr>
                <a:solidFill>
                  <a:schemeClr val="accent1"/>
                </a:solidFill>
              </a:defRPr>
            </a:lvl5pPr>
            <a:lvl6pPr lvl="5">
              <a:spcBef>
                <a:spcPts val="400"/>
              </a:spcBef>
              <a:spcAft>
                <a:spcPts val="0"/>
              </a:spcAft>
              <a:buNone/>
              <a:defRPr>
                <a:solidFill>
                  <a:schemeClr val="accent1"/>
                </a:solidFill>
              </a:defRPr>
            </a:lvl6pPr>
            <a:lvl7pPr lvl="6">
              <a:spcBef>
                <a:spcPts val="400"/>
              </a:spcBef>
              <a:spcAft>
                <a:spcPts val="0"/>
              </a:spcAft>
              <a:buNone/>
              <a:defRPr>
                <a:solidFill>
                  <a:schemeClr val="accent1"/>
                </a:solidFill>
              </a:defRPr>
            </a:lvl7pPr>
            <a:lvl8pPr lvl="7">
              <a:spcBef>
                <a:spcPts val="400"/>
              </a:spcBef>
              <a:spcAft>
                <a:spcPts val="0"/>
              </a:spcAft>
              <a:buNone/>
              <a:defRPr>
                <a:solidFill>
                  <a:schemeClr val="accent1"/>
                </a:solidFill>
              </a:defRPr>
            </a:lvl8pPr>
            <a:lvl9pPr lvl="8">
              <a:spcBef>
                <a:spcPts val="400"/>
              </a:spcBef>
              <a:spcAft>
                <a:spcPts val="400"/>
              </a:spcAft>
              <a:buNone/>
              <a:defRPr>
                <a:solidFill>
                  <a:schemeClr val="accent1"/>
                </a:solidFill>
              </a:defRPr>
            </a:lvl9pPr>
          </a:lstStyle>
          <a:p/>
        </p:txBody>
      </p:sp>
      <p:sp>
        <p:nvSpPr>
          <p:cNvPr id="1460" name="Google Shape;1460;p90"/>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1461" name="Google Shape;1461;p90"/>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100"/>
            </a:lvl1pPr>
            <a:lvl2pPr lvl="1" algn="ctr">
              <a:lnSpc>
                <a:spcPct val="130000"/>
              </a:lnSpc>
              <a:spcBef>
                <a:spcPts val="0"/>
              </a:spcBef>
              <a:spcAft>
                <a:spcPts val="0"/>
              </a:spcAft>
              <a:buNone/>
              <a:defRPr sz="2000"/>
            </a:lvl2pPr>
            <a:lvl3pPr lvl="2" algn="ctr">
              <a:lnSpc>
                <a:spcPct val="130000"/>
              </a:lnSpc>
              <a:spcBef>
                <a:spcPts val="0"/>
              </a:spcBef>
              <a:spcAft>
                <a:spcPts val="0"/>
              </a:spcAft>
              <a:buNone/>
              <a:defRPr sz="2000"/>
            </a:lvl3pPr>
            <a:lvl4pPr lvl="3" algn="ctr">
              <a:lnSpc>
                <a:spcPct val="130000"/>
              </a:lnSpc>
              <a:spcBef>
                <a:spcPts val="0"/>
              </a:spcBef>
              <a:spcAft>
                <a:spcPts val="0"/>
              </a:spcAft>
              <a:buNone/>
              <a:defRPr sz="2000"/>
            </a:lvl4pPr>
            <a:lvl5pPr lvl="4" algn="ctr">
              <a:lnSpc>
                <a:spcPct val="130000"/>
              </a:lnSpc>
              <a:spcBef>
                <a:spcPts val="0"/>
              </a:spcBef>
              <a:spcAft>
                <a:spcPts val="0"/>
              </a:spcAft>
              <a:buNone/>
              <a:defRPr sz="2000"/>
            </a:lvl5pPr>
            <a:lvl6pPr lvl="5" algn="ctr">
              <a:lnSpc>
                <a:spcPct val="130000"/>
              </a:lnSpc>
              <a:spcBef>
                <a:spcPts val="0"/>
              </a:spcBef>
              <a:spcAft>
                <a:spcPts val="0"/>
              </a:spcAft>
              <a:buNone/>
              <a:defRPr sz="2000"/>
            </a:lvl6pPr>
            <a:lvl7pPr lvl="6" algn="ctr">
              <a:lnSpc>
                <a:spcPct val="130000"/>
              </a:lnSpc>
              <a:spcBef>
                <a:spcPts val="0"/>
              </a:spcBef>
              <a:spcAft>
                <a:spcPts val="0"/>
              </a:spcAft>
              <a:buNone/>
              <a:defRPr sz="2000"/>
            </a:lvl7pPr>
            <a:lvl8pPr lvl="7" algn="ctr">
              <a:lnSpc>
                <a:spcPct val="130000"/>
              </a:lnSpc>
              <a:spcBef>
                <a:spcPts val="0"/>
              </a:spcBef>
              <a:spcAft>
                <a:spcPts val="0"/>
              </a:spcAft>
              <a:buNone/>
              <a:defRPr sz="2000"/>
            </a:lvl8pPr>
            <a:lvl9pPr lvl="8" algn="ctr">
              <a:lnSpc>
                <a:spcPct val="130000"/>
              </a:lnSpc>
              <a:spcBef>
                <a:spcPts val="0"/>
              </a:spcBef>
              <a:spcAft>
                <a:spcPts val="0"/>
              </a:spcAft>
              <a:buNone/>
              <a:defRPr sz="2000"/>
            </a:lvl9pPr>
          </a:lstStyle>
          <a:p/>
        </p:txBody>
      </p:sp>
      <p:sp>
        <p:nvSpPr>
          <p:cNvPr id="1462" name="Google Shape;1462;p90"/>
          <p:cNvSpPr txBox="1"/>
          <p:nvPr>
            <p:ph idx="4" type="subTitle"/>
          </p:nvPr>
        </p:nvSpPr>
        <p:spPr>
          <a:xfrm>
            <a:off x="663844" y="1240163"/>
            <a:ext cx="7816500" cy="219000"/>
          </a:xfrm>
          <a:prstGeom prst="rect">
            <a:avLst/>
          </a:prstGeom>
        </p:spPr>
        <p:txBody>
          <a:bodyPr anchorCtr="0" anchor="t" bIns="0" lIns="0" spcFirstLastPara="1" rIns="0" wrap="square" tIns="0">
            <a:noAutofit/>
          </a:bodyPr>
          <a:lstStyle>
            <a:lvl1pPr lvl="0" algn="ctr">
              <a:spcBef>
                <a:spcPts val="0"/>
              </a:spcBef>
              <a:spcAft>
                <a:spcPts val="0"/>
              </a:spcAft>
              <a:buNone/>
              <a:defRPr sz="1400">
                <a:solidFill>
                  <a:schemeClr val="accent1"/>
                </a:solidFill>
              </a:defRPr>
            </a:lvl1pPr>
            <a:lvl2pPr lvl="1" algn="ctr">
              <a:spcBef>
                <a:spcPts val="400"/>
              </a:spcBef>
              <a:spcAft>
                <a:spcPts val="0"/>
              </a:spcAft>
              <a:buNone/>
              <a:defRPr sz="1400">
                <a:solidFill>
                  <a:schemeClr val="accent1"/>
                </a:solidFill>
              </a:defRPr>
            </a:lvl2pPr>
            <a:lvl3pPr lvl="2" algn="ctr">
              <a:spcBef>
                <a:spcPts val="400"/>
              </a:spcBef>
              <a:spcAft>
                <a:spcPts val="0"/>
              </a:spcAft>
              <a:buNone/>
              <a:defRPr sz="1400">
                <a:solidFill>
                  <a:schemeClr val="accent1"/>
                </a:solidFill>
              </a:defRPr>
            </a:lvl3pPr>
            <a:lvl4pPr lvl="3" algn="ctr">
              <a:spcBef>
                <a:spcPts val="400"/>
              </a:spcBef>
              <a:spcAft>
                <a:spcPts val="0"/>
              </a:spcAft>
              <a:buNone/>
              <a:defRPr sz="1400">
                <a:solidFill>
                  <a:schemeClr val="accent1"/>
                </a:solidFill>
              </a:defRPr>
            </a:lvl4pPr>
            <a:lvl5pPr lvl="4" algn="ctr">
              <a:spcBef>
                <a:spcPts val="400"/>
              </a:spcBef>
              <a:spcAft>
                <a:spcPts val="0"/>
              </a:spcAft>
              <a:buNone/>
              <a:defRPr sz="1400">
                <a:solidFill>
                  <a:schemeClr val="accent1"/>
                </a:solidFill>
              </a:defRPr>
            </a:lvl5pPr>
            <a:lvl6pPr lvl="5" algn="ctr">
              <a:spcBef>
                <a:spcPts val="400"/>
              </a:spcBef>
              <a:spcAft>
                <a:spcPts val="0"/>
              </a:spcAft>
              <a:buNone/>
              <a:defRPr sz="1400">
                <a:solidFill>
                  <a:schemeClr val="accent1"/>
                </a:solidFill>
              </a:defRPr>
            </a:lvl6pPr>
            <a:lvl7pPr lvl="6" algn="ctr">
              <a:spcBef>
                <a:spcPts val="400"/>
              </a:spcBef>
              <a:spcAft>
                <a:spcPts val="0"/>
              </a:spcAft>
              <a:buNone/>
              <a:defRPr sz="1400">
                <a:solidFill>
                  <a:schemeClr val="accent1"/>
                </a:solidFill>
              </a:defRPr>
            </a:lvl7pPr>
            <a:lvl8pPr lvl="7" algn="ctr">
              <a:spcBef>
                <a:spcPts val="400"/>
              </a:spcBef>
              <a:spcAft>
                <a:spcPts val="0"/>
              </a:spcAft>
              <a:buNone/>
              <a:defRPr sz="1400">
                <a:solidFill>
                  <a:schemeClr val="accent1"/>
                </a:solidFill>
              </a:defRPr>
            </a:lvl8pPr>
            <a:lvl9pPr lvl="8"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large text">
  <p:cSld name="CUSTOM_4_2_1">
    <p:spTree>
      <p:nvGrpSpPr>
        <p:cNvPr id="1463" name="Shape 1463"/>
        <p:cNvGrpSpPr/>
        <p:nvPr/>
      </p:nvGrpSpPr>
      <p:grpSpPr>
        <a:xfrm>
          <a:off x="0" y="0"/>
          <a:ext cx="0" cy="0"/>
          <a:chOff x="0" y="0"/>
          <a:chExt cx="0" cy="0"/>
        </a:xfrm>
      </p:grpSpPr>
      <p:sp>
        <p:nvSpPr>
          <p:cNvPr id="1464" name="Google Shape;1464;p91"/>
          <p:cNvSpPr txBox="1"/>
          <p:nvPr>
            <p:ph type="title"/>
          </p:nvPr>
        </p:nvSpPr>
        <p:spPr>
          <a:xfrm>
            <a:off x="2460281" y="1239806"/>
            <a:ext cx="5573100" cy="2949000"/>
          </a:xfrm>
          <a:prstGeom prst="rect">
            <a:avLst/>
          </a:prstGeom>
        </p:spPr>
        <p:txBody>
          <a:bodyPr anchorCtr="0" anchor="ctr" bIns="0" lIns="0" spcFirstLastPara="1" rIns="0" wrap="square" tIns="0">
            <a:noAutofit/>
          </a:bodyPr>
          <a:lstStyle>
            <a:lvl1pPr lvl="0">
              <a:lnSpc>
                <a:spcPct val="115000"/>
              </a:lnSpc>
              <a:spcBef>
                <a:spcPts val="0"/>
              </a:spcBef>
              <a:spcAft>
                <a:spcPts val="0"/>
              </a:spcAft>
              <a:buNone/>
              <a:defRPr sz="2100">
                <a:solidFill>
                  <a:schemeClr val="accent1"/>
                </a:solidFill>
              </a:defRPr>
            </a:lvl1pPr>
            <a:lvl2pPr lvl="1">
              <a:lnSpc>
                <a:spcPct val="115000"/>
              </a:lnSpc>
              <a:spcBef>
                <a:spcPts val="0"/>
              </a:spcBef>
              <a:spcAft>
                <a:spcPts val="0"/>
              </a:spcAft>
              <a:buNone/>
              <a:defRPr sz="2000">
                <a:solidFill>
                  <a:schemeClr val="accent1"/>
                </a:solidFill>
                <a:latin typeface="Red Hat Text"/>
                <a:ea typeface="Red Hat Text"/>
                <a:cs typeface="Red Hat Text"/>
                <a:sym typeface="Red Hat Text"/>
              </a:defRPr>
            </a:lvl2pPr>
            <a:lvl3pPr lvl="2">
              <a:lnSpc>
                <a:spcPct val="115000"/>
              </a:lnSpc>
              <a:spcBef>
                <a:spcPts val="0"/>
              </a:spcBef>
              <a:spcAft>
                <a:spcPts val="0"/>
              </a:spcAft>
              <a:buNone/>
              <a:defRPr sz="2000">
                <a:solidFill>
                  <a:schemeClr val="accent1"/>
                </a:solidFill>
                <a:latin typeface="Red Hat Text"/>
                <a:ea typeface="Red Hat Text"/>
                <a:cs typeface="Red Hat Text"/>
                <a:sym typeface="Red Hat Text"/>
              </a:defRPr>
            </a:lvl3pPr>
            <a:lvl4pPr lvl="3">
              <a:lnSpc>
                <a:spcPct val="115000"/>
              </a:lnSpc>
              <a:spcBef>
                <a:spcPts val="0"/>
              </a:spcBef>
              <a:spcAft>
                <a:spcPts val="0"/>
              </a:spcAft>
              <a:buNone/>
              <a:defRPr sz="2000">
                <a:solidFill>
                  <a:schemeClr val="accent1"/>
                </a:solidFill>
                <a:latin typeface="Red Hat Text"/>
                <a:ea typeface="Red Hat Text"/>
                <a:cs typeface="Red Hat Text"/>
                <a:sym typeface="Red Hat Text"/>
              </a:defRPr>
            </a:lvl4pPr>
            <a:lvl5pPr lvl="4">
              <a:lnSpc>
                <a:spcPct val="115000"/>
              </a:lnSpc>
              <a:spcBef>
                <a:spcPts val="0"/>
              </a:spcBef>
              <a:spcAft>
                <a:spcPts val="0"/>
              </a:spcAft>
              <a:buNone/>
              <a:defRPr sz="2000">
                <a:solidFill>
                  <a:schemeClr val="accent1"/>
                </a:solidFill>
                <a:latin typeface="Red Hat Text"/>
                <a:ea typeface="Red Hat Text"/>
                <a:cs typeface="Red Hat Text"/>
                <a:sym typeface="Red Hat Text"/>
              </a:defRPr>
            </a:lvl5pPr>
            <a:lvl6pPr lvl="5">
              <a:lnSpc>
                <a:spcPct val="115000"/>
              </a:lnSpc>
              <a:spcBef>
                <a:spcPts val="0"/>
              </a:spcBef>
              <a:spcAft>
                <a:spcPts val="0"/>
              </a:spcAft>
              <a:buNone/>
              <a:defRPr sz="2000">
                <a:solidFill>
                  <a:schemeClr val="accent1"/>
                </a:solidFill>
                <a:latin typeface="Red Hat Text"/>
                <a:ea typeface="Red Hat Text"/>
                <a:cs typeface="Red Hat Text"/>
                <a:sym typeface="Red Hat Text"/>
              </a:defRPr>
            </a:lvl6pPr>
            <a:lvl7pPr lvl="6">
              <a:lnSpc>
                <a:spcPct val="115000"/>
              </a:lnSpc>
              <a:spcBef>
                <a:spcPts val="0"/>
              </a:spcBef>
              <a:spcAft>
                <a:spcPts val="0"/>
              </a:spcAft>
              <a:buNone/>
              <a:defRPr sz="2000">
                <a:solidFill>
                  <a:schemeClr val="accent1"/>
                </a:solidFill>
                <a:latin typeface="Red Hat Text"/>
                <a:ea typeface="Red Hat Text"/>
                <a:cs typeface="Red Hat Text"/>
                <a:sym typeface="Red Hat Text"/>
              </a:defRPr>
            </a:lvl7pPr>
            <a:lvl8pPr lvl="7">
              <a:lnSpc>
                <a:spcPct val="115000"/>
              </a:lnSpc>
              <a:spcBef>
                <a:spcPts val="0"/>
              </a:spcBef>
              <a:spcAft>
                <a:spcPts val="0"/>
              </a:spcAft>
              <a:buNone/>
              <a:defRPr sz="2000">
                <a:solidFill>
                  <a:schemeClr val="accent1"/>
                </a:solidFill>
                <a:latin typeface="Red Hat Text"/>
                <a:ea typeface="Red Hat Text"/>
                <a:cs typeface="Red Hat Text"/>
                <a:sym typeface="Red Hat Text"/>
              </a:defRPr>
            </a:lvl8pPr>
            <a:lvl9pPr lvl="8">
              <a:lnSpc>
                <a:spcPct val="115000"/>
              </a:lnSpc>
              <a:spcBef>
                <a:spcPts val="0"/>
              </a:spcBef>
              <a:spcAft>
                <a:spcPts val="0"/>
              </a:spcAft>
              <a:buNone/>
              <a:defRPr sz="2000">
                <a:solidFill>
                  <a:schemeClr val="accent1"/>
                </a:solidFill>
                <a:latin typeface="Red Hat Text"/>
                <a:ea typeface="Red Hat Text"/>
                <a:cs typeface="Red Hat Text"/>
                <a:sym typeface="Red Hat Text"/>
              </a:defRPr>
            </a:lvl9pPr>
          </a:lstStyle>
          <a:p/>
        </p:txBody>
      </p:sp>
      <p:sp>
        <p:nvSpPr>
          <p:cNvPr id="1465" name="Google Shape;1465;p91"/>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1466" name="Google Shape;1466;p91"/>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1467" name="Google Shape;1467;p91"/>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1468" name="Google Shape;1468;p9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latin typeface="Red Hat Text Medium"/>
                <a:ea typeface="Red Hat Text Medium"/>
                <a:cs typeface="Red Hat Text Medium"/>
                <a:sym typeface="Red Hat Text Medium"/>
              </a:defRPr>
            </a:lvl1pPr>
            <a:lvl2pPr lvl="1" algn="ctr">
              <a:buNone/>
              <a:defRPr sz="600">
                <a:latin typeface="Red Hat Text Medium"/>
                <a:ea typeface="Red Hat Text Medium"/>
                <a:cs typeface="Red Hat Text Medium"/>
                <a:sym typeface="Red Hat Text Medium"/>
              </a:defRPr>
            </a:lvl2pPr>
            <a:lvl3pPr lvl="2" algn="ctr">
              <a:buNone/>
              <a:defRPr sz="600">
                <a:latin typeface="Red Hat Text Medium"/>
                <a:ea typeface="Red Hat Text Medium"/>
                <a:cs typeface="Red Hat Text Medium"/>
                <a:sym typeface="Red Hat Text Medium"/>
              </a:defRPr>
            </a:lvl3pPr>
            <a:lvl4pPr lvl="3" algn="ctr">
              <a:buNone/>
              <a:defRPr sz="600">
                <a:latin typeface="Red Hat Text Medium"/>
                <a:ea typeface="Red Hat Text Medium"/>
                <a:cs typeface="Red Hat Text Medium"/>
                <a:sym typeface="Red Hat Text Medium"/>
              </a:defRPr>
            </a:lvl4pPr>
            <a:lvl5pPr lvl="4" algn="ctr">
              <a:buNone/>
              <a:defRPr sz="600">
                <a:latin typeface="Red Hat Text Medium"/>
                <a:ea typeface="Red Hat Text Medium"/>
                <a:cs typeface="Red Hat Text Medium"/>
                <a:sym typeface="Red Hat Text Medium"/>
              </a:defRPr>
            </a:lvl5pPr>
            <a:lvl6pPr lvl="5" algn="ctr">
              <a:buNone/>
              <a:defRPr sz="600">
                <a:latin typeface="Red Hat Text Medium"/>
                <a:ea typeface="Red Hat Text Medium"/>
                <a:cs typeface="Red Hat Text Medium"/>
                <a:sym typeface="Red Hat Text Medium"/>
              </a:defRPr>
            </a:lvl6pPr>
            <a:lvl7pPr lvl="6" algn="ctr">
              <a:buNone/>
              <a:defRPr sz="600">
                <a:latin typeface="Red Hat Text Medium"/>
                <a:ea typeface="Red Hat Text Medium"/>
                <a:cs typeface="Red Hat Text Medium"/>
                <a:sym typeface="Red Hat Text Medium"/>
              </a:defRPr>
            </a:lvl7pPr>
            <a:lvl8pPr lvl="7" algn="ctr">
              <a:buNone/>
              <a:defRPr sz="600">
                <a:latin typeface="Red Hat Text Medium"/>
                <a:ea typeface="Red Hat Text Medium"/>
                <a:cs typeface="Red Hat Text Medium"/>
                <a:sym typeface="Red Hat Text Medium"/>
              </a:defRPr>
            </a:lvl8pPr>
            <a:lvl9pPr lvl="8"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469" name="Google Shape;1469;p91"/>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470" name="Google Shape;1470;p91"/>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call out A">
  <p:cSld name="CUSTOM_2_1_2">
    <p:bg>
      <p:bgPr>
        <a:blipFill>
          <a:blip r:embed="rId2">
            <a:alphaModFix/>
          </a:blip>
          <a:stretch>
            <a:fillRect/>
          </a:stretch>
        </a:blipFill>
      </p:bgPr>
    </p:bg>
    <p:spTree>
      <p:nvGrpSpPr>
        <p:cNvPr id="90" name="Shape 90"/>
        <p:cNvGrpSpPr/>
        <p:nvPr/>
      </p:nvGrpSpPr>
      <p:grpSpPr>
        <a:xfrm>
          <a:off x="0" y="0"/>
          <a:ext cx="0" cy="0"/>
          <a:chOff x="0" y="0"/>
          <a:chExt cx="0" cy="0"/>
        </a:xfrm>
      </p:grpSpPr>
      <p:cxnSp>
        <p:nvCxnSpPr>
          <p:cNvPr id="91" name="Google Shape;91;p10"/>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92" name="Google Shape;92;p10"/>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93" name="Google Shape;93;p10"/>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9pPr>
          </a:lstStyle>
          <a:p/>
        </p:txBody>
      </p:sp>
      <p:pic>
        <p:nvPicPr>
          <p:cNvPr id="94" name="Google Shape;94;p10"/>
          <p:cNvPicPr preferRelativeResize="0"/>
          <p:nvPr/>
        </p:nvPicPr>
        <p:blipFill>
          <a:blip r:embed="rId3">
            <a:alphaModFix/>
          </a:blip>
          <a:stretch>
            <a:fillRect/>
          </a:stretch>
        </p:blipFill>
        <p:spPr>
          <a:xfrm>
            <a:off x="8033460" y="4734378"/>
            <a:ext cx="731888" cy="172209"/>
          </a:xfrm>
          <a:prstGeom prst="rect">
            <a:avLst/>
          </a:prstGeom>
          <a:noFill/>
          <a:ln>
            <a:noFill/>
          </a:ln>
        </p:spPr>
      </p:pic>
      <p:sp>
        <p:nvSpPr>
          <p:cNvPr id="95" name="Google Shape;95;p1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
        <p:nvSpPr>
          <p:cNvPr id="96" name="Google Shape;96;p10"/>
          <p:cNvSpPr txBox="1"/>
          <p:nvPr>
            <p:ph idx="2" type="subTitle"/>
          </p:nvPr>
        </p:nvSpPr>
        <p:spPr>
          <a:xfrm>
            <a:off x="7110038" y="1051315"/>
            <a:ext cx="1593300" cy="3040800"/>
          </a:xfrm>
          <a:prstGeom prst="rect">
            <a:avLst/>
          </a:prstGeom>
        </p:spPr>
        <p:txBody>
          <a:bodyPr anchorCtr="0" anchor="ctr" bIns="0" lIns="0" spcFirstLastPara="1" rIns="0" wrap="square" tIns="0">
            <a:noAutofit/>
          </a:bodyPr>
          <a:lstStyle>
            <a:lvl1pPr lvl="0" rtl="0">
              <a:lnSpc>
                <a:spcPct val="135000"/>
              </a:lnSpc>
              <a:spcBef>
                <a:spcPts val="0"/>
              </a:spcBef>
              <a:spcAft>
                <a:spcPts val="0"/>
              </a:spcAft>
              <a:buNone/>
              <a:defRPr sz="1100">
                <a:solidFill>
                  <a:srgbClr val="FFFFFF"/>
                </a:solidFill>
                <a:latin typeface="Red Hat Display"/>
                <a:ea typeface="Red Hat Display"/>
                <a:cs typeface="Red Hat Display"/>
                <a:sym typeface="Red Hat Display"/>
              </a:defRPr>
            </a:lvl1pPr>
            <a:lvl2pPr lvl="1" rtl="0">
              <a:lnSpc>
                <a:spcPct val="174000"/>
              </a:lnSpc>
              <a:spcBef>
                <a:spcPts val="0"/>
              </a:spcBef>
              <a:spcAft>
                <a:spcPts val="0"/>
              </a:spcAft>
              <a:buNone/>
              <a:defRPr sz="1100">
                <a:solidFill>
                  <a:srgbClr val="FFFFFF"/>
                </a:solidFill>
              </a:defRPr>
            </a:lvl2pPr>
            <a:lvl3pPr lvl="2" rtl="0">
              <a:lnSpc>
                <a:spcPct val="174000"/>
              </a:lnSpc>
              <a:spcBef>
                <a:spcPts val="0"/>
              </a:spcBef>
              <a:spcAft>
                <a:spcPts val="0"/>
              </a:spcAft>
              <a:buNone/>
              <a:defRPr sz="1100">
                <a:solidFill>
                  <a:srgbClr val="FFFFFF"/>
                </a:solidFill>
              </a:defRPr>
            </a:lvl3pPr>
            <a:lvl4pPr lvl="3" rtl="0">
              <a:lnSpc>
                <a:spcPct val="174000"/>
              </a:lnSpc>
              <a:spcBef>
                <a:spcPts val="0"/>
              </a:spcBef>
              <a:spcAft>
                <a:spcPts val="0"/>
              </a:spcAft>
              <a:buNone/>
              <a:defRPr sz="1100">
                <a:solidFill>
                  <a:srgbClr val="FFFFFF"/>
                </a:solidFill>
              </a:defRPr>
            </a:lvl4pPr>
            <a:lvl5pPr lvl="4" rtl="0">
              <a:lnSpc>
                <a:spcPct val="174000"/>
              </a:lnSpc>
              <a:spcBef>
                <a:spcPts val="0"/>
              </a:spcBef>
              <a:spcAft>
                <a:spcPts val="0"/>
              </a:spcAft>
              <a:buNone/>
              <a:defRPr sz="1100">
                <a:solidFill>
                  <a:srgbClr val="FFFFFF"/>
                </a:solidFill>
              </a:defRPr>
            </a:lvl5pPr>
            <a:lvl6pPr lvl="5" rtl="0">
              <a:lnSpc>
                <a:spcPct val="174000"/>
              </a:lnSpc>
              <a:spcBef>
                <a:spcPts val="0"/>
              </a:spcBef>
              <a:spcAft>
                <a:spcPts val="0"/>
              </a:spcAft>
              <a:buNone/>
              <a:defRPr sz="1100">
                <a:solidFill>
                  <a:srgbClr val="FFFFFF"/>
                </a:solidFill>
              </a:defRPr>
            </a:lvl6pPr>
            <a:lvl7pPr lvl="6" rtl="0">
              <a:lnSpc>
                <a:spcPct val="174000"/>
              </a:lnSpc>
              <a:spcBef>
                <a:spcPts val="0"/>
              </a:spcBef>
              <a:spcAft>
                <a:spcPts val="0"/>
              </a:spcAft>
              <a:buNone/>
              <a:defRPr sz="1100">
                <a:solidFill>
                  <a:srgbClr val="FFFFFF"/>
                </a:solidFill>
              </a:defRPr>
            </a:lvl7pPr>
            <a:lvl8pPr lvl="7" rtl="0">
              <a:lnSpc>
                <a:spcPct val="174000"/>
              </a:lnSpc>
              <a:spcBef>
                <a:spcPts val="0"/>
              </a:spcBef>
              <a:spcAft>
                <a:spcPts val="0"/>
              </a:spcAft>
              <a:buNone/>
              <a:defRPr sz="1100">
                <a:solidFill>
                  <a:srgbClr val="FFFFFF"/>
                </a:solidFill>
              </a:defRPr>
            </a:lvl8pPr>
            <a:lvl9pPr lvl="8" rtl="0">
              <a:lnSpc>
                <a:spcPct val="174000"/>
              </a:lnSpc>
              <a:spcBef>
                <a:spcPts val="0"/>
              </a:spcBef>
              <a:spcAft>
                <a:spcPts val="0"/>
              </a:spcAft>
              <a:buNone/>
              <a:defRPr sz="1100">
                <a:solidFill>
                  <a:srgbClr val="FFFFFF"/>
                </a:solidFill>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dark">
  <p:cSld name="CUSTOM_4_1">
    <p:bg>
      <p:bgPr>
        <a:solidFill>
          <a:srgbClr val="353535"/>
        </a:solidFill>
      </p:bgPr>
    </p:bg>
    <p:spTree>
      <p:nvGrpSpPr>
        <p:cNvPr id="1471" name="Shape 1471"/>
        <p:cNvGrpSpPr/>
        <p:nvPr/>
      </p:nvGrpSpPr>
      <p:grpSpPr>
        <a:xfrm>
          <a:off x="0" y="0"/>
          <a:ext cx="0" cy="0"/>
          <a:chOff x="0" y="0"/>
          <a:chExt cx="0" cy="0"/>
        </a:xfrm>
      </p:grpSpPr>
      <p:sp>
        <p:nvSpPr>
          <p:cNvPr id="1472" name="Google Shape;1472;p92"/>
          <p:cNvSpPr txBox="1"/>
          <p:nvPr>
            <p:ph idx="1" type="body"/>
          </p:nvPr>
        </p:nvSpPr>
        <p:spPr>
          <a:xfrm>
            <a:off x="6502425" y="1387106"/>
            <a:ext cx="1599000" cy="2250000"/>
          </a:xfrm>
          <a:prstGeom prst="rect">
            <a:avLst/>
          </a:prstGeom>
        </p:spPr>
        <p:txBody>
          <a:bodyPr anchorCtr="0" anchor="t" bIns="0" lIns="0" spcFirstLastPara="1" rIns="0" wrap="square" tIns="0">
            <a:noAutofit/>
          </a:bodyPr>
          <a:lstStyle>
            <a:lvl1pPr indent="-317500" lvl="0" marL="457200">
              <a:lnSpc>
                <a:spcPct val="115000"/>
              </a:lnSpc>
              <a:spcBef>
                <a:spcPts val="0"/>
              </a:spcBef>
              <a:spcAft>
                <a:spcPts val="0"/>
              </a:spcAft>
              <a:buClr>
                <a:srgbClr val="FFFFFF"/>
              </a:buClr>
              <a:buSzPts val="1400"/>
              <a:buChar char="▸"/>
              <a:defRPr>
                <a:solidFill>
                  <a:srgbClr val="FFFFFF"/>
                </a:solidFill>
              </a:defRPr>
            </a:lvl1pPr>
            <a:lvl2pPr indent="-317500" lvl="1" marL="914400">
              <a:lnSpc>
                <a:spcPct val="115000"/>
              </a:lnSpc>
              <a:spcBef>
                <a:spcPts val="1500"/>
              </a:spcBef>
              <a:spcAft>
                <a:spcPts val="0"/>
              </a:spcAft>
              <a:buClr>
                <a:srgbClr val="FFFFFF"/>
              </a:buClr>
              <a:buSzPts val="1400"/>
              <a:buChar char="･"/>
              <a:defRPr>
                <a:solidFill>
                  <a:srgbClr val="FFFFFF"/>
                </a:solidFill>
              </a:defRPr>
            </a:lvl2pPr>
            <a:lvl3pPr indent="-317500" lvl="2" marL="1371600">
              <a:lnSpc>
                <a:spcPct val="115000"/>
              </a:lnSpc>
              <a:spcBef>
                <a:spcPts val="1500"/>
              </a:spcBef>
              <a:spcAft>
                <a:spcPts val="0"/>
              </a:spcAft>
              <a:buClr>
                <a:srgbClr val="FFFFFF"/>
              </a:buClr>
              <a:buSzPts val="1400"/>
              <a:buChar char="･"/>
              <a:defRPr>
                <a:solidFill>
                  <a:srgbClr val="FFFFFF"/>
                </a:solidFill>
              </a:defRPr>
            </a:lvl3pPr>
            <a:lvl4pPr indent="-317500" lvl="3" marL="1828800">
              <a:lnSpc>
                <a:spcPct val="115000"/>
              </a:lnSpc>
              <a:spcBef>
                <a:spcPts val="1500"/>
              </a:spcBef>
              <a:spcAft>
                <a:spcPts val="0"/>
              </a:spcAft>
              <a:buClr>
                <a:srgbClr val="FFFFFF"/>
              </a:buClr>
              <a:buSzPts val="1400"/>
              <a:buChar char="･"/>
              <a:defRPr>
                <a:solidFill>
                  <a:srgbClr val="FFFFFF"/>
                </a:solidFill>
              </a:defRPr>
            </a:lvl4pPr>
            <a:lvl5pPr indent="-317500" lvl="4" marL="2286000">
              <a:lnSpc>
                <a:spcPct val="115000"/>
              </a:lnSpc>
              <a:spcBef>
                <a:spcPts val="1500"/>
              </a:spcBef>
              <a:spcAft>
                <a:spcPts val="0"/>
              </a:spcAft>
              <a:buClr>
                <a:srgbClr val="FFFFFF"/>
              </a:buClr>
              <a:buSzPts val="1400"/>
              <a:buChar char="･"/>
              <a:defRPr>
                <a:solidFill>
                  <a:srgbClr val="FFFFFF"/>
                </a:solidFill>
              </a:defRPr>
            </a:lvl5pPr>
            <a:lvl6pPr indent="-317500" lvl="5" marL="2743200">
              <a:lnSpc>
                <a:spcPct val="115000"/>
              </a:lnSpc>
              <a:spcBef>
                <a:spcPts val="1500"/>
              </a:spcBef>
              <a:spcAft>
                <a:spcPts val="0"/>
              </a:spcAft>
              <a:buClr>
                <a:srgbClr val="FFFFFF"/>
              </a:buClr>
              <a:buSzPts val="1400"/>
              <a:buChar char="･"/>
              <a:defRPr>
                <a:solidFill>
                  <a:srgbClr val="FFFFFF"/>
                </a:solidFill>
              </a:defRPr>
            </a:lvl6pPr>
            <a:lvl7pPr indent="-317500" lvl="6" marL="3200400">
              <a:lnSpc>
                <a:spcPct val="115000"/>
              </a:lnSpc>
              <a:spcBef>
                <a:spcPts val="1500"/>
              </a:spcBef>
              <a:spcAft>
                <a:spcPts val="0"/>
              </a:spcAft>
              <a:buClr>
                <a:srgbClr val="FFFFFF"/>
              </a:buClr>
              <a:buSzPts val="1400"/>
              <a:buChar char="･"/>
              <a:defRPr>
                <a:solidFill>
                  <a:srgbClr val="FFFFFF"/>
                </a:solidFill>
              </a:defRPr>
            </a:lvl7pPr>
            <a:lvl8pPr indent="-317500" lvl="7" marL="3657600">
              <a:lnSpc>
                <a:spcPct val="115000"/>
              </a:lnSpc>
              <a:spcBef>
                <a:spcPts val="1500"/>
              </a:spcBef>
              <a:spcAft>
                <a:spcPts val="0"/>
              </a:spcAft>
              <a:buClr>
                <a:srgbClr val="FFFFFF"/>
              </a:buClr>
              <a:buSzPts val="1400"/>
              <a:buChar char="･"/>
              <a:defRPr>
                <a:solidFill>
                  <a:srgbClr val="FFFFFF"/>
                </a:solidFill>
              </a:defRPr>
            </a:lvl8pPr>
            <a:lvl9pPr indent="-317500" lvl="8" marL="4114800">
              <a:lnSpc>
                <a:spcPct val="115000"/>
              </a:lnSpc>
              <a:spcBef>
                <a:spcPts val="1500"/>
              </a:spcBef>
              <a:spcAft>
                <a:spcPts val="1500"/>
              </a:spcAft>
              <a:buClr>
                <a:srgbClr val="FFFFFF"/>
              </a:buClr>
              <a:buSzPts val="1400"/>
              <a:buChar char="･"/>
              <a:defRPr>
                <a:solidFill>
                  <a:srgbClr val="FFFFFF"/>
                </a:solidFill>
              </a:defRPr>
            </a:lvl9pPr>
          </a:lstStyle>
          <a:p/>
        </p:txBody>
      </p:sp>
      <p:sp>
        <p:nvSpPr>
          <p:cNvPr id="1473" name="Google Shape;1473;p92"/>
          <p:cNvSpPr txBox="1"/>
          <p:nvPr>
            <p:ph idx="2" type="body"/>
          </p:nvPr>
        </p:nvSpPr>
        <p:spPr>
          <a:xfrm>
            <a:off x="4281525" y="1387106"/>
            <a:ext cx="1599000" cy="2250000"/>
          </a:xfrm>
          <a:prstGeom prst="rect">
            <a:avLst/>
          </a:prstGeom>
        </p:spPr>
        <p:txBody>
          <a:bodyPr anchorCtr="0" anchor="t" bIns="0" lIns="0" spcFirstLastPara="1" rIns="0" wrap="square" tIns="0">
            <a:noAutofit/>
          </a:bodyPr>
          <a:lstStyle>
            <a:lvl1pPr indent="-317500" lvl="0" marL="457200">
              <a:lnSpc>
                <a:spcPct val="115000"/>
              </a:lnSpc>
              <a:spcBef>
                <a:spcPts val="0"/>
              </a:spcBef>
              <a:spcAft>
                <a:spcPts val="0"/>
              </a:spcAft>
              <a:buClr>
                <a:srgbClr val="FFFFFF"/>
              </a:buClr>
              <a:buSzPts val="1400"/>
              <a:buChar char="▸"/>
              <a:defRPr>
                <a:solidFill>
                  <a:srgbClr val="FFFFFF"/>
                </a:solidFill>
              </a:defRPr>
            </a:lvl1pPr>
            <a:lvl2pPr indent="-317500" lvl="1" marL="914400">
              <a:lnSpc>
                <a:spcPct val="115000"/>
              </a:lnSpc>
              <a:spcBef>
                <a:spcPts val="1500"/>
              </a:spcBef>
              <a:spcAft>
                <a:spcPts val="0"/>
              </a:spcAft>
              <a:buClr>
                <a:srgbClr val="FFFFFF"/>
              </a:buClr>
              <a:buSzPts val="1400"/>
              <a:buChar char="･"/>
              <a:defRPr>
                <a:solidFill>
                  <a:srgbClr val="FFFFFF"/>
                </a:solidFill>
              </a:defRPr>
            </a:lvl2pPr>
            <a:lvl3pPr indent="-317500" lvl="2" marL="1371600">
              <a:lnSpc>
                <a:spcPct val="115000"/>
              </a:lnSpc>
              <a:spcBef>
                <a:spcPts val="1500"/>
              </a:spcBef>
              <a:spcAft>
                <a:spcPts val="0"/>
              </a:spcAft>
              <a:buClr>
                <a:srgbClr val="FFFFFF"/>
              </a:buClr>
              <a:buSzPts val="1400"/>
              <a:buChar char="･"/>
              <a:defRPr>
                <a:solidFill>
                  <a:srgbClr val="FFFFFF"/>
                </a:solidFill>
              </a:defRPr>
            </a:lvl3pPr>
            <a:lvl4pPr indent="-317500" lvl="3" marL="1828800">
              <a:lnSpc>
                <a:spcPct val="115000"/>
              </a:lnSpc>
              <a:spcBef>
                <a:spcPts val="1500"/>
              </a:spcBef>
              <a:spcAft>
                <a:spcPts val="0"/>
              </a:spcAft>
              <a:buClr>
                <a:srgbClr val="FFFFFF"/>
              </a:buClr>
              <a:buSzPts val="1400"/>
              <a:buChar char="･"/>
              <a:defRPr>
                <a:solidFill>
                  <a:srgbClr val="FFFFFF"/>
                </a:solidFill>
              </a:defRPr>
            </a:lvl4pPr>
            <a:lvl5pPr indent="-317500" lvl="4" marL="2286000">
              <a:lnSpc>
                <a:spcPct val="115000"/>
              </a:lnSpc>
              <a:spcBef>
                <a:spcPts val="1500"/>
              </a:spcBef>
              <a:spcAft>
                <a:spcPts val="0"/>
              </a:spcAft>
              <a:buClr>
                <a:srgbClr val="FFFFFF"/>
              </a:buClr>
              <a:buSzPts val="1400"/>
              <a:buChar char="･"/>
              <a:defRPr>
                <a:solidFill>
                  <a:srgbClr val="FFFFFF"/>
                </a:solidFill>
              </a:defRPr>
            </a:lvl5pPr>
            <a:lvl6pPr indent="-317500" lvl="5" marL="2743200">
              <a:lnSpc>
                <a:spcPct val="115000"/>
              </a:lnSpc>
              <a:spcBef>
                <a:spcPts val="1500"/>
              </a:spcBef>
              <a:spcAft>
                <a:spcPts val="0"/>
              </a:spcAft>
              <a:buClr>
                <a:srgbClr val="FFFFFF"/>
              </a:buClr>
              <a:buSzPts val="1400"/>
              <a:buChar char="･"/>
              <a:defRPr>
                <a:solidFill>
                  <a:srgbClr val="FFFFFF"/>
                </a:solidFill>
              </a:defRPr>
            </a:lvl6pPr>
            <a:lvl7pPr indent="-317500" lvl="6" marL="3200400">
              <a:lnSpc>
                <a:spcPct val="115000"/>
              </a:lnSpc>
              <a:spcBef>
                <a:spcPts val="1500"/>
              </a:spcBef>
              <a:spcAft>
                <a:spcPts val="0"/>
              </a:spcAft>
              <a:buClr>
                <a:srgbClr val="FFFFFF"/>
              </a:buClr>
              <a:buSzPts val="1400"/>
              <a:buChar char="･"/>
              <a:defRPr>
                <a:solidFill>
                  <a:srgbClr val="FFFFFF"/>
                </a:solidFill>
              </a:defRPr>
            </a:lvl7pPr>
            <a:lvl8pPr indent="-317500" lvl="7" marL="3657600">
              <a:lnSpc>
                <a:spcPct val="115000"/>
              </a:lnSpc>
              <a:spcBef>
                <a:spcPts val="1500"/>
              </a:spcBef>
              <a:spcAft>
                <a:spcPts val="0"/>
              </a:spcAft>
              <a:buClr>
                <a:srgbClr val="FFFFFF"/>
              </a:buClr>
              <a:buSzPts val="1400"/>
              <a:buChar char="･"/>
              <a:defRPr>
                <a:solidFill>
                  <a:srgbClr val="FFFFFF"/>
                </a:solidFill>
              </a:defRPr>
            </a:lvl8pPr>
            <a:lvl9pPr indent="-317500" lvl="8" marL="4114800">
              <a:lnSpc>
                <a:spcPct val="115000"/>
              </a:lnSpc>
              <a:spcBef>
                <a:spcPts val="1500"/>
              </a:spcBef>
              <a:spcAft>
                <a:spcPts val="1500"/>
              </a:spcAft>
              <a:buClr>
                <a:srgbClr val="FFFFFF"/>
              </a:buClr>
              <a:buSzPts val="1400"/>
              <a:buChar char="･"/>
              <a:defRPr>
                <a:solidFill>
                  <a:srgbClr val="FFFFFF"/>
                </a:solidFill>
              </a:defRPr>
            </a:lvl9pPr>
          </a:lstStyle>
          <a:p/>
        </p:txBody>
      </p:sp>
      <p:sp>
        <p:nvSpPr>
          <p:cNvPr id="1474" name="Google Shape;1474;p92"/>
          <p:cNvSpPr txBox="1"/>
          <p:nvPr>
            <p:ph type="title"/>
          </p:nvPr>
        </p:nvSpPr>
        <p:spPr>
          <a:xfrm>
            <a:off x="675206" y="1302325"/>
            <a:ext cx="2914500" cy="2023800"/>
          </a:xfrm>
          <a:prstGeom prst="rect">
            <a:avLst/>
          </a:prstGeom>
        </p:spPr>
        <p:txBody>
          <a:bodyPr anchorCtr="0" anchor="t" bIns="0" lIns="0" spcFirstLastPara="1" rIns="0" wrap="square" tIns="0">
            <a:noAutofit/>
          </a:bodyPr>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cxnSp>
        <p:nvCxnSpPr>
          <p:cNvPr id="1475" name="Google Shape;1475;p92"/>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476" name="Google Shape;1476;p92"/>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cxnSp>
        <p:nvCxnSpPr>
          <p:cNvPr id="1477" name="Google Shape;1477;p92"/>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pic>
        <p:nvPicPr>
          <p:cNvPr id="1478" name="Google Shape;1478;p92"/>
          <p:cNvPicPr preferRelativeResize="0"/>
          <p:nvPr/>
        </p:nvPicPr>
        <p:blipFill>
          <a:blip r:embed="rId2">
            <a:alphaModFix/>
          </a:blip>
          <a:stretch>
            <a:fillRect/>
          </a:stretch>
        </p:blipFill>
        <p:spPr>
          <a:xfrm>
            <a:off x="8033460" y="4734378"/>
            <a:ext cx="731888" cy="172209"/>
          </a:xfrm>
          <a:prstGeom prst="rect">
            <a:avLst/>
          </a:prstGeom>
          <a:noFill/>
          <a:ln>
            <a:noFill/>
          </a:ln>
        </p:spPr>
      </p:pic>
      <p:sp>
        <p:nvSpPr>
          <p:cNvPr id="1479" name="Google Shape;1479;p9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chemeClr val="lt1"/>
                </a:solidFill>
                <a:latin typeface="Red Hat Text Medium"/>
                <a:ea typeface="Red Hat Text Medium"/>
                <a:cs typeface="Red Hat Text Medium"/>
                <a:sym typeface="Red Hat Text Medium"/>
              </a:defRPr>
            </a:lvl1pPr>
            <a:lvl2pPr lvl="1" algn="ctr">
              <a:buNone/>
              <a:defRPr sz="600">
                <a:solidFill>
                  <a:schemeClr val="lt1"/>
                </a:solidFill>
                <a:latin typeface="Red Hat Text Medium"/>
                <a:ea typeface="Red Hat Text Medium"/>
                <a:cs typeface="Red Hat Text Medium"/>
                <a:sym typeface="Red Hat Text Medium"/>
              </a:defRPr>
            </a:lvl2pPr>
            <a:lvl3pPr lvl="2" algn="ctr">
              <a:buNone/>
              <a:defRPr sz="600">
                <a:solidFill>
                  <a:schemeClr val="lt1"/>
                </a:solidFill>
                <a:latin typeface="Red Hat Text Medium"/>
                <a:ea typeface="Red Hat Text Medium"/>
                <a:cs typeface="Red Hat Text Medium"/>
                <a:sym typeface="Red Hat Text Medium"/>
              </a:defRPr>
            </a:lvl3pPr>
            <a:lvl4pPr lvl="3" algn="ctr">
              <a:buNone/>
              <a:defRPr sz="600">
                <a:solidFill>
                  <a:schemeClr val="lt1"/>
                </a:solidFill>
                <a:latin typeface="Red Hat Text Medium"/>
                <a:ea typeface="Red Hat Text Medium"/>
                <a:cs typeface="Red Hat Text Medium"/>
                <a:sym typeface="Red Hat Text Medium"/>
              </a:defRPr>
            </a:lvl4pPr>
            <a:lvl5pPr lvl="4" algn="ctr">
              <a:buNone/>
              <a:defRPr sz="600">
                <a:solidFill>
                  <a:schemeClr val="lt1"/>
                </a:solidFill>
                <a:latin typeface="Red Hat Text Medium"/>
                <a:ea typeface="Red Hat Text Medium"/>
                <a:cs typeface="Red Hat Text Medium"/>
                <a:sym typeface="Red Hat Text Medium"/>
              </a:defRPr>
            </a:lvl5pPr>
            <a:lvl6pPr lvl="5" algn="ctr">
              <a:buNone/>
              <a:defRPr sz="600">
                <a:solidFill>
                  <a:schemeClr val="lt1"/>
                </a:solidFill>
                <a:latin typeface="Red Hat Text Medium"/>
                <a:ea typeface="Red Hat Text Medium"/>
                <a:cs typeface="Red Hat Text Medium"/>
                <a:sym typeface="Red Hat Text Medium"/>
              </a:defRPr>
            </a:lvl6pPr>
            <a:lvl7pPr lvl="6" algn="ctr">
              <a:buNone/>
              <a:defRPr sz="600">
                <a:solidFill>
                  <a:schemeClr val="lt1"/>
                </a:solidFill>
                <a:latin typeface="Red Hat Text Medium"/>
                <a:ea typeface="Red Hat Text Medium"/>
                <a:cs typeface="Red Hat Text Medium"/>
                <a:sym typeface="Red Hat Text Medium"/>
              </a:defRPr>
            </a:lvl7pPr>
            <a:lvl8pPr lvl="7" algn="ctr">
              <a:buNone/>
              <a:defRPr sz="600">
                <a:solidFill>
                  <a:schemeClr val="lt1"/>
                </a:solidFill>
                <a:latin typeface="Red Hat Text Medium"/>
                <a:ea typeface="Red Hat Text Medium"/>
                <a:cs typeface="Red Hat Text Medium"/>
                <a:sym typeface="Red Hat Text Medium"/>
              </a:defRPr>
            </a:lvl8pPr>
            <a:lvl9pPr lvl="8" algn="ctr">
              <a:buNone/>
              <a:defRPr sz="600">
                <a:solidFill>
                  <a:schemeClr val="lt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
        <p:nvSpPr>
          <p:cNvPr id="1480" name="Google Shape;1480;p92"/>
          <p:cNvSpPr txBox="1"/>
          <p:nvPr>
            <p:ph idx="4"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lt1"/>
                </a:solidFill>
              </a:defRPr>
            </a:lvl1pPr>
            <a:lvl2pPr lvl="1">
              <a:lnSpc>
                <a:spcPct val="115000"/>
              </a:lnSpc>
              <a:spcBef>
                <a:spcPts val="0"/>
              </a:spcBef>
              <a:spcAft>
                <a:spcPts val="0"/>
              </a:spcAft>
              <a:buNone/>
              <a:defRPr sz="600">
                <a:solidFill>
                  <a:schemeClr val="lt1"/>
                </a:solidFill>
              </a:defRPr>
            </a:lvl2pPr>
            <a:lvl3pPr lvl="2">
              <a:lnSpc>
                <a:spcPct val="115000"/>
              </a:lnSpc>
              <a:spcBef>
                <a:spcPts val="0"/>
              </a:spcBef>
              <a:spcAft>
                <a:spcPts val="0"/>
              </a:spcAft>
              <a:buNone/>
              <a:defRPr sz="600">
                <a:solidFill>
                  <a:schemeClr val="lt1"/>
                </a:solidFill>
              </a:defRPr>
            </a:lvl3pPr>
            <a:lvl4pPr lvl="3">
              <a:lnSpc>
                <a:spcPct val="115000"/>
              </a:lnSpc>
              <a:spcBef>
                <a:spcPts val="0"/>
              </a:spcBef>
              <a:spcAft>
                <a:spcPts val="0"/>
              </a:spcAft>
              <a:buNone/>
              <a:defRPr sz="600">
                <a:solidFill>
                  <a:schemeClr val="lt1"/>
                </a:solidFill>
              </a:defRPr>
            </a:lvl4pPr>
            <a:lvl5pPr lvl="4">
              <a:lnSpc>
                <a:spcPct val="115000"/>
              </a:lnSpc>
              <a:spcBef>
                <a:spcPts val="0"/>
              </a:spcBef>
              <a:spcAft>
                <a:spcPts val="0"/>
              </a:spcAft>
              <a:buNone/>
              <a:defRPr sz="600">
                <a:solidFill>
                  <a:schemeClr val="lt1"/>
                </a:solidFill>
              </a:defRPr>
            </a:lvl5pPr>
            <a:lvl6pPr lvl="5">
              <a:lnSpc>
                <a:spcPct val="115000"/>
              </a:lnSpc>
              <a:spcBef>
                <a:spcPts val="0"/>
              </a:spcBef>
              <a:spcAft>
                <a:spcPts val="0"/>
              </a:spcAft>
              <a:buNone/>
              <a:defRPr sz="600">
                <a:solidFill>
                  <a:schemeClr val="lt1"/>
                </a:solidFill>
              </a:defRPr>
            </a:lvl6pPr>
            <a:lvl7pPr lvl="6">
              <a:lnSpc>
                <a:spcPct val="115000"/>
              </a:lnSpc>
              <a:spcBef>
                <a:spcPts val="0"/>
              </a:spcBef>
              <a:spcAft>
                <a:spcPts val="0"/>
              </a:spcAft>
              <a:buNone/>
              <a:defRPr sz="600">
                <a:solidFill>
                  <a:schemeClr val="lt1"/>
                </a:solidFill>
              </a:defRPr>
            </a:lvl7pPr>
            <a:lvl8pPr lvl="7">
              <a:lnSpc>
                <a:spcPct val="115000"/>
              </a:lnSpc>
              <a:spcBef>
                <a:spcPts val="0"/>
              </a:spcBef>
              <a:spcAft>
                <a:spcPts val="0"/>
              </a:spcAft>
              <a:buNone/>
              <a:defRPr sz="600">
                <a:solidFill>
                  <a:schemeClr val="lt1"/>
                </a:solidFill>
              </a:defRPr>
            </a:lvl8pPr>
            <a:lvl9pPr lvl="8">
              <a:lnSpc>
                <a:spcPct val="115000"/>
              </a:lnSpc>
              <a:spcBef>
                <a:spcPts val="0"/>
              </a:spcBef>
              <a:spcAft>
                <a:spcPts val="0"/>
              </a:spcAft>
              <a:buNone/>
              <a:defRPr sz="600">
                <a:solidFill>
                  <a:schemeClr val="lt1"/>
                </a:solidFill>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light">
  <p:cSld name="CUSTOM_4_1_1">
    <p:bg>
      <p:bgPr>
        <a:solidFill>
          <a:schemeClr val="lt1"/>
        </a:solidFill>
      </p:bgPr>
    </p:bg>
    <p:spTree>
      <p:nvGrpSpPr>
        <p:cNvPr id="1481" name="Shape 1481"/>
        <p:cNvGrpSpPr/>
        <p:nvPr/>
      </p:nvGrpSpPr>
      <p:grpSpPr>
        <a:xfrm>
          <a:off x="0" y="0"/>
          <a:ext cx="0" cy="0"/>
          <a:chOff x="0" y="0"/>
          <a:chExt cx="0" cy="0"/>
        </a:xfrm>
      </p:grpSpPr>
      <p:cxnSp>
        <p:nvCxnSpPr>
          <p:cNvPr id="1482" name="Google Shape;1482;p93"/>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483" name="Google Shape;1483;p93"/>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2pPr>
            <a:lvl3pPr lvl="2">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3pPr>
            <a:lvl4pPr lvl="3">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4pPr>
            <a:lvl5pPr lvl="4">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5pPr>
            <a:lvl6pPr lvl="5">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6pPr>
            <a:lvl7pPr lvl="6">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7pPr>
            <a:lvl8pPr lvl="7">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8pPr>
            <a:lvl9pPr lvl="8">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9pPr>
          </a:lstStyle>
          <a:p/>
        </p:txBody>
      </p:sp>
      <p:cxnSp>
        <p:nvCxnSpPr>
          <p:cNvPr id="1484" name="Google Shape;1484;p93"/>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1485" name="Google Shape;1485;p9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chemeClr val="dk1"/>
                </a:solidFill>
                <a:latin typeface="Red Hat Text Medium"/>
                <a:ea typeface="Red Hat Text Medium"/>
                <a:cs typeface="Red Hat Text Medium"/>
                <a:sym typeface="Red Hat Text Medium"/>
              </a:defRPr>
            </a:lvl1pPr>
            <a:lvl2pPr lvl="1" algn="ctr">
              <a:buNone/>
              <a:defRPr sz="600">
                <a:solidFill>
                  <a:schemeClr val="dk1"/>
                </a:solidFill>
                <a:latin typeface="Red Hat Text Medium"/>
                <a:ea typeface="Red Hat Text Medium"/>
                <a:cs typeface="Red Hat Text Medium"/>
                <a:sym typeface="Red Hat Text Medium"/>
              </a:defRPr>
            </a:lvl2pPr>
            <a:lvl3pPr lvl="2" algn="ctr">
              <a:buNone/>
              <a:defRPr sz="600">
                <a:solidFill>
                  <a:schemeClr val="dk1"/>
                </a:solidFill>
                <a:latin typeface="Red Hat Text Medium"/>
                <a:ea typeface="Red Hat Text Medium"/>
                <a:cs typeface="Red Hat Text Medium"/>
                <a:sym typeface="Red Hat Text Medium"/>
              </a:defRPr>
            </a:lvl3pPr>
            <a:lvl4pPr lvl="3" algn="ctr">
              <a:buNone/>
              <a:defRPr sz="600">
                <a:solidFill>
                  <a:schemeClr val="dk1"/>
                </a:solidFill>
                <a:latin typeface="Red Hat Text Medium"/>
                <a:ea typeface="Red Hat Text Medium"/>
                <a:cs typeface="Red Hat Text Medium"/>
                <a:sym typeface="Red Hat Text Medium"/>
              </a:defRPr>
            </a:lvl4pPr>
            <a:lvl5pPr lvl="4" algn="ctr">
              <a:buNone/>
              <a:defRPr sz="600">
                <a:solidFill>
                  <a:schemeClr val="dk1"/>
                </a:solidFill>
                <a:latin typeface="Red Hat Text Medium"/>
                <a:ea typeface="Red Hat Text Medium"/>
                <a:cs typeface="Red Hat Text Medium"/>
                <a:sym typeface="Red Hat Text Medium"/>
              </a:defRPr>
            </a:lvl5pPr>
            <a:lvl6pPr lvl="5" algn="ctr">
              <a:buNone/>
              <a:defRPr sz="600">
                <a:solidFill>
                  <a:schemeClr val="dk1"/>
                </a:solidFill>
                <a:latin typeface="Red Hat Text Medium"/>
                <a:ea typeface="Red Hat Text Medium"/>
                <a:cs typeface="Red Hat Text Medium"/>
                <a:sym typeface="Red Hat Text Medium"/>
              </a:defRPr>
            </a:lvl6pPr>
            <a:lvl7pPr lvl="6" algn="ctr">
              <a:buNone/>
              <a:defRPr sz="600">
                <a:solidFill>
                  <a:schemeClr val="dk1"/>
                </a:solidFill>
                <a:latin typeface="Red Hat Text Medium"/>
                <a:ea typeface="Red Hat Text Medium"/>
                <a:cs typeface="Red Hat Text Medium"/>
                <a:sym typeface="Red Hat Text Medium"/>
              </a:defRPr>
            </a:lvl7pPr>
            <a:lvl8pPr lvl="7" algn="ctr">
              <a:buNone/>
              <a:defRPr sz="600">
                <a:solidFill>
                  <a:schemeClr val="dk1"/>
                </a:solidFill>
                <a:latin typeface="Red Hat Text Medium"/>
                <a:ea typeface="Red Hat Text Medium"/>
                <a:cs typeface="Red Hat Text Medium"/>
                <a:sym typeface="Red Hat Text Medium"/>
              </a:defRPr>
            </a:lvl8pPr>
            <a:lvl9pPr lvl="8" algn="ctr">
              <a:buNone/>
              <a:defRPr sz="6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486" name="Google Shape;1486;p93"/>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487" name="Google Shape;1487;p93"/>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488" name="Google Shape;1488;p93"/>
          <p:cNvSpPr txBox="1"/>
          <p:nvPr>
            <p:ph idx="3" type="body"/>
          </p:nvPr>
        </p:nvSpPr>
        <p:spPr>
          <a:xfrm>
            <a:off x="6502425" y="1387106"/>
            <a:ext cx="1599000" cy="2250000"/>
          </a:xfrm>
          <a:prstGeom prst="rect">
            <a:avLst/>
          </a:prstGeom>
        </p:spPr>
        <p:txBody>
          <a:bodyPr anchorCtr="0" anchor="t" bIns="0" lIns="0" spcFirstLastPara="1" rIns="0" wrap="square" tIns="0">
            <a:noAutofit/>
          </a:bodyPr>
          <a:lstStyle>
            <a:lvl1pPr indent="-317500" lvl="0" marL="457200">
              <a:lnSpc>
                <a:spcPct val="115000"/>
              </a:lnSpc>
              <a:spcBef>
                <a:spcPts val="0"/>
              </a:spcBef>
              <a:spcAft>
                <a:spcPts val="0"/>
              </a:spcAft>
              <a:buSzPts val="1400"/>
              <a:buChar char="▸"/>
              <a:defRPr/>
            </a:lvl1pPr>
            <a:lvl2pPr indent="-317500" lvl="1" marL="914400">
              <a:lnSpc>
                <a:spcPct val="115000"/>
              </a:lnSpc>
              <a:spcBef>
                <a:spcPts val="1500"/>
              </a:spcBef>
              <a:spcAft>
                <a:spcPts val="0"/>
              </a:spcAft>
              <a:buSzPts val="1400"/>
              <a:buChar char="･"/>
              <a:defRPr/>
            </a:lvl2pPr>
            <a:lvl3pPr indent="-317500" lvl="2" marL="1371600">
              <a:lnSpc>
                <a:spcPct val="115000"/>
              </a:lnSpc>
              <a:spcBef>
                <a:spcPts val="1500"/>
              </a:spcBef>
              <a:spcAft>
                <a:spcPts val="0"/>
              </a:spcAft>
              <a:buSzPts val="1400"/>
              <a:buChar char="･"/>
              <a:defRPr/>
            </a:lvl3pPr>
            <a:lvl4pPr indent="-317500" lvl="3" marL="1828800">
              <a:lnSpc>
                <a:spcPct val="115000"/>
              </a:lnSpc>
              <a:spcBef>
                <a:spcPts val="1500"/>
              </a:spcBef>
              <a:spcAft>
                <a:spcPts val="0"/>
              </a:spcAft>
              <a:buSzPts val="1400"/>
              <a:buChar char="･"/>
              <a:defRPr/>
            </a:lvl4pPr>
            <a:lvl5pPr indent="-317500" lvl="4" marL="2286000">
              <a:lnSpc>
                <a:spcPct val="115000"/>
              </a:lnSpc>
              <a:spcBef>
                <a:spcPts val="1500"/>
              </a:spcBef>
              <a:spcAft>
                <a:spcPts val="0"/>
              </a:spcAft>
              <a:buSzPts val="1400"/>
              <a:buChar char="･"/>
              <a:defRPr/>
            </a:lvl5pPr>
            <a:lvl6pPr indent="-317500" lvl="5" marL="2743200">
              <a:lnSpc>
                <a:spcPct val="115000"/>
              </a:lnSpc>
              <a:spcBef>
                <a:spcPts val="1500"/>
              </a:spcBef>
              <a:spcAft>
                <a:spcPts val="0"/>
              </a:spcAft>
              <a:buSzPts val="1400"/>
              <a:buChar char="･"/>
              <a:defRPr/>
            </a:lvl6pPr>
            <a:lvl7pPr indent="-317500" lvl="6" marL="3200400">
              <a:lnSpc>
                <a:spcPct val="115000"/>
              </a:lnSpc>
              <a:spcBef>
                <a:spcPts val="1500"/>
              </a:spcBef>
              <a:spcAft>
                <a:spcPts val="0"/>
              </a:spcAft>
              <a:buSzPts val="1400"/>
              <a:buChar char="･"/>
              <a:defRPr/>
            </a:lvl7pPr>
            <a:lvl8pPr indent="-317500" lvl="7" marL="3657600">
              <a:lnSpc>
                <a:spcPct val="115000"/>
              </a:lnSpc>
              <a:spcBef>
                <a:spcPts val="1500"/>
              </a:spcBef>
              <a:spcAft>
                <a:spcPts val="0"/>
              </a:spcAft>
              <a:buSzPts val="1400"/>
              <a:buChar char="･"/>
              <a:defRPr/>
            </a:lvl8pPr>
            <a:lvl9pPr indent="-317500" lvl="8" marL="4114800">
              <a:lnSpc>
                <a:spcPct val="115000"/>
              </a:lnSpc>
              <a:spcBef>
                <a:spcPts val="1500"/>
              </a:spcBef>
              <a:spcAft>
                <a:spcPts val="1500"/>
              </a:spcAft>
              <a:buSzPts val="1400"/>
              <a:buChar char="･"/>
              <a:defRPr/>
            </a:lvl9pPr>
          </a:lstStyle>
          <a:p/>
        </p:txBody>
      </p:sp>
      <p:sp>
        <p:nvSpPr>
          <p:cNvPr id="1489" name="Google Shape;1489;p93"/>
          <p:cNvSpPr txBox="1"/>
          <p:nvPr>
            <p:ph idx="4" type="body"/>
          </p:nvPr>
        </p:nvSpPr>
        <p:spPr>
          <a:xfrm>
            <a:off x="4281525" y="1387106"/>
            <a:ext cx="1599000" cy="2250000"/>
          </a:xfrm>
          <a:prstGeom prst="rect">
            <a:avLst/>
          </a:prstGeom>
        </p:spPr>
        <p:txBody>
          <a:bodyPr anchorCtr="0" anchor="t" bIns="0" lIns="0" spcFirstLastPara="1" rIns="0" wrap="square" tIns="0">
            <a:noAutofit/>
          </a:bodyPr>
          <a:lstStyle>
            <a:lvl1pPr indent="-317500" lvl="0" marL="457200">
              <a:lnSpc>
                <a:spcPct val="115000"/>
              </a:lnSpc>
              <a:spcBef>
                <a:spcPts val="0"/>
              </a:spcBef>
              <a:spcAft>
                <a:spcPts val="0"/>
              </a:spcAft>
              <a:buSzPts val="1400"/>
              <a:buChar char="▸"/>
              <a:defRPr/>
            </a:lvl1pPr>
            <a:lvl2pPr indent="-317500" lvl="1" marL="914400">
              <a:lnSpc>
                <a:spcPct val="115000"/>
              </a:lnSpc>
              <a:spcBef>
                <a:spcPts val="1500"/>
              </a:spcBef>
              <a:spcAft>
                <a:spcPts val="0"/>
              </a:spcAft>
              <a:buSzPts val="1400"/>
              <a:buChar char="･"/>
              <a:defRPr/>
            </a:lvl2pPr>
            <a:lvl3pPr indent="-317500" lvl="2" marL="1371600">
              <a:lnSpc>
                <a:spcPct val="115000"/>
              </a:lnSpc>
              <a:spcBef>
                <a:spcPts val="1500"/>
              </a:spcBef>
              <a:spcAft>
                <a:spcPts val="0"/>
              </a:spcAft>
              <a:buSzPts val="1400"/>
              <a:buChar char="･"/>
              <a:defRPr/>
            </a:lvl3pPr>
            <a:lvl4pPr indent="-317500" lvl="3" marL="1828800">
              <a:lnSpc>
                <a:spcPct val="115000"/>
              </a:lnSpc>
              <a:spcBef>
                <a:spcPts val="1500"/>
              </a:spcBef>
              <a:spcAft>
                <a:spcPts val="0"/>
              </a:spcAft>
              <a:buSzPts val="1400"/>
              <a:buChar char="･"/>
              <a:defRPr/>
            </a:lvl4pPr>
            <a:lvl5pPr indent="-317500" lvl="4" marL="2286000">
              <a:lnSpc>
                <a:spcPct val="115000"/>
              </a:lnSpc>
              <a:spcBef>
                <a:spcPts val="1500"/>
              </a:spcBef>
              <a:spcAft>
                <a:spcPts val="0"/>
              </a:spcAft>
              <a:buSzPts val="1400"/>
              <a:buChar char="･"/>
              <a:defRPr/>
            </a:lvl5pPr>
            <a:lvl6pPr indent="-317500" lvl="5" marL="2743200">
              <a:lnSpc>
                <a:spcPct val="115000"/>
              </a:lnSpc>
              <a:spcBef>
                <a:spcPts val="1500"/>
              </a:spcBef>
              <a:spcAft>
                <a:spcPts val="0"/>
              </a:spcAft>
              <a:buSzPts val="1400"/>
              <a:buChar char="･"/>
              <a:defRPr/>
            </a:lvl6pPr>
            <a:lvl7pPr indent="-317500" lvl="6" marL="3200400">
              <a:lnSpc>
                <a:spcPct val="115000"/>
              </a:lnSpc>
              <a:spcBef>
                <a:spcPts val="1500"/>
              </a:spcBef>
              <a:spcAft>
                <a:spcPts val="0"/>
              </a:spcAft>
              <a:buSzPts val="1400"/>
              <a:buChar char="･"/>
              <a:defRPr/>
            </a:lvl7pPr>
            <a:lvl8pPr indent="-317500" lvl="7" marL="3657600">
              <a:lnSpc>
                <a:spcPct val="115000"/>
              </a:lnSpc>
              <a:spcBef>
                <a:spcPts val="1500"/>
              </a:spcBef>
              <a:spcAft>
                <a:spcPts val="0"/>
              </a:spcAft>
              <a:buSzPts val="1400"/>
              <a:buChar char="･"/>
              <a:defRPr/>
            </a:lvl8pPr>
            <a:lvl9pPr indent="-317500" lvl="8" marL="4114800">
              <a:lnSpc>
                <a:spcPct val="115000"/>
              </a:lnSpc>
              <a:spcBef>
                <a:spcPts val="1500"/>
              </a:spcBef>
              <a:spcAft>
                <a:spcPts val="1500"/>
              </a:spcAft>
              <a:buSzPts val="1400"/>
              <a:buChar char="･"/>
              <a:defRPr/>
            </a:lvl9pPr>
          </a:lstStyle>
          <a:p/>
        </p:txBody>
      </p:sp>
      <p:sp>
        <p:nvSpPr>
          <p:cNvPr id="1490" name="Google Shape;1490;p93"/>
          <p:cNvSpPr txBox="1"/>
          <p:nvPr>
            <p:ph type="title"/>
          </p:nvPr>
        </p:nvSpPr>
        <p:spPr>
          <a:xfrm>
            <a:off x="675206" y="1302325"/>
            <a:ext cx="2914500" cy="20238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3600"/>
              <a:buNone/>
              <a:defRPr sz="3600">
                <a:solidFill>
                  <a:schemeClr val="accent1"/>
                </a:solidFill>
              </a:defRPr>
            </a:lvl1pPr>
            <a:lvl2pPr lvl="1">
              <a:spcBef>
                <a:spcPts val="0"/>
              </a:spcBef>
              <a:spcAft>
                <a:spcPts val="0"/>
              </a:spcAft>
              <a:buClr>
                <a:schemeClr val="accent1"/>
              </a:buClr>
              <a:buSzPts val="3600"/>
              <a:buNone/>
              <a:defRPr sz="3600">
                <a:solidFill>
                  <a:schemeClr val="accent1"/>
                </a:solidFill>
              </a:defRPr>
            </a:lvl2pPr>
            <a:lvl3pPr lvl="2">
              <a:spcBef>
                <a:spcPts val="0"/>
              </a:spcBef>
              <a:spcAft>
                <a:spcPts val="0"/>
              </a:spcAft>
              <a:buClr>
                <a:schemeClr val="accent1"/>
              </a:buClr>
              <a:buSzPts val="3600"/>
              <a:buNone/>
              <a:defRPr sz="3600">
                <a:solidFill>
                  <a:schemeClr val="accent1"/>
                </a:solidFill>
              </a:defRPr>
            </a:lvl3pPr>
            <a:lvl4pPr lvl="3">
              <a:spcBef>
                <a:spcPts val="0"/>
              </a:spcBef>
              <a:spcAft>
                <a:spcPts val="0"/>
              </a:spcAft>
              <a:buClr>
                <a:schemeClr val="accent1"/>
              </a:buClr>
              <a:buSzPts val="3600"/>
              <a:buNone/>
              <a:defRPr sz="3600">
                <a:solidFill>
                  <a:schemeClr val="accent1"/>
                </a:solidFill>
              </a:defRPr>
            </a:lvl4pPr>
            <a:lvl5pPr lvl="4">
              <a:spcBef>
                <a:spcPts val="0"/>
              </a:spcBef>
              <a:spcAft>
                <a:spcPts val="0"/>
              </a:spcAft>
              <a:buClr>
                <a:schemeClr val="accent1"/>
              </a:buClr>
              <a:buSzPts val="3600"/>
              <a:buNone/>
              <a:defRPr sz="3600">
                <a:solidFill>
                  <a:schemeClr val="accent1"/>
                </a:solidFill>
              </a:defRPr>
            </a:lvl5pPr>
            <a:lvl6pPr lvl="5">
              <a:spcBef>
                <a:spcPts val="0"/>
              </a:spcBef>
              <a:spcAft>
                <a:spcPts val="0"/>
              </a:spcAft>
              <a:buClr>
                <a:schemeClr val="accent1"/>
              </a:buClr>
              <a:buSzPts val="3600"/>
              <a:buNone/>
              <a:defRPr sz="3600">
                <a:solidFill>
                  <a:schemeClr val="accent1"/>
                </a:solidFill>
              </a:defRPr>
            </a:lvl6pPr>
            <a:lvl7pPr lvl="6">
              <a:spcBef>
                <a:spcPts val="0"/>
              </a:spcBef>
              <a:spcAft>
                <a:spcPts val="0"/>
              </a:spcAft>
              <a:buClr>
                <a:schemeClr val="accent1"/>
              </a:buClr>
              <a:buSzPts val="3600"/>
              <a:buNone/>
              <a:defRPr sz="3600">
                <a:solidFill>
                  <a:schemeClr val="accent1"/>
                </a:solidFill>
              </a:defRPr>
            </a:lvl7pPr>
            <a:lvl8pPr lvl="7">
              <a:spcBef>
                <a:spcPts val="0"/>
              </a:spcBef>
              <a:spcAft>
                <a:spcPts val="0"/>
              </a:spcAft>
              <a:buClr>
                <a:schemeClr val="accent1"/>
              </a:buClr>
              <a:buSzPts val="3600"/>
              <a:buNone/>
              <a:defRPr sz="3600">
                <a:solidFill>
                  <a:schemeClr val="accent1"/>
                </a:solidFill>
              </a:defRPr>
            </a:lvl8pPr>
            <a:lvl9pPr lvl="8">
              <a:spcBef>
                <a:spcPts val="0"/>
              </a:spcBef>
              <a:spcAft>
                <a:spcPts val="0"/>
              </a:spcAft>
              <a:buClr>
                <a:schemeClr val="accent1"/>
              </a:buClr>
              <a:buSzPts val="3600"/>
              <a:buNone/>
              <a:defRPr sz="3600">
                <a:solidFill>
                  <a:schemeClr val="accent1"/>
                </a:solidFill>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overview">
  <p:cSld name="CUSTOM_4_1_1_1">
    <p:bg>
      <p:bgPr>
        <a:solidFill>
          <a:schemeClr val="lt1"/>
        </a:solidFill>
      </p:bgPr>
    </p:bg>
    <p:spTree>
      <p:nvGrpSpPr>
        <p:cNvPr id="1491" name="Shape 1491"/>
        <p:cNvGrpSpPr/>
        <p:nvPr/>
      </p:nvGrpSpPr>
      <p:grpSpPr>
        <a:xfrm>
          <a:off x="0" y="0"/>
          <a:ext cx="0" cy="0"/>
          <a:chOff x="0" y="0"/>
          <a:chExt cx="0" cy="0"/>
        </a:xfrm>
      </p:grpSpPr>
      <p:cxnSp>
        <p:nvCxnSpPr>
          <p:cNvPr id="1492" name="Google Shape;1492;p94"/>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493" name="Google Shape;1493;p94"/>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2pPr>
            <a:lvl3pPr lvl="2">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3pPr>
            <a:lvl4pPr lvl="3">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4pPr>
            <a:lvl5pPr lvl="4">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5pPr>
            <a:lvl6pPr lvl="5">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6pPr>
            <a:lvl7pPr lvl="6">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7pPr>
            <a:lvl8pPr lvl="7">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8pPr>
            <a:lvl9pPr lvl="8">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9pPr>
          </a:lstStyle>
          <a:p/>
        </p:txBody>
      </p:sp>
      <p:cxnSp>
        <p:nvCxnSpPr>
          <p:cNvPr id="1494" name="Google Shape;1494;p94"/>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1495" name="Google Shape;1495;p9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algn="ctr">
              <a:buNone/>
              <a:defRPr sz="600">
                <a:solidFill>
                  <a:schemeClr val="dk1"/>
                </a:solidFill>
                <a:latin typeface="Red Hat Text Medium"/>
                <a:ea typeface="Red Hat Text Medium"/>
                <a:cs typeface="Red Hat Text Medium"/>
                <a:sym typeface="Red Hat Text Medium"/>
              </a:defRPr>
            </a:lvl1pPr>
            <a:lvl2pPr lvl="1" algn="ctr">
              <a:buNone/>
              <a:defRPr sz="600">
                <a:solidFill>
                  <a:schemeClr val="dk1"/>
                </a:solidFill>
                <a:latin typeface="Red Hat Text Medium"/>
                <a:ea typeface="Red Hat Text Medium"/>
                <a:cs typeface="Red Hat Text Medium"/>
                <a:sym typeface="Red Hat Text Medium"/>
              </a:defRPr>
            </a:lvl2pPr>
            <a:lvl3pPr lvl="2" algn="ctr">
              <a:buNone/>
              <a:defRPr sz="600">
                <a:solidFill>
                  <a:schemeClr val="dk1"/>
                </a:solidFill>
                <a:latin typeface="Red Hat Text Medium"/>
                <a:ea typeface="Red Hat Text Medium"/>
                <a:cs typeface="Red Hat Text Medium"/>
                <a:sym typeface="Red Hat Text Medium"/>
              </a:defRPr>
            </a:lvl3pPr>
            <a:lvl4pPr lvl="3" algn="ctr">
              <a:buNone/>
              <a:defRPr sz="600">
                <a:solidFill>
                  <a:schemeClr val="dk1"/>
                </a:solidFill>
                <a:latin typeface="Red Hat Text Medium"/>
                <a:ea typeface="Red Hat Text Medium"/>
                <a:cs typeface="Red Hat Text Medium"/>
                <a:sym typeface="Red Hat Text Medium"/>
              </a:defRPr>
            </a:lvl4pPr>
            <a:lvl5pPr lvl="4" algn="ctr">
              <a:buNone/>
              <a:defRPr sz="600">
                <a:solidFill>
                  <a:schemeClr val="dk1"/>
                </a:solidFill>
                <a:latin typeface="Red Hat Text Medium"/>
                <a:ea typeface="Red Hat Text Medium"/>
                <a:cs typeface="Red Hat Text Medium"/>
                <a:sym typeface="Red Hat Text Medium"/>
              </a:defRPr>
            </a:lvl5pPr>
            <a:lvl6pPr lvl="5" algn="ctr">
              <a:buNone/>
              <a:defRPr sz="600">
                <a:solidFill>
                  <a:schemeClr val="dk1"/>
                </a:solidFill>
                <a:latin typeface="Red Hat Text Medium"/>
                <a:ea typeface="Red Hat Text Medium"/>
                <a:cs typeface="Red Hat Text Medium"/>
                <a:sym typeface="Red Hat Text Medium"/>
              </a:defRPr>
            </a:lvl6pPr>
            <a:lvl7pPr lvl="6" algn="ctr">
              <a:buNone/>
              <a:defRPr sz="600">
                <a:solidFill>
                  <a:schemeClr val="dk1"/>
                </a:solidFill>
                <a:latin typeface="Red Hat Text Medium"/>
                <a:ea typeface="Red Hat Text Medium"/>
                <a:cs typeface="Red Hat Text Medium"/>
                <a:sym typeface="Red Hat Text Medium"/>
              </a:defRPr>
            </a:lvl7pPr>
            <a:lvl8pPr lvl="7" algn="ctr">
              <a:buNone/>
              <a:defRPr sz="600">
                <a:solidFill>
                  <a:schemeClr val="dk1"/>
                </a:solidFill>
                <a:latin typeface="Red Hat Text Medium"/>
                <a:ea typeface="Red Hat Text Medium"/>
                <a:cs typeface="Red Hat Text Medium"/>
                <a:sym typeface="Red Hat Text Medium"/>
              </a:defRPr>
            </a:lvl8pPr>
            <a:lvl9pPr lvl="8" algn="ctr">
              <a:buNone/>
              <a:defRPr sz="6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496" name="Google Shape;1496;p9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497" name="Google Shape;1497;p94"/>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600">
                <a:solidFill>
                  <a:schemeClr val="dk1"/>
                </a:solidFill>
              </a:defRPr>
            </a:lvl1pPr>
            <a:lvl2pPr lvl="1">
              <a:lnSpc>
                <a:spcPct val="115000"/>
              </a:lnSpc>
              <a:spcBef>
                <a:spcPts val="0"/>
              </a:spcBef>
              <a:spcAft>
                <a:spcPts val="0"/>
              </a:spcAft>
              <a:buNone/>
              <a:defRPr sz="600">
                <a:solidFill>
                  <a:schemeClr val="dk1"/>
                </a:solidFill>
              </a:defRPr>
            </a:lvl2pPr>
            <a:lvl3pPr lvl="2">
              <a:lnSpc>
                <a:spcPct val="115000"/>
              </a:lnSpc>
              <a:spcBef>
                <a:spcPts val="0"/>
              </a:spcBef>
              <a:spcAft>
                <a:spcPts val="0"/>
              </a:spcAft>
              <a:buNone/>
              <a:defRPr sz="600">
                <a:solidFill>
                  <a:schemeClr val="dk1"/>
                </a:solidFill>
              </a:defRPr>
            </a:lvl3pPr>
            <a:lvl4pPr lvl="3">
              <a:lnSpc>
                <a:spcPct val="115000"/>
              </a:lnSpc>
              <a:spcBef>
                <a:spcPts val="0"/>
              </a:spcBef>
              <a:spcAft>
                <a:spcPts val="0"/>
              </a:spcAft>
              <a:buNone/>
              <a:defRPr sz="600">
                <a:solidFill>
                  <a:schemeClr val="dk1"/>
                </a:solidFill>
              </a:defRPr>
            </a:lvl4pPr>
            <a:lvl5pPr lvl="4">
              <a:lnSpc>
                <a:spcPct val="115000"/>
              </a:lnSpc>
              <a:spcBef>
                <a:spcPts val="0"/>
              </a:spcBef>
              <a:spcAft>
                <a:spcPts val="0"/>
              </a:spcAft>
              <a:buNone/>
              <a:defRPr sz="600">
                <a:solidFill>
                  <a:schemeClr val="dk1"/>
                </a:solidFill>
              </a:defRPr>
            </a:lvl5pPr>
            <a:lvl6pPr lvl="5">
              <a:lnSpc>
                <a:spcPct val="115000"/>
              </a:lnSpc>
              <a:spcBef>
                <a:spcPts val="0"/>
              </a:spcBef>
              <a:spcAft>
                <a:spcPts val="0"/>
              </a:spcAft>
              <a:buNone/>
              <a:defRPr sz="600">
                <a:solidFill>
                  <a:schemeClr val="dk1"/>
                </a:solidFill>
              </a:defRPr>
            </a:lvl6pPr>
            <a:lvl7pPr lvl="6">
              <a:lnSpc>
                <a:spcPct val="115000"/>
              </a:lnSpc>
              <a:spcBef>
                <a:spcPts val="0"/>
              </a:spcBef>
              <a:spcAft>
                <a:spcPts val="0"/>
              </a:spcAft>
              <a:buNone/>
              <a:defRPr sz="600">
                <a:solidFill>
                  <a:schemeClr val="dk1"/>
                </a:solidFill>
              </a:defRPr>
            </a:lvl7pPr>
            <a:lvl8pPr lvl="7">
              <a:lnSpc>
                <a:spcPct val="115000"/>
              </a:lnSpc>
              <a:spcBef>
                <a:spcPts val="0"/>
              </a:spcBef>
              <a:spcAft>
                <a:spcPts val="0"/>
              </a:spcAft>
              <a:buNone/>
              <a:defRPr sz="600">
                <a:solidFill>
                  <a:schemeClr val="dk1"/>
                </a:solidFill>
              </a:defRPr>
            </a:lvl8pPr>
            <a:lvl9pPr lvl="8">
              <a:lnSpc>
                <a:spcPct val="115000"/>
              </a:lnSpc>
              <a:spcBef>
                <a:spcPts val="0"/>
              </a:spcBef>
              <a:spcAft>
                <a:spcPts val="0"/>
              </a:spcAft>
              <a:buNone/>
              <a:defRPr sz="600">
                <a:solidFill>
                  <a:schemeClr val="dk1"/>
                </a:solidFill>
              </a:defRPr>
            </a:lvl9pPr>
          </a:lstStyle>
          <a:p/>
        </p:txBody>
      </p:sp>
      <p:sp>
        <p:nvSpPr>
          <p:cNvPr id="1498" name="Google Shape;1498;p94"/>
          <p:cNvSpPr txBox="1"/>
          <p:nvPr>
            <p:ph idx="3" type="body"/>
          </p:nvPr>
        </p:nvSpPr>
        <p:spPr>
          <a:xfrm>
            <a:off x="675206" y="2331975"/>
            <a:ext cx="3783000" cy="2250000"/>
          </a:xfrm>
          <a:prstGeom prst="rect">
            <a:avLst/>
          </a:prstGeom>
        </p:spPr>
        <p:txBody>
          <a:bodyPr anchorCtr="0" anchor="t" bIns="68575" lIns="685800" spcFirstLastPara="1" rIns="68575" wrap="square" tIns="68575">
            <a:noAutofit/>
          </a:bodyPr>
          <a:lstStyle>
            <a:lvl1pPr indent="-317500" lvl="0" marL="457200">
              <a:lnSpc>
                <a:spcPct val="115000"/>
              </a:lnSpc>
              <a:spcBef>
                <a:spcPts val="0"/>
              </a:spcBef>
              <a:spcAft>
                <a:spcPts val="0"/>
              </a:spcAft>
              <a:buSzPts val="1400"/>
              <a:buChar char="▸"/>
              <a:defRPr/>
            </a:lvl1pPr>
            <a:lvl2pPr indent="-317500" lvl="1" marL="914400">
              <a:lnSpc>
                <a:spcPct val="115000"/>
              </a:lnSpc>
              <a:spcBef>
                <a:spcPts val="1500"/>
              </a:spcBef>
              <a:spcAft>
                <a:spcPts val="0"/>
              </a:spcAft>
              <a:buSzPts val="1400"/>
              <a:buChar char="･"/>
              <a:defRPr/>
            </a:lvl2pPr>
            <a:lvl3pPr indent="-317500" lvl="2" marL="1371600">
              <a:lnSpc>
                <a:spcPct val="115000"/>
              </a:lnSpc>
              <a:spcBef>
                <a:spcPts val="1500"/>
              </a:spcBef>
              <a:spcAft>
                <a:spcPts val="0"/>
              </a:spcAft>
              <a:buSzPts val="1400"/>
              <a:buChar char="･"/>
              <a:defRPr/>
            </a:lvl3pPr>
            <a:lvl4pPr indent="-317500" lvl="3" marL="1828800">
              <a:lnSpc>
                <a:spcPct val="115000"/>
              </a:lnSpc>
              <a:spcBef>
                <a:spcPts val="1500"/>
              </a:spcBef>
              <a:spcAft>
                <a:spcPts val="0"/>
              </a:spcAft>
              <a:buSzPts val="1400"/>
              <a:buChar char="･"/>
              <a:defRPr/>
            </a:lvl4pPr>
            <a:lvl5pPr indent="-317500" lvl="4" marL="2286000">
              <a:lnSpc>
                <a:spcPct val="115000"/>
              </a:lnSpc>
              <a:spcBef>
                <a:spcPts val="1500"/>
              </a:spcBef>
              <a:spcAft>
                <a:spcPts val="0"/>
              </a:spcAft>
              <a:buSzPts val="1400"/>
              <a:buChar char="･"/>
              <a:defRPr/>
            </a:lvl5pPr>
            <a:lvl6pPr indent="-317500" lvl="5" marL="2743200">
              <a:lnSpc>
                <a:spcPct val="115000"/>
              </a:lnSpc>
              <a:spcBef>
                <a:spcPts val="1500"/>
              </a:spcBef>
              <a:spcAft>
                <a:spcPts val="0"/>
              </a:spcAft>
              <a:buSzPts val="1400"/>
              <a:buChar char="･"/>
              <a:defRPr/>
            </a:lvl6pPr>
            <a:lvl7pPr indent="-317500" lvl="6" marL="3200400">
              <a:lnSpc>
                <a:spcPct val="115000"/>
              </a:lnSpc>
              <a:spcBef>
                <a:spcPts val="1500"/>
              </a:spcBef>
              <a:spcAft>
                <a:spcPts val="0"/>
              </a:spcAft>
              <a:buSzPts val="1400"/>
              <a:buChar char="･"/>
              <a:defRPr/>
            </a:lvl7pPr>
            <a:lvl8pPr indent="-317500" lvl="7" marL="3657600">
              <a:lnSpc>
                <a:spcPct val="115000"/>
              </a:lnSpc>
              <a:spcBef>
                <a:spcPts val="1500"/>
              </a:spcBef>
              <a:spcAft>
                <a:spcPts val="0"/>
              </a:spcAft>
              <a:buSzPts val="1400"/>
              <a:buChar char="･"/>
              <a:defRPr/>
            </a:lvl8pPr>
            <a:lvl9pPr indent="-317500" lvl="8" marL="4114800">
              <a:lnSpc>
                <a:spcPct val="115000"/>
              </a:lnSpc>
              <a:spcBef>
                <a:spcPts val="1500"/>
              </a:spcBef>
              <a:spcAft>
                <a:spcPts val="1500"/>
              </a:spcAft>
              <a:buSzPts val="1400"/>
              <a:buChar char="･"/>
              <a:defRPr/>
            </a:lvl9pPr>
          </a:lstStyle>
          <a:p/>
        </p:txBody>
      </p:sp>
      <p:sp>
        <p:nvSpPr>
          <p:cNvPr id="1499" name="Google Shape;1499;p94"/>
          <p:cNvSpPr txBox="1"/>
          <p:nvPr>
            <p:ph type="title"/>
          </p:nvPr>
        </p:nvSpPr>
        <p:spPr>
          <a:xfrm>
            <a:off x="675206" y="893241"/>
            <a:ext cx="2914500" cy="1095900"/>
          </a:xfrm>
          <a:prstGeom prst="rect">
            <a:avLst/>
          </a:prstGeom>
        </p:spPr>
        <p:txBody>
          <a:bodyPr anchorCtr="0" anchor="b" bIns="0" lIns="0" spcFirstLastPara="1" rIns="0" wrap="square" tIns="0">
            <a:noAutofit/>
          </a:bodyPr>
          <a:lstStyle>
            <a:lvl1pPr lvl="0">
              <a:spcBef>
                <a:spcPts val="0"/>
              </a:spcBef>
              <a:spcAft>
                <a:spcPts val="0"/>
              </a:spcAft>
              <a:buClr>
                <a:schemeClr val="accent1"/>
              </a:buClr>
              <a:buSzPts val="3600"/>
              <a:buNone/>
              <a:defRPr sz="3600">
                <a:solidFill>
                  <a:schemeClr val="accent1"/>
                </a:solidFill>
              </a:defRPr>
            </a:lvl1pPr>
            <a:lvl2pPr lvl="1">
              <a:spcBef>
                <a:spcPts val="0"/>
              </a:spcBef>
              <a:spcAft>
                <a:spcPts val="0"/>
              </a:spcAft>
              <a:buClr>
                <a:schemeClr val="accent1"/>
              </a:buClr>
              <a:buSzPts val="3600"/>
              <a:buNone/>
              <a:defRPr sz="3600">
                <a:solidFill>
                  <a:schemeClr val="accent1"/>
                </a:solidFill>
              </a:defRPr>
            </a:lvl2pPr>
            <a:lvl3pPr lvl="2">
              <a:spcBef>
                <a:spcPts val="0"/>
              </a:spcBef>
              <a:spcAft>
                <a:spcPts val="0"/>
              </a:spcAft>
              <a:buClr>
                <a:schemeClr val="accent1"/>
              </a:buClr>
              <a:buSzPts val="3600"/>
              <a:buNone/>
              <a:defRPr sz="3600">
                <a:solidFill>
                  <a:schemeClr val="accent1"/>
                </a:solidFill>
              </a:defRPr>
            </a:lvl3pPr>
            <a:lvl4pPr lvl="3">
              <a:spcBef>
                <a:spcPts val="0"/>
              </a:spcBef>
              <a:spcAft>
                <a:spcPts val="0"/>
              </a:spcAft>
              <a:buClr>
                <a:schemeClr val="accent1"/>
              </a:buClr>
              <a:buSzPts val="3600"/>
              <a:buNone/>
              <a:defRPr sz="3600">
                <a:solidFill>
                  <a:schemeClr val="accent1"/>
                </a:solidFill>
              </a:defRPr>
            </a:lvl4pPr>
            <a:lvl5pPr lvl="4">
              <a:spcBef>
                <a:spcPts val="0"/>
              </a:spcBef>
              <a:spcAft>
                <a:spcPts val="0"/>
              </a:spcAft>
              <a:buClr>
                <a:schemeClr val="accent1"/>
              </a:buClr>
              <a:buSzPts val="3600"/>
              <a:buNone/>
              <a:defRPr sz="3600">
                <a:solidFill>
                  <a:schemeClr val="accent1"/>
                </a:solidFill>
              </a:defRPr>
            </a:lvl5pPr>
            <a:lvl6pPr lvl="5">
              <a:spcBef>
                <a:spcPts val="0"/>
              </a:spcBef>
              <a:spcAft>
                <a:spcPts val="0"/>
              </a:spcAft>
              <a:buClr>
                <a:schemeClr val="accent1"/>
              </a:buClr>
              <a:buSzPts val="3600"/>
              <a:buNone/>
              <a:defRPr sz="3600">
                <a:solidFill>
                  <a:schemeClr val="accent1"/>
                </a:solidFill>
              </a:defRPr>
            </a:lvl6pPr>
            <a:lvl7pPr lvl="6">
              <a:spcBef>
                <a:spcPts val="0"/>
              </a:spcBef>
              <a:spcAft>
                <a:spcPts val="0"/>
              </a:spcAft>
              <a:buClr>
                <a:schemeClr val="accent1"/>
              </a:buClr>
              <a:buSzPts val="3600"/>
              <a:buNone/>
              <a:defRPr sz="3600">
                <a:solidFill>
                  <a:schemeClr val="accent1"/>
                </a:solidFill>
              </a:defRPr>
            </a:lvl7pPr>
            <a:lvl8pPr lvl="7">
              <a:spcBef>
                <a:spcPts val="0"/>
              </a:spcBef>
              <a:spcAft>
                <a:spcPts val="0"/>
              </a:spcAft>
              <a:buClr>
                <a:schemeClr val="accent1"/>
              </a:buClr>
              <a:buSzPts val="3600"/>
              <a:buNone/>
              <a:defRPr sz="3600">
                <a:solidFill>
                  <a:schemeClr val="accent1"/>
                </a:solidFill>
              </a:defRPr>
            </a:lvl8pPr>
            <a:lvl9pPr lvl="8">
              <a:spcBef>
                <a:spcPts val="0"/>
              </a:spcBef>
              <a:spcAft>
                <a:spcPts val="0"/>
              </a:spcAft>
              <a:buClr>
                <a:schemeClr val="accent1"/>
              </a:buClr>
              <a:buSzPts val="3600"/>
              <a:buNone/>
              <a:defRPr sz="3600">
                <a:solidFill>
                  <a:schemeClr val="accen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8" Type="http://schemas.openxmlformats.org/officeDocument/2006/relationships/theme" Target="../theme/theme1.xml"/><Relationship Id="rId25" Type="http://schemas.openxmlformats.org/officeDocument/2006/relationships/slideLayout" Target="../slideLayouts/slideLayout25.xml"/><Relationship Id="rId47" Type="http://schemas.openxmlformats.org/officeDocument/2006/relationships/slideLayout" Target="../slideLayouts/slideLayout47.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87.xml"/><Relationship Id="rId20" Type="http://schemas.openxmlformats.org/officeDocument/2006/relationships/slideLayout" Target="../slideLayouts/slideLayout67.xml"/><Relationship Id="rId42" Type="http://schemas.openxmlformats.org/officeDocument/2006/relationships/slideLayout" Target="../slideLayouts/slideLayout89.xml"/><Relationship Id="rId41" Type="http://schemas.openxmlformats.org/officeDocument/2006/relationships/slideLayout" Target="../slideLayouts/slideLayout88.xml"/><Relationship Id="rId22" Type="http://schemas.openxmlformats.org/officeDocument/2006/relationships/slideLayout" Target="../slideLayouts/slideLayout69.xml"/><Relationship Id="rId44" Type="http://schemas.openxmlformats.org/officeDocument/2006/relationships/slideLayout" Target="../slideLayouts/slideLayout91.xml"/><Relationship Id="rId21" Type="http://schemas.openxmlformats.org/officeDocument/2006/relationships/slideLayout" Target="../slideLayouts/slideLayout68.xml"/><Relationship Id="rId43" Type="http://schemas.openxmlformats.org/officeDocument/2006/relationships/slideLayout" Target="../slideLayouts/slideLayout90.xml"/><Relationship Id="rId24" Type="http://schemas.openxmlformats.org/officeDocument/2006/relationships/slideLayout" Target="../slideLayouts/slideLayout71.xml"/><Relationship Id="rId46" Type="http://schemas.openxmlformats.org/officeDocument/2006/relationships/theme" Target="../theme/theme3.xml"/><Relationship Id="rId23" Type="http://schemas.openxmlformats.org/officeDocument/2006/relationships/slideLayout" Target="../slideLayouts/slideLayout70.xml"/><Relationship Id="rId45" Type="http://schemas.openxmlformats.org/officeDocument/2006/relationships/slideLayout" Target="../slideLayouts/slideLayout92.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26" Type="http://schemas.openxmlformats.org/officeDocument/2006/relationships/slideLayout" Target="../slideLayouts/slideLayout73.xml"/><Relationship Id="rId25" Type="http://schemas.openxmlformats.org/officeDocument/2006/relationships/slideLayout" Target="../slideLayouts/slideLayout72.xml"/><Relationship Id="rId28" Type="http://schemas.openxmlformats.org/officeDocument/2006/relationships/slideLayout" Target="../slideLayouts/slideLayout75.xml"/><Relationship Id="rId27" Type="http://schemas.openxmlformats.org/officeDocument/2006/relationships/slideLayout" Target="../slideLayouts/slideLayout74.xml"/><Relationship Id="rId5" Type="http://schemas.openxmlformats.org/officeDocument/2006/relationships/slideLayout" Target="../slideLayouts/slideLayout52.xml"/><Relationship Id="rId6" Type="http://schemas.openxmlformats.org/officeDocument/2006/relationships/slideLayout" Target="../slideLayouts/slideLayout53.xml"/><Relationship Id="rId29" Type="http://schemas.openxmlformats.org/officeDocument/2006/relationships/slideLayout" Target="../slideLayouts/slideLayout76.xml"/><Relationship Id="rId7" Type="http://schemas.openxmlformats.org/officeDocument/2006/relationships/slideLayout" Target="../slideLayouts/slideLayout54.xml"/><Relationship Id="rId8" Type="http://schemas.openxmlformats.org/officeDocument/2006/relationships/slideLayout" Target="../slideLayouts/slideLayout55.xml"/><Relationship Id="rId31" Type="http://schemas.openxmlformats.org/officeDocument/2006/relationships/slideLayout" Target="../slideLayouts/slideLayout78.xml"/><Relationship Id="rId30" Type="http://schemas.openxmlformats.org/officeDocument/2006/relationships/slideLayout" Target="../slideLayouts/slideLayout77.xml"/><Relationship Id="rId11" Type="http://schemas.openxmlformats.org/officeDocument/2006/relationships/slideLayout" Target="../slideLayouts/slideLayout58.xml"/><Relationship Id="rId33" Type="http://schemas.openxmlformats.org/officeDocument/2006/relationships/slideLayout" Target="../slideLayouts/slideLayout80.xml"/><Relationship Id="rId10" Type="http://schemas.openxmlformats.org/officeDocument/2006/relationships/slideLayout" Target="../slideLayouts/slideLayout57.xml"/><Relationship Id="rId32" Type="http://schemas.openxmlformats.org/officeDocument/2006/relationships/slideLayout" Target="../slideLayouts/slideLayout79.xml"/><Relationship Id="rId13" Type="http://schemas.openxmlformats.org/officeDocument/2006/relationships/slideLayout" Target="../slideLayouts/slideLayout60.xml"/><Relationship Id="rId35" Type="http://schemas.openxmlformats.org/officeDocument/2006/relationships/slideLayout" Target="../slideLayouts/slideLayout82.xml"/><Relationship Id="rId12" Type="http://schemas.openxmlformats.org/officeDocument/2006/relationships/slideLayout" Target="../slideLayouts/slideLayout59.xml"/><Relationship Id="rId34" Type="http://schemas.openxmlformats.org/officeDocument/2006/relationships/slideLayout" Target="../slideLayouts/slideLayout81.xml"/><Relationship Id="rId15" Type="http://schemas.openxmlformats.org/officeDocument/2006/relationships/slideLayout" Target="../slideLayouts/slideLayout62.xml"/><Relationship Id="rId37" Type="http://schemas.openxmlformats.org/officeDocument/2006/relationships/slideLayout" Target="../slideLayouts/slideLayout84.xml"/><Relationship Id="rId14" Type="http://schemas.openxmlformats.org/officeDocument/2006/relationships/slideLayout" Target="../slideLayouts/slideLayout61.xml"/><Relationship Id="rId36" Type="http://schemas.openxmlformats.org/officeDocument/2006/relationships/slideLayout" Target="../slideLayouts/slideLayout83.xml"/><Relationship Id="rId17" Type="http://schemas.openxmlformats.org/officeDocument/2006/relationships/slideLayout" Target="../slideLayouts/slideLayout64.xml"/><Relationship Id="rId39" Type="http://schemas.openxmlformats.org/officeDocument/2006/relationships/slideLayout" Target="../slideLayouts/slideLayout86.xml"/><Relationship Id="rId16" Type="http://schemas.openxmlformats.org/officeDocument/2006/relationships/slideLayout" Target="../slideLayouts/slideLayout63.xml"/><Relationship Id="rId38" Type="http://schemas.openxmlformats.org/officeDocument/2006/relationships/slideLayout" Target="../slideLayouts/slideLayout85.xml"/><Relationship Id="rId19" Type="http://schemas.openxmlformats.org/officeDocument/2006/relationships/slideLayout" Target="../slideLayouts/slideLayout66.xml"/><Relationship Id="rId18"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3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1pPr>
            <a:lvl2pPr lvl="1"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2pPr>
            <a:lvl3pPr lvl="2"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3pPr>
            <a:lvl4pPr lvl="3"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4pPr>
            <a:lvl5pPr lvl="4"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5pPr>
            <a:lvl6pPr lvl="5"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6pPr>
            <a:lvl7pPr lvl="6"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7pPr>
            <a:lvl8pPr lvl="7"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8pPr>
            <a:lvl9pPr lvl="8"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317500" lvl="0" marL="457200" rtl="0">
              <a:lnSpc>
                <a:spcPct val="140000"/>
              </a:lnSpc>
              <a:spcBef>
                <a:spcPts val="0"/>
              </a:spcBef>
              <a:spcAft>
                <a:spcPts val="0"/>
              </a:spcAft>
              <a:buClr>
                <a:schemeClr val="accent1"/>
              </a:buClr>
              <a:buSzPts val="1400"/>
              <a:buFont typeface="Red Hat Display"/>
              <a:buChar char="▸"/>
              <a:defRPr sz="1400">
                <a:latin typeface="Red Hat Display"/>
                <a:ea typeface="Red Hat Display"/>
                <a:cs typeface="Red Hat Display"/>
                <a:sym typeface="Red Hat Display"/>
              </a:defRPr>
            </a:lvl1pPr>
            <a:lvl2pPr indent="-317500" lvl="1" marL="914400" rtl="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2pPr>
            <a:lvl3pPr indent="-317500" lvl="2" marL="1371600" rtl="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3pPr>
            <a:lvl4pPr indent="-317500" lvl="3" marL="1828800" rtl="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4pPr>
            <a:lvl5pPr indent="-317500" lvl="4" marL="2286000" rtl="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5pPr>
            <a:lvl6pPr indent="-317500" lvl="5" marL="2743200" rtl="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6pPr>
            <a:lvl7pPr indent="-317500" lvl="6" marL="3200400" rtl="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7pPr>
            <a:lvl8pPr indent="-317500" lvl="7" marL="3657600" rtl="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8pPr>
            <a:lvl9pPr indent="-317500" lvl="8" marL="4114800" rtl="0">
              <a:lnSpc>
                <a:spcPct val="140000"/>
              </a:lnSpc>
              <a:spcBef>
                <a:spcPts val="400"/>
              </a:spcBef>
              <a:spcAft>
                <a:spcPts val="400"/>
              </a:spcAft>
              <a:buSzPts val="1400"/>
              <a:buFont typeface="Red Hat Display"/>
              <a:buChar char="･"/>
              <a:defRPr sz="1400">
                <a:latin typeface="Red Hat Display"/>
                <a:ea typeface="Red Hat Display"/>
                <a:cs typeface="Red Hat Display"/>
                <a:sym typeface="Red Hat Display"/>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4" name="Shape 764"/>
        <p:cNvGrpSpPr/>
        <p:nvPr/>
      </p:nvGrpSpPr>
      <p:grpSpPr>
        <a:xfrm>
          <a:off x="0" y="0"/>
          <a:ext cx="0" cy="0"/>
          <a:chOff x="0" y="0"/>
          <a:chExt cx="0" cy="0"/>
        </a:xfrm>
      </p:grpSpPr>
      <p:sp>
        <p:nvSpPr>
          <p:cNvPr id="765" name="Google Shape;765;p49"/>
          <p:cNvSpPr txBox="1"/>
          <p:nvPr>
            <p:ph type="title"/>
          </p:nvPr>
        </p:nvSpPr>
        <p:spPr>
          <a:xfrm>
            <a:off x="311700" y="445025"/>
            <a:ext cx="8520600" cy="573000"/>
          </a:xfrm>
          <a:prstGeom prst="rect">
            <a:avLst/>
          </a:prstGeom>
          <a:noFill/>
          <a:ln>
            <a:noFill/>
          </a:ln>
        </p:spPr>
        <p:txBody>
          <a:bodyPr anchorCtr="0" anchor="t" bIns="0" lIns="0" spcFirstLastPara="1" rIns="0" wrap="square" tIns="0">
            <a:noAutofit/>
          </a:bodyPr>
          <a:lstStyle>
            <a:lvl1pPr lv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1pPr>
            <a:lvl2pPr lvl="1">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2pPr>
            <a:lvl3pPr lvl="2">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3pPr>
            <a:lvl4pPr lvl="3">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4pPr>
            <a:lvl5pPr lvl="4">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5pPr>
            <a:lvl6pPr lvl="5">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6pPr>
            <a:lvl7pPr lvl="6">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7pPr>
            <a:lvl8pPr lvl="7">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8pPr>
            <a:lvl9pPr lvl="8">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9pPr>
          </a:lstStyle>
          <a:p/>
        </p:txBody>
      </p:sp>
      <p:sp>
        <p:nvSpPr>
          <p:cNvPr id="766" name="Google Shape;766;p49"/>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317500" lvl="0" marL="457200">
              <a:lnSpc>
                <a:spcPct val="140000"/>
              </a:lnSpc>
              <a:spcBef>
                <a:spcPts val="0"/>
              </a:spcBef>
              <a:spcAft>
                <a:spcPts val="0"/>
              </a:spcAft>
              <a:buClr>
                <a:schemeClr val="accent1"/>
              </a:buClr>
              <a:buSzPts val="1400"/>
              <a:buFont typeface="Red Hat Display"/>
              <a:buChar char="▸"/>
              <a:defRPr sz="1400">
                <a:latin typeface="Red Hat Display"/>
                <a:ea typeface="Red Hat Display"/>
                <a:cs typeface="Red Hat Display"/>
                <a:sym typeface="Red Hat Display"/>
              </a:defRPr>
            </a:lvl1pPr>
            <a:lvl2pPr indent="-317500" lvl="1" marL="91440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2pPr>
            <a:lvl3pPr indent="-317500" lvl="2" marL="137160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3pPr>
            <a:lvl4pPr indent="-317500" lvl="3" marL="182880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4pPr>
            <a:lvl5pPr indent="-317500" lvl="4" marL="228600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5pPr>
            <a:lvl6pPr indent="-317500" lvl="5" marL="274320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6pPr>
            <a:lvl7pPr indent="-317500" lvl="6" marL="320040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7pPr>
            <a:lvl8pPr indent="-317500" lvl="7" marL="365760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8pPr>
            <a:lvl9pPr indent="-317500" lvl="8" marL="4114800">
              <a:lnSpc>
                <a:spcPct val="140000"/>
              </a:lnSpc>
              <a:spcBef>
                <a:spcPts val="400"/>
              </a:spcBef>
              <a:spcAft>
                <a:spcPts val="400"/>
              </a:spcAft>
              <a:buSzPts val="1400"/>
              <a:buFont typeface="Red Hat Display"/>
              <a:buChar char="･"/>
              <a:defRPr sz="1400">
                <a:latin typeface="Red Hat Display"/>
                <a:ea typeface="Red Hat Display"/>
                <a:cs typeface="Red Hat Display"/>
                <a:sym typeface="Red Hat Display"/>
              </a:defRPr>
            </a:lvl9pPr>
          </a:lstStyle>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 id="2147483731" r:id="rId37"/>
    <p:sldLayoutId id="2147483732" r:id="rId38"/>
    <p:sldLayoutId id="2147483733" r:id="rId39"/>
    <p:sldLayoutId id="2147483734" r:id="rId40"/>
    <p:sldLayoutId id="2147483735" r:id="rId41"/>
    <p:sldLayoutId id="2147483736" r:id="rId42"/>
    <p:sldLayoutId id="2147483737" r:id="rId43"/>
    <p:sldLayoutId id="2147483738" r:id="rId44"/>
    <p:sldLayoutId id="2147483739"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8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8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8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8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8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7.xml"/><Relationship Id="rId3" Type="http://schemas.openxmlformats.org/officeDocument/2006/relationships/image" Target="../media/image69.png"/><Relationship Id="rId4" Type="http://schemas.openxmlformats.org/officeDocument/2006/relationships/image" Target="../media/image74.png"/><Relationship Id="rId9" Type="http://schemas.openxmlformats.org/officeDocument/2006/relationships/image" Target="../media/image68.png"/><Relationship Id="rId5" Type="http://schemas.openxmlformats.org/officeDocument/2006/relationships/image" Target="../media/image76.png"/><Relationship Id="rId6" Type="http://schemas.openxmlformats.org/officeDocument/2006/relationships/image" Target="../media/image72.png"/><Relationship Id="rId7" Type="http://schemas.openxmlformats.org/officeDocument/2006/relationships/image" Target="../media/image75.png"/><Relationship Id="rId8" Type="http://schemas.openxmlformats.org/officeDocument/2006/relationships/image" Target="../media/image70.png"/><Relationship Id="rId10" Type="http://schemas.openxmlformats.org/officeDocument/2006/relationships/image" Target="../media/image8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71.png"/><Relationship Id="rId4" Type="http://schemas.openxmlformats.org/officeDocument/2006/relationships/image" Target="../media/image79.png"/><Relationship Id="rId5" Type="http://schemas.openxmlformats.org/officeDocument/2006/relationships/image" Target="../media/image78.png"/><Relationship Id="rId6" Type="http://schemas.openxmlformats.org/officeDocument/2006/relationships/image" Target="../media/image7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6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6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6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51.png"/><Relationship Id="rId9" Type="http://schemas.openxmlformats.org/officeDocument/2006/relationships/image" Target="../media/image63.png"/><Relationship Id="rId5" Type="http://schemas.openxmlformats.org/officeDocument/2006/relationships/image" Target="../media/image54.png"/><Relationship Id="rId6" Type="http://schemas.openxmlformats.org/officeDocument/2006/relationships/image" Target="../media/image59.png"/><Relationship Id="rId7" Type="http://schemas.openxmlformats.org/officeDocument/2006/relationships/image" Target="../media/image55.png"/><Relationship Id="rId8" Type="http://schemas.openxmlformats.org/officeDocument/2006/relationships/image" Target="../media/image57.png"/><Relationship Id="rId11" Type="http://schemas.openxmlformats.org/officeDocument/2006/relationships/image" Target="../media/image62.png"/><Relationship Id="rId10" Type="http://schemas.openxmlformats.org/officeDocument/2006/relationships/image" Target="../media/image7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95"/>
          <p:cNvSpPr txBox="1"/>
          <p:nvPr>
            <p:ph type="title"/>
          </p:nvPr>
        </p:nvSpPr>
        <p:spPr>
          <a:xfrm>
            <a:off x="1562906" y="1307719"/>
            <a:ext cx="5649900" cy="1200300"/>
          </a:xfrm>
          <a:prstGeom prst="rect">
            <a:avLst/>
          </a:prstGeom>
        </p:spPr>
        <p:txBody>
          <a:bodyPr anchorCtr="0" anchor="b" bIns="0" lIns="0" spcFirstLastPara="1" rIns="0" wrap="square" tIns="0">
            <a:noAutofit/>
          </a:bodyPr>
          <a:lstStyle/>
          <a:p>
            <a:pPr indent="0" lvl="0" marL="0" rtl="0" algn="l">
              <a:lnSpc>
                <a:spcPct val="115000"/>
              </a:lnSpc>
              <a:spcBef>
                <a:spcPts val="0"/>
              </a:spcBef>
              <a:spcAft>
                <a:spcPts val="0"/>
              </a:spcAft>
              <a:buNone/>
            </a:pPr>
            <a:r>
              <a:rPr lang="en"/>
              <a:t>The Art of Fleet-Wide Kubernetes Observability: 3 Core Strategies</a:t>
            </a:r>
            <a:endParaRPr/>
          </a:p>
        </p:txBody>
      </p:sp>
      <p:sp>
        <p:nvSpPr>
          <p:cNvPr id="1505" name="Google Shape;1505;p95"/>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p>
            <a:pPr indent="0" lvl="0" marL="0" rtl="0" algn="l">
              <a:lnSpc>
                <a:spcPct val="135000"/>
              </a:lnSpc>
              <a:spcBef>
                <a:spcPts val="0"/>
              </a:spcBef>
              <a:spcAft>
                <a:spcPts val="0"/>
              </a:spcAft>
              <a:buNone/>
            </a:pPr>
            <a:r>
              <a:rPr lang="en" sz="1100">
                <a:latin typeface="Red Hat Display Medium"/>
                <a:ea typeface="Red Hat Display Medium"/>
                <a:cs typeface="Red Hat Display Medium"/>
                <a:sym typeface="Red Hat Display Medium"/>
              </a:rPr>
              <a:t>FOSDEM 2025</a:t>
            </a:r>
            <a:endParaRPr sz="1100">
              <a:latin typeface="Red Hat Display Medium"/>
              <a:ea typeface="Red Hat Display Medium"/>
              <a:cs typeface="Red Hat Display Medium"/>
              <a:sym typeface="Red Hat Display Medium"/>
            </a:endParaRPr>
          </a:p>
          <a:p>
            <a:pPr indent="0" lvl="0" marL="0" rtl="0" algn="l">
              <a:lnSpc>
                <a:spcPct val="135000"/>
              </a:lnSpc>
              <a:spcBef>
                <a:spcPts val="0"/>
              </a:spcBef>
              <a:spcAft>
                <a:spcPts val="0"/>
              </a:spcAft>
              <a:buNone/>
            </a:pPr>
            <a:r>
              <a:rPr lang="en" sz="1100">
                <a:latin typeface="Red Hat Display Medium"/>
                <a:ea typeface="Red Hat Display Medium"/>
                <a:cs typeface="Red Hat Display Medium"/>
                <a:sym typeface="Red Hat Display Medium"/>
              </a:rPr>
              <a:t>Monitoring and Observability Track</a:t>
            </a:r>
            <a:endParaRPr sz="1100">
              <a:latin typeface="Red Hat Display Medium"/>
              <a:ea typeface="Red Hat Display Medium"/>
              <a:cs typeface="Red Hat Display Medium"/>
              <a:sym typeface="Red Hat Display Medium"/>
            </a:endParaRPr>
          </a:p>
          <a:p>
            <a:pPr indent="0" lvl="0" marL="0" rtl="0" algn="l">
              <a:spcBef>
                <a:spcPts val="0"/>
              </a:spcBef>
              <a:spcAft>
                <a:spcPts val="0"/>
              </a:spcAft>
              <a:buNone/>
            </a:pPr>
            <a:r>
              <a:t/>
            </a:r>
            <a:endParaRPr sz="1100">
              <a:latin typeface="Red Hat Display Medium"/>
              <a:ea typeface="Red Hat Display Medium"/>
              <a:cs typeface="Red Hat Display Medium"/>
              <a:sym typeface="Red Hat Display Medium"/>
            </a:endParaRPr>
          </a:p>
        </p:txBody>
      </p:sp>
      <p:sp>
        <p:nvSpPr>
          <p:cNvPr id="1506" name="Google Shape;1506;p95"/>
          <p:cNvSpPr txBox="1"/>
          <p:nvPr>
            <p:ph idx="2" type="subTitle"/>
          </p:nvPr>
        </p:nvSpPr>
        <p:spPr>
          <a:xfrm>
            <a:off x="1562800" y="3390650"/>
            <a:ext cx="2707500" cy="50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Pratik Panda</a:t>
            </a:r>
            <a:endParaRPr/>
          </a:p>
          <a:p>
            <a:pPr indent="0" lvl="0" marL="0" rtl="0" algn="l">
              <a:spcBef>
                <a:spcPts val="0"/>
              </a:spcBef>
              <a:spcAft>
                <a:spcPts val="0"/>
              </a:spcAft>
              <a:buNone/>
            </a:pPr>
            <a:r>
              <a:rPr lang="en"/>
              <a:t>Site Reliability Engineer, RedHat</a:t>
            </a:r>
            <a:endParaRPr/>
          </a:p>
        </p:txBody>
      </p:sp>
      <p:sp>
        <p:nvSpPr>
          <p:cNvPr id="1507" name="Google Shape;1507;p95"/>
          <p:cNvSpPr txBox="1"/>
          <p:nvPr>
            <p:ph idx="2" type="subTitle"/>
          </p:nvPr>
        </p:nvSpPr>
        <p:spPr>
          <a:xfrm>
            <a:off x="4818975" y="3390650"/>
            <a:ext cx="2707500" cy="50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Mitali Bhalla</a:t>
            </a:r>
            <a:endParaRPr/>
          </a:p>
          <a:p>
            <a:pPr indent="0" lvl="0" marL="0" rtl="0" algn="l">
              <a:spcBef>
                <a:spcPts val="0"/>
              </a:spcBef>
              <a:spcAft>
                <a:spcPts val="0"/>
              </a:spcAft>
              <a:buNone/>
            </a:pPr>
            <a:r>
              <a:rPr lang="en"/>
              <a:t>Site Reliability Engineer, RedHat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104"/>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1587" name="Google Shape;1587;p104"/>
          <p:cNvSpPr txBox="1"/>
          <p:nvPr>
            <p:ph idx="2"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t/>
            </a:r>
            <a:endParaRPr/>
          </a:p>
        </p:txBody>
      </p:sp>
      <p:sp>
        <p:nvSpPr>
          <p:cNvPr id="1588" name="Google Shape;1588;p104"/>
          <p:cNvSpPr txBox="1"/>
          <p:nvPr>
            <p:ph type="title"/>
          </p:nvPr>
        </p:nvSpPr>
        <p:spPr>
          <a:xfrm>
            <a:off x="631938" y="238963"/>
            <a:ext cx="7816500" cy="414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What Makes an Alert Actionable?</a:t>
            </a:r>
            <a:endParaRPr/>
          </a:p>
        </p:txBody>
      </p:sp>
      <p:sp>
        <p:nvSpPr>
          <p:cNvPr id="1589" name="Google Shape;1589;p104"/>
          <p:cNvSpPr txBox="1"/>
          <p:nvPr>
            <p:ph idx="3" type="body"/>
          </p:nvPr>
        </p:nvSpPr>
        <p:spPr>
          <a:xfrm>
            <a:off x="1828800" y="1714500"/>
            <a:ext cx="5486400" cy="2743200"/>
          </a:xfrm>
          <a:prstGeom prst="rect">
            <a:avLst/>
          </a:prstGeom>
        </p:spPr>
        <p:txBody>
          <a:bodyPr anchorCtr="0" anchor="t" bIns="0" lIns="0" spcFirstLastPara="1" rIns="0" wrap="square" tIns="0">
            <a:noAutofit/>
          </a:bodyPr>
          <a:lstStyle/>
          <a:p>
            <a:pPr indent="0" lvl="0" marL="0" rtl="0" algn="l">
              <a:spcBef>
                <a:spcPts val="800"/>
              </a:spcBef>
              <a:spcAft>
                <a:spcPts val="800"/>
              </a:spcAft>
              <a:buNone/>
            </a:pPr>
            <a:r>
              <a:t/>
            </a:r>
            <a:endParaRPr/>
          </a:p>
        </p:txBody>
      </p:sp>
      <p:pic>
        <p:nvPicPr>
          <p:cNvPr id="1590" name="Google Shape;1590;p104"/>
          <p:cNvPicPr preferRelativeResize="0"/>
          <p:nvPr/>
        </p:nvPicPr>
        <p:blipFill>
          <a:blip r:embed="rId3">
            <a:alphaModFix/>
          </a:blip>
          <a:stretch>
            <a:fillRect/>
          </a:stretch>
        </p:blipFill>
        <p:spPr>
          <a:xfrm>
            <a:off x="2282388" y="693300"/>
            <a:ext cx="4698723" cy="43122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p105"/>
          <p:cNvSpPr txBox="1"/>
          <p:nvPr>
            <p:ph type="title"/>
          </p:nvPr>
        </p:nvSpPr>
        <p:spPr>
          <a:xfrm>
            <a:off x="729613" y="423913"/>
            <a:ext cx="7816500" cy="414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Journey to Alerting Effectiveness</a:t>
            </a:r>
            <a:endParaRPr/>
          </a:p>
        </p:txBody>
      </p:sp>
      <p:pic>
        <p:nvPicPr>
          <p:cNvPr id="1596" name="Google Shape;1596;p105"/>
          <p:cNvPicPr preferRelativeResize="0"/>
          <p:nvPr/>
        </p:nvPicPr>
        <p:blipFill>
          <a:blip r:embed="rId3">
            <a:alphaModFix/>
          </a:blip>
          <a:stretch>
            <a:fillRect/>
          </a:stretch>
        </p:blipFill>
        <p:spPr>
          <a:xfrm>
            <a:off x="1744950" y="941950"/>
            <a:ext cx="5261748" cy="39998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106"/>
          <p:cNvSpPr txBox="1"/>
          <p:nvPr>
            <p:ph type="title"/>
          </p:nvPr>
        </p:nvSpPr>
        <p:spPr>
          <a:xfrm>
            <a:off x="1557019" y="1412438"/>
            <a:ext cx="5994000" cy="230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Correlation: Connecting the Dots</a:t>
            </a:r>
            <a:endParaRPr/>
          </a:p>
        </p:txBody>
      </p:sp>
      <p:sp>
        <p:nvSpPr>
          <p:cNvPr id="1602" name="Google Shape;1602;p106"/>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sp>
        <p:nvSpPr>
          <p:cNvPr id="1607" name="Google Shape;1607;p107"/>
          <p:cNvSpPr txBox="1"/>
          <p:nvPr>
            <p:ph idx="3" type="body"/>
          </p:nvPr>
        </p:nvSpPr>
        <p:spPr>
          <a:xfrm>
            <a:off x="1828800" y="1714500"/>
            <a:ext cx="5486400" cy="2743200"/>
          </a:xfrm>
          <a:prstGeom prst="rect">
            <a:avLst/>
          </a:prstGeom>
        </p:spPr>
        <p:txBody>
          <a:bodyPr anchorCtr="0" anchor="t" bIns="0" lIns="0" spcFirstLastPara="1" rIns="0" wrap="square" tIns="0">
            <a:noAutofit/>
          </a:bodyPr>
          <a:lstStyle/>
          <a:p>
            <a:pPr indent="0" lvl="0" marL="0" rtl="0" algn="l">
              <a:spcBef>
                <a:spcPts val="800"/>
              </a:spcBef>
              <a:spcAft>
                <a:spcPts val="800"/>
              </a:spcAft>
              <a:buNone/>
            </a:pPr>
            <a:r>
              <a:t/>
            </a:r>
            <a:endParaRPr/>
          </a:p>
        </p:txBody>
      </p:sp>
      <p:sp>
        <p:nvSpPr>
          <p:cNvPr id="1608" name="Google Shape;1608;p107"/>
          <p:cNvSpPr txBox="1"/>
          <p:nvPr>
            <p:ph type="title"/>
          </p:nvPr>
        </p:nvSpPr>
        <p:spPr>
          <a:xfrm>
            <a:off x="663788" y="825263"/>
            <a:ext cx="7816500" cy="414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Logs and Traces: The Context and The Journey</a:t>
            </a:r>
            <a:endParaRPr/>
          </a:p>
        </p:txBody>
      </p:sp>
      <p:pic>
        <p:nvPicPr>
          <p:cNvPr id="1609" name="Google Shape;1609;p107"/>
          <p:cNvPicPr preferRelativeResize="0"/>
          <p:nvPr/>
        </p:nvPicPr>
        <p:blipFill>
          <a:blip r:embed="rId3">
            <a:alphaModFix/>
          </a:blip>
          <a:stretch>
            <a:fillRect/>
          </a:stretch>
        </p:blipFill>
        <p:spPr>
          <a:xfrm>
            <a:off x="2586127" y="1293975"/>
            <a:ext cx="3615875" cy="3733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3" name="Shape 1613"/>
        <p:cNvGrpSpPr/>
        <p:nvPr/>
      </p:nvGrpSpPr>
      <p:grpSpPr>
        <a:xfrm>
          <a:off x="0" y="0"/>
          <a:ext cx="0" cy="0"/>
          <a:chOff x="0" y="0"/>
          <a:chExt cx="0" cy="0"/>
        </a:xfrm>
      </p:grpSpPr>
      <p:sp>
        <p:nvSpPr>
          <p:cNvPr id="1614" name="Google Shape;1614;p108"/>
          <p:cNvSpPr txBox="1"/>
          <p:nvPr>
            <p:ph idx="3" type="body"/>
          </p:nvPr>
        </p:nvSpPr>
        <p:spPr>
          <a:xfrm>
            <a:off x="1828800" y="1714500"/>
            <a:ext cx="5486400" cy="2743200"/>
          </a:xfrm>
          <a:prstGeom prst="rect">
            <a:avLst/>
          </a:prstGeom>
        </p:spPr>
        <p:txBody>
          <a:bodyPr anchorCtr="0" anchor="t" bIns="0" lIns="0" spcFirstLastPara="1" rIns="0" wrap="square" tIns="0">
            <a:noAutofit/>
          </a:bodyPr>
          <a:lstStyle/>
          <a:p>
            <a:pPr indent="0" lvl="0" marL="0" rtl="0" algn="l">
              <a:spcBef>
                <a:spcPts val="800"/>
              </a:spcBef>
              <a:spcAft>
                <a:spcPts val="800"/>
              </a:spcAft>
              <a:buNone/>
            </a:pPr>
            <a:r>
              <a:t/>
            </a:r>
            <a:endParaRPr/>
          </a:p>
        </p:txBody>
      </p:sp>
      <p:sp>
        <p:nvSpPr>
          <p:cNvPr id="1615" name="Google Shape;1615;p108"/>
          <p:cNvSpPr txBox="1"/>
          <p:nvPr>
            <p:ph type="title"/>
          </p:nvPr>
        </p:nvSpPr>
        <p:spPr>
          <a:xfrm>
            <a:off x="663738" y="675988"/>
            <a:ext cx="7816500" cy="414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The Complete Fleet Observability Picture</a:t>
            </a:r>
            <a:endParaRPr/>
          </a:p>
        </p:txBody>
      </p:sp>
      <p:pic>
        <p:nvPicPr>
          <p:cNvPr id="1616" name="Google Shape;1616;p108"/>
          <p:cNvPicPr preferRelativeResize="0"/>
          <p:nvPr/>
        </p:nvPicPr>
        <p:blipFill>
          <a:blip r:embed="rId3">
            <a:alphaModFix/>
          </a:blip>
          <a:stretch>
            <a:fillRect/>
          </a:stretch>
        </p:blipFill>
        <p:spPr>
          <a:xfrm>
            <a:off x="1828799" y="1018975"/>
            <a:ext cx="5684574" cy="4134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0" name="Shape 1620"/>
        <p:cNvGrpSpPr/>
        <p:nvPr/>
      </p:nvGrpSpPr>
      <p:grpSpPr>
        <a:xfrm>
          <a:off x="0" y="0"/>
          <a:ext cx="0" cy="0"/>
          <a:chOff x="0" y="0"/>
          <a:chExt cx="0" cy="0"/>
        </a:xfrm>
      </p:grpSpPr>
      <p:sp>
        <p:nvSpPr>
          <p:cNvPr id="1621" name="Google Shape;1621;p109"/>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Leveraging the concepts of SLIs, SLOs, SLAs</a:t>
            </a:r>
            <a:endParaRPr/>
          </a:p>
        </p:txBody>
      </p:sp>
      <p:sp>
        <p:nvSpPr>
          <p:cNvPr id="1622" name="Google Shape;1622;p109"/>
          <p:cNvSpPr txBox="1"/>
          <p:nvPr>
            <p:ph type="title"/>
          </p:nvPr>
        </p:nvSpPr>
        <p:spPr>
          <a:xfrm>
            <a:off x="1621131" y="926719"/>
            <a:ext cx="5649900" cy="1200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Implementing Fleet wide Observability</a:t>
            </a:r>
            <a:endParaRPr/>
          </a:p>
        </p:txBody>
      </p:sp>
      <p:sp>
        <p:nvSpPr>
          <p:cNvPr id="1623" name="Google Shape;1623;p109"/>
          <p:cNvSpPr txBox="1"/>
          <p:nvPr>
            <p:ph idx="2" type="subTitle"/>
          </p:nvPr>
        </p:nvSpPr>
        <p:spPr>
          <a:xfrm>
            <a:off x="1562794" y="3454125"/>
            <a:ext cx="1530300" cy="45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624" name="Google Shape;1624;p109"/>
          <p:cNvSpPr txBox="1"/>
          <p:nvPr>
            <p:ph idx="3" type="subTitle"/>
          </p:nvPr>
        </p:nvSpPr>
        <p:spPr>
          <a:xfrm>
            <a:off x="3353888" y="3454125"/>
            <a:ext cx="1530300" cy="45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p110"/>
          <p:cNvSpPr txBox="1"/>
          <p:nvPr>
            <p:ph type="title"/>
          </p:nvPr>
        </p:nvSpPr>
        <p:spPr>
          <a:xfrm>
            <a:off x="729613" y="423913"/>
            <a:ext cx="7816500" cy="414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Setting SLOs for key services</a:t>
            </a:r>
            <a:endParaRPr/>
          </a:p>
        </p:txBody>
      </p:sp>
      <p:pic>
        <p:nvPicPr>
          <p:cNvPr id="1630" name="Google Shape;1630;p110"/>
          <p:cNvPicPr preferRelativeResize="0"/>
          <p:nvPr/>
        </p:nvPicPr>
        <p:blipFill>
          <a:blip r:embed="rId3">
            <a:alphaModFix/>
          </a:blip>
          <a:stretch>
            <a:fillRect/>
          </a:stretch>
        </p:blipFill>
        <p:spPr>
          <a:xfrm>
            <a:off x="152400" y="991213"/>
            <a:ext cx="8839203" cy="31867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sp>
        <p:nvSpPr>
          <p:cNvPr id="1635" name="Google Shape;1635;p111"/>
          <p:cNvSpPr txBox="1"/>
          <p:nvPr>
            <p:ph type="title"/>
          </p:nvPr>
        </p:nvSpPr>
        <p:spPr>
          <a:xfrm>
            <a:off x="663788" y="825263"/>
            <a:ext cx="7816500" cy="4149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Benefits of SLO Driven Approach</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636" name="Google Shape;1636;p111"/>
          <p:cNvSpPr txBox="1"/>
          <p:nvPr>
            <p:ph idx="13"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Optional section marker or title</a:t>
            </a:r>
            <a:endParaRPr/>
          </a:p>
        </p:txBody>
      </p:sp>
      <p:sp>
        <p:nvSpPr>
          <p:cNvPr id="1637" name="Google Shape;1637;p111"/>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638" name="Google Shape;1638;p111"/>
          <p:cNvSpPr txBox="1"/>
          <p:nvPr>
            <p:ph idx="3" type="subTitle"/>
          </p:nvPr>
        </p:nvSpPr>
        <p:spPr>
          <a:xfrm>
            <a:off x="5522311" y="1459913"/>
            <a:ext cx="2634000" cy="284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Proactive issue Management</a:t>
            </a:r>
            <a:endParaRPr/>
          </a:p>
        </p:txBody>
      </p:sp>
      <p:sp>
        <p:nvSpPr>
          <p:cNvPr id="1639" name="Google Shape;1639;p111"/>
          <p:cNvSpPr txBox="1"/>
          <p:nvPr>
            <p:ph idx="4" type="subTitle"/>
          </p:nvPr>
        </p:nvSpPr>
        <p:spPr>
          <a:xfrm>
            <a:off x="5522316" y="2792381"/>
            <a:ext cx="2634000" cy="7956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Unified Metrics</a:t>
            </a:r>
            <a:endParaRPr/>
          </a:p>
          <a:p>
            <a:pPr indent="0" lvl="0" marL="0" rtl="0" algn="l">
              <a:spcBef>
                <a:spcPts val="400"/>
              </a:spcBef>
              <a:spcAft>
                <a:spcPts val="0"/>
              </a:spcAft>
              <a:buClr>
                <a:schemeClr val="dk1"/>
              </a:buClr>
              <a:buSzPts val="1100"/>
              <a:buFont typeface="Arial"/>
              <a:buNone/>
            </a:pPr>
            <a:r>
              <a:rPr lang="en"/>
              <a:t>Prioritized Efforts</a:t>
            </a:r>
            <a:endParaRPr/>
          </a:p>
          <a:p>
            <a:pPr indent="0" lvl="0" marL="0" rtl="0" algn="l">
              <a:spcBef>
                <a:spcPts val="400"/>
              </a:spcBef>
              <a:spcAft>
                <a:spcPts val="0"/>
              </a:spcAft>
              <a:buClr>
                <a:schemeClr val="dk1"/>
              </a:buClr>
              <a:buSzPts val="1100"/>
              <a:buFont typeface="Arial"/>
              <a:buNone/>
            </a:pPr>
            <a:r>
              <a:t/>
            </a:r>
            <a:endParaRPr/>
          </a:p>
          <a:p>
            <a:pPr indent="0" lvl="0" marL="0" rtl="0" algn="l">
              <a:spcBef>
                <a:spcPts val="400"/>
              </a:spcBef>
              <a:spcAft>
                <a:spcPts val="400"/>
              </a:spcAft>
              <a:buNone/>
            </a:pPr>
            <a:r>
              <a:t/>
            </a:r>
            <a:endParaRPr/>
          </a:p>
        </p:txBody>
      </p:sp>
      <p:sp>
        <p:nvSpPr>
          <p:cNvPr id="1640" name="Google Shape;1640;p111"/>
          <p:cNvSpPr txBox="1"/>
          <p:nvPr>
            <p:ph idx="5" type="subTitle"/>
          </p:nvPr>
        </p:nvSpPr>
        <p:spPr>
          <a:xfrm>
            <a:off x="5522311" y="2466019"/>
            <a:ext cx="2634000" cy="284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Aligned goals across teams</a:t>
            </a:r>
            <a:endParaRPr/>
          </a:p>
        </p:txBody>
      </p:sp>
      <p:sp>
        <p:nvSpPr>
          <p:cNvPr id="1641" name="Google Shape;1641;p111"/>
          <p:cNvSpPr txBox="1"/>
          <p:nvPr>
            <p:ph idx="6" type="subTitle"/>
          </p:nvPr>
        </p:nvSpPr>
        <p:spPr>
          <a:xfrm>
            <a:off x="1563475" y="1786275"/>
            <a:ext cx="2634000" cy="6666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Consistency across services</a:t>
            </a:r>
            <a:endParaRPr/>
          </a:p>
          <a:p>
            <a:pPr indent="0" lvl="0" marL="0" rtl="0" algn="l">
              <a:spcBef>
                <a:spcPts val="400"/>
              </a:spcBef>
              <a:spcAft>
                <a:spcPts val="400"/>
              </a:spcAft>
              <a:buNone/>
            </a:pPr>
            <a:r>
              <a:t/>
            </a:r>
            <a:endParaRPr/>
          </a:p>
        </p:txBody>
      </p:sp>
      <p:sp>
        <p:nvSpPr>
          <p:cNvPr id="1642" name="Google Shape;1642;p111"/>
          <p:cNvSpPr txBox="1"/>
          <p:nvPr>
            <p:ph idx="8" type="subTitle"/>
          </p:nvPr>
        </p:nvSpPr>
        <p:spPr>
          <a:xfrm>
            <a:off x="1563469" y="2792381"/>
            <a:ext cx="2634000" cy="7956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Key focus on customer impact</a:t>
            </a:r>
            <a:endParaRPr/>
          </a:p>
          <a:p>
            <a:pPr indent="0" lvl="0" marL="0" rtl="0" algn="l">
              <a:spcBef>
                <a:spcPts val="400"/>
              </a:spcBef>
              <a:spcAft>
                <a:spcPts val="0"/>
              </a:spcAft>
              <a:buClr>
                <a:schemeClr val="dk1"/>
              </a:buClr>
              <a:buSzPts val="1100"/>
              <a:buFont typeface="Arial"/>
              <a:buNone/>
            </a:pPr>
            <a:r>
              <a:rPr lang="en"/>
              <a:t>Reduced Downtime</a:t>
            </a:r>
            <a:endParaRPr/>
          </a:p>
          <a:p>
            <a:pPr indent="0" lvl="0" marL="0" rtl="0" algn="l">
              <a:spcBef>
                <a:spcPts val="400"/>
              </a:spcBef>
              <a:spcAft>
                <a:spcPts val="400"/>
              </a:spcAft>
              <a:buNone/>
            </a:pPr>
            <a:r>
              <a:t/>
            </a:r>
            <a:endParaRPr/>
          </a:p>
        </p:txBody>
      </p:sp>
      <p:sp>
        <p:nvSpPr>
          <p:cNvPr id="1643" name="Google Shape;1643;p111"/>
          <p:cNvSpPr txBox="1"/>
          <p:nvPr>
            <p:ph idx="9" type="subTitle"/>
          </p:nvPr>
        </p:nvSpPr>
        <p:spPr>
          <a:xfrm>
            <a:off x="1563450" y="2466019"/>
            <a:ext cx="2634000" cy="284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Enhanced User Experience</a:t>
            </a:r>
            <a:endParaRPr/>
          </a:p>
        </p:txBody>
      </p:sp>
      <p:pic>
        <p:nvPicPr>
          <p:cNvPr id="1644" name="Google Shape;1644;p111"/>
          <p:cNvPicPr preferRelativeResize="0"/>
          <p:nvPr/>
        </p:nvPicPr>
        <p:blipFill rotWithShape="1">
          <a:blip r:embed="rId3">
            <a:alphaModFix/>
          </a:blip>
          <a:srcRect b="0" l="0" r="0" t="0"/>
          <a:stretch/>
        </p:blipFill>
        <p:spPr>
          <a:xfrm>
            <a:off x="992906" y="1459922"/>
            <a:ext cx="473175" cy="473174"/>
          </a:xfrm>
          <a:prstGeom prst="rect">
            <a:avLst/>
          </a:prstGeom>
          <a:noFill/>
          <a:ln>
            <a:noFill/>
          </a:ln>
        </p:spPr>
      </p:pic>
      <p:pic>
        <p:nvPicPr>
          <p:cNvPr id="1645" name="Google Shape;1645;p111"/>
          <p:cNvPicPr preferRelativeResize="0"/>
          <p:nvPr/>
        </p:nvPicPr>
        <p:blipFill rotWithShape="1">
          <a:blip r:embed="rId4">
            <a:alphaModFix/>
          </a:blip>
          <a:srcRect b="0" l="0" r="0" t="0"/>
          <a:stretch/>
        </p:blipFill>
        <p:spPr>
          <a:xfrm>
            <a:off x="992906" y="2466038"/>
            <a:ext cx="473175" cy="473174"/>
          </a:xfrm>
          <a:prstGeom prst="rect">
            <a:avLst/>
          </a:prstGeom>
          <a:noFill/>
          <a:ln>
            <a:noFill/>
          </a:ln>
        </p:spPr>
      </p:pic>
      <p:pic>
        <p:nvPicPr>
          <p:cNvPr id="1646" name="Google Shape;1646;p111"/>
          <p:cNvPicPr preferRelativeResize="0"/>
          <p:nvPr/>
        </p:nvPicPr>
        <p:blipFill rotWithShape="1">
          <a:blip r:embed="rId5">
            <a:alphaModFix/>
          </a:blip>
          <a:srcRect b="0" l="0" r="0" t="0"/>
          <a:stretch/>
        </p:blipFill>
        <p:spPr>
          <a:xfrm>
            <a:off x="4951763" y="1459912"/>
            <a:ext cx="473175" cy="473174"/>
          </a:xfrm>
          <a:prstGeom prst="rect">
            <a:avLst/>
          </a:prstGeom>
          <a:noFill/>
          <a:ln>
            <a:noFill/>
          </a:ln>
        </p:spPr>
      </p:pic>
      <p:pic>
        <p:nvPicPr>
          <p:cNvPr id="1647" name="Google Shape;1647;p111"/>
          <p:cNvPicPr preferRelativeResize="0"/>
          <p:nvPr/>
        </p:nvPicPr>
        <p:blipFill rotWithShape="1">
          <a:blip r:embed="rId6">
            <a:alphaModFix/>
          </a:blip>
          <a:srcRect b="0" l="0" r="0" t="0"/>
          <a:stretch/>
        </p:blipFill>
        <p:spPr>
          <a:xfrm>
            <a:off x="4951752" y="2466038"/>
            <a:ext cx="473175" cy="473175"/>
          </a:xfrm>
          <a:prstGeom prst="rect">
            <a:avLst/>
          </a:prstGeom>
          <a:noFill/>
          <a:ln>
            <a:noFill/>
          </a:ln>
        </p:spPr>
      </p:pic>
      <p:pic>
        <p:nvPicPr>
          <p:cNvPr id="1648" name="Google Shape;1648;p111"/>
          <p:cNvPicPr preferRelativeResize="0"/>
          <p:nvPr/>
        </p:nvPicPr>
        <p:blipFill rotWithShape="1">
          <a:blip r:embed="rId7">
            <a:alphaModFix/>
          </a:blip>
          <a:srcRect b="0" l="20767" r="20767" t="0"/>
          <a:stretch/>
        </p:blipFill>
        <p:spPr>
          <a:xfrm>
            <a:off x="3456975" y="4585931"/>
            <a:ext cx="275812" cy="471787"/>
          </a:xfrm>
          <a:prstGeom prst="rect">
            <a:avLst/>
          </a:prstGeom>
          <a:noFill/>
          <a:ln>
            <a:noFill/>
          </a:ln>
        </p:spPr>
      </p:pic>
      <p:pic>
        <p:nvPicPr>
          <p:cNvPr id="1649" name="Google Shape;1649;p111"/>
          <p:cNvPicPr preferRelativeResize="0"/>
          <p:nvPr/>
        </p:nvPicPr>
        <p:blipFill rotWithShape="1">
          <a:blip r:embed="rId8">
            <a:alphaModFix/>
          </a:blip>
          <a:srcRect b="0" l="20688" r="20688" t="0"/>
          <a:stretch/>
        </p:blipFill>
        <p:spPr>
          <a:xfrm>
            <a:off x="3474759" y="4609402"/>
            <a:ext cx="245456" cy="419850"/>
          </a:xfrm>
          <a:prstGeom prst="rect">
            <a:avLst/>
          </a:prstGeom>
          <a:noFill/>
          <a:ln>
            <a:noFill/>
          </a:ln>
        </p:spPr>
      </p:pic>
      <p:sp>
        <p:nvSpPr>
          <p:cNvPr id="1650" name="Google Shape;1650;p111"/>
          <p:cNvSpPr txBox="1"/>
          <p:nvPr>
            <p:ph idx="8" type="subTitle"/>
          </p:nvPr>
        </p:nvSpPr>
        <p:spPr>
          <a:xfrm>
            <a:off x="5525875" y="1801776"/>
            <a:ext cx="2634000" cy="6666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Error Budget Framework</a:t>
            </a:r>
            <a:endParaRPr/>
          </a:p>
          <a:p>
            <a:pPr indent="0" lvl="0" marL="0" rtl="0" algn="l">
              <a:spcBef>
                <a:spcPts val="400"/>
              </a:spcBef>
              <a:spcAft>
                <a:spcPts val="0"/>
              </a:spcAft>
              <a:buNone/>
            </a:pPr>
            <a:r>
              <a:rPr lang="en"/>
              <a:t>Alerting and Insights</a:t>
            </a:r>
            <a:endParaRPr/>
          </a:p>
          <a:p>
            <a:pPr indent="0" lvl="0" marL="0" rtl="0" algn="l">
              <a:spcBef>
                <a:spcPts val="400"/>
              </a:spcBef>
              <a:spcAft>
                <a:spcPts val="400"/>
              </a:spcAft>
              <a:buNone/>
            </a:pPr>
            <a:r>
              <a:t/>
            </a:r>
            <a:endParaRPr/>
          </a:p>
        </p:txBody>
      </p:sp>
      <p:pic>
        <p:nvPicPr>
          <p:cNvPr id="1651" name="Google Shape;1651;p111"/>
          <p:cNvPicPr preferRelativeResize="0"/>
          <p:nvPr/>
        </p:nvPicPr>
        <p:blipFill rotWithShape="1">
          <a:blip r:embed="rId9">
            <a:alphaModFix/>
          </a:blip>
          <a:srcRect b="0" l="0" r="0" t="0"/>
          <a:stretch/>
        </p:blipFill>
        <p:spPr>
          <a:xfrm>
            <a:off x="992902" y="3499119"/>
            <a:ext cx="473175" cy="473161"/>
          </a:xfrm>
          <a:prstGeom prst="rect">
            <a:avLst/>
          </a:prstGeom>
          <a:noFill/>
          <a:ln>
            <a:noFill/>
          </a:ln>
        </p:spPr>
      </p:pic>
      <p:sp>
        <p:nvSpPr>
          <p:cNvPr id="1652" name="Google Shape;1652;p111"/>
          <p:cNvSpPr txBox="1"/>
          <p:nvPr>
            <p:ph idx="9" type="subTitle"/>
          </p:nvPr>
        </p:nvSpPr>
        <p:spPr>
          <a:xfrm>
            <a:off x="1563450" y="3456619"/>
            <a:ext cx="2634000" cy="284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Continuous Improvement</a:t>
            </a:r>
            <a:endParaRPr/>
          </a:p>
        </p:txBody>
      </p:sp>
      <p:pic>
        <p:nvPicPr>
          <p:cNvPr id="1653" name="Google Shape;1653;p111"/>
          <p:cNvPicPr preferRelativeResize="0"/>
          <p:nvPr/>
        </p:nvPicPr>
        <p:blipFill rotWithShape="1">
          <a:blip r:embed="rId10">
            <a:alphaModFix/>
          </a:blip>
          <a:srcRect b="0" l="0" r="0" t="0"/>
          <a:stretch/>
        </p:blipFill>
        <p:spPr>
          <a:xfrm>
            <a:off x="4951754" y="3499104"/>
            <a:ext cx="473175" cy="473189"/>
          </a:xfrm>
          <a:prstGeom prst="rect">
            <a:avLst/>
          </a:prstGeom>
          <a:noFill/>
          <a:ln>
            <a:noFill/>
          </a:ln>
        </p:spPr>
      </p:pic>
      <p:sp>
        <p:nvSpPr>
          <p:cNvPr id="1654" name="Google Shape;1654;p111"/>
          <p:cNvSpPr txBox="1"/>
          <p:nvPr>
            <p:ph idx="9" type="subTitle"/>
          </p:nvPr>
        </p:nvSpPr>
        <p:spPr>
          <a:xfrm>
            <a:off x="5501125" y="3472194"/>
            <a:ext cx="2634000" cy="284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Business-Driven Observability</a:t>
            </a:r>
            <a:endParaRPr/>
          </a:p>
        </p:txBody>
      </p:sp>
      <p:sp>
        <p:nvSpPr>
          <p:cNvPr id="1655" name="Google Shape;1655;p111"/>
          <p:cNvSpPr txBox="1"/>
          <p:nvPr>
            <p:ph idx="5" type="subTitle"/>
          </p:nvPr>
        </p:nvSpPr>
        <p:spPr>
          <a:xfrm>
            <a:off x="1559911" y="1475419"/>
            <a:ext cx="2634000" cy="284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Scalable Reliability Management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9" name="Shape 1659"/>
        <p:cNvGrpSpPr/>
        <p:nvPr/>
      </p:nvGrpSpPr>
      <p:grpSpPr>
        <a:xfrm>
          <a:off x="0" y="0"/>
          <a:ext cx="0" cy="0"/>
          <a:chOff x="0" y="0"/>
          <a:chExt cx="0" cy="0"/>
        </a:xfrm>
      </p:grpSpPr>
      <p:sp>
        <p:nvSpPr>
          <p:cNvPr id="1660" name="Google Shape;1660;p112"/>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1661" name="Google Shape;1661;p112"/>
          <p:cNvSpPr txBox="1"/>
          <p:nvPr>
            <p:ph idx="4"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t/>
            </a:r>
            <a:endParaRPr/>
          </a:p>
        </p:txBody>
      </p:sp>
      <p:sp>
        <p:nvSpPr>
          <p:cNvPr id="1662" name="Google Shape;1662;p112"/>
          <p:cNvSpPr txBox="1"/>
          <p:nvPr>
            <p:ph type="title"/>
          </p:nvPr>
        </p:nvSpPr>
        <p:spPr>
          <a:xfrm>
            <a:off x="663788" y="825263"/>
            <a:ext cx="7816500" cy="414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Looking Ahead - The future of Observability</a:t>
            </a:r>
            <a:endParaRPr/>
          </a:p>
        </p:txBody>
      </p:sp>
      <p:sp>
        <p:nvSpPr>
          <p:cNvPr id="1663" name="Google Shape;1663;p112"/>
          <p:cNvSpPr txBox="1"/>
          <p:nvPr>
            <p:ph idx="2" type="body"/>
          </p:nvPr>
        </p:nvSpPr>
        <p:spPr>
          <a:xfrm>
            <a:off x="663844" y="1718383"/>
            <a:ext cx="3703200" cy="2795400"/>
          </a:xfrm>
          <a:prstGeom prst="rect">
            <a:avLst/>
          </a:prstGeom>
        </p:spPr>
        <p:txBody>
          <a:bodyPr anchorCtr="0" anchor="t" bIns="0" lIns="0" spcFirstLastPara="1" rIns="0" wrap="square" tIns="0">
            <a:noAutofit/>
          </a:bodyPr>
          <a:lstStyle/>
          <a:p>
            <a:pPr indent="0" lvl="0" marL="457200" rtl="0" algn="l">
              <a:lnSpc>
                <a:spcPct val="200000"/>
              </a:lnSpc>
              <a:spcBef>
                <a:spcPts val="800"/>
              </a:spcBef>
              <a:spcAft>
                <a:spcPts val="0"/>
              </a:spcAft>
              <a:buNone/>
            </a:pPr>
            <a:r>
              <a:rPr lang="en"/>
              <a:t> </a:t>
            </a:r>
            <a:endParaRPr/>
          </a:p>
          <a:p>
            <a:pPr indent="0" lvl="0" marL="457200" rtl="0" algn="l">
              <a:lnSpc>
                <a:spcPct val="200000"/>
              </a:lnSpc>
              <a:spcBef>
                <a:spcPts val="800"/>
              </a:spcBef>
              <a:spcAft>
                <a:spcPts val="0"/>
              </a:spcAft>
              <a:buNone/>
            </a:pPr>
            <a:r>
              <a:t/>
            </a:r>
            <a:endParaRPr/>
          </a:p>
          <a:p>
            <a:pPr indent="0" lvl="0" marL="457200" rtl="0" algn="l">
              <a:lnSpc>
                <a:spcPct val="200000"/>
              </a:lnSpc>
              <a:spcBef>
                <a:spcPts val="800"/>
              </a:spcBef>
              <a:spcAft>
                <a:spcPts val="800"/>
              </a:spcAft>
              <a:buNone/>
            </a:pPr>
            <a:r>
              <a:t/>
            </a:r>
            <a:endParaRPr/>
          </a:p>
        </p:txBody>
      </p:sp>
      <p:sp>
        <p:nvSpPr>
          <p:cNvPr id="1664" name="Google Shape;1664;p112"/>
          <p:cNvSpPr txBox="1"/>
          <p:nvPr>
            <p:ph idx="3" type="body"/>
          </p:nvPr>
        </p:nvSpPr>
        <p:spPr>
          <a:xfrm>
            <a:off x="4777075" y="1718375"/>
            <a:ext cx="3861600" cy="2795400"/>
          </a:xfrm>
          <a:prstGeom prst="rect">
            <a:avLst/>
          </a:prstGeom>
        </p:spPr>
        <p:txBody>
          <a:bodyPr anchorCtr="0" anchor="t" bIns="0" lIns="0" spcFirstLastPara="1" rIns="0" wrap="square" tIns="0">
            <a:noAutofit/>
          </a:bodyPr>
          <a:lstStyle/>
          <a:p>
            <a:pPr indent="0" lvl="0" marL="457200" rtl="0" algn="l">
              <a:lnSpc>
                <a:spcPct val="200000"/>
              </a:lnSpc>
              <a:spcBef>
                <a:spcPts val="800"/>
              </a:spcBef>
              <a:spcAft>
                <a:spcPts val="0"/>
              </a:spcAft>
              <a:buNone/>
            </a:pPr>
            <a:r>
              <a:t/>
            </a:r>
            <a:endParaRPr/>
          </a:p>
          <a:p>
            <a:pPr indent="0" lvl="0" marL="457200" rtl="0" algn="l">
              <a:lnSpc>
                <a:spcPct val="200000"/>
              </a:lnSpc>
              <a:spcBef>
                <a:spcPts val="800"/>
              </a:spcBef>
              <a:spcAft>
                <a:spcPts val="0"/>
              </a:spcAft>
              <a:buNone/>
            </a:pPr>
            <a:r>
              <a:t/>
            </a:r>
            <a:endParaRPr/>
          </a:p>
          <a:p>
            <a:pPr indent="0" lvl="0" marL="457200" rtl="0" algn="l">
              <a:lnSpc>
                <a:spcPct val="200000"/>
              </a:lnSpc>
              <a:spcBef>
                <a:spcPts val="800"/>
              </a:spcBef>
              <a:spcAft>
                <a:spcPts val="0"/>
              </a:spcAft>
              <a:buNone/>
            </a:pPr>
            <a:r>
              <a:rPr lang="en"/>
              <a:t>    </a:t>
            </a:r>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800"/>
              </a:spcAft>
              <a:buNone/>
            </a:pPr>
            <a:r>
              <a:t/>
            </a:r>
            <a:endParaRPr/>
          </a:p>
        </p:txBody>
      </p:sp>
      <p:sp>
        <p:nvSpPr>
          <p:cNvPr id="1665" name="Google Shape;1665;p112"/>
          <p:cNvSpPr txBox="1"/>
          <p:nvPr>
            <p:ph idx="5" type="subTitle"/>
          </p:nvPr>
        </p:nvSpPr>
        <p:spPr>
          <a:xfrm>
            <a:off x="663844" y="1240163"/>
            <a:ext cx="7816500" cy="219000"/>
          </a:xfrm>
          <a:prstGeom prst="rect">
            <a:avLst/>
          </a:prstGeom>
        </p:spPr>
        <p:txBody>
          <a:bodyPr anchorCtr="0" anchor="t" bIns="0" lIns="0" spcFirstLastPara="1" rIns="0" wrap="square" tIns="0">
            <a:noAutofit/>
          </a:bodyPr>
          <a:lstStyle/>
          <a:p>
            <a:pPr indent="0" lvl="0" marL="0" rtl="0" algn="ctr">
              <a:spcBef>
                <a:spcPts val="0"/>
              </a:spcBef>
              <a:spcAft>
                <a:spcPts val="400"/>
              </a:spcAft>
              <a:buNone/>
            </a:pPr>
            <a:r>
              <a:t/>
            </a:r>
            <a:endParaRPr/>
          </a:p>
        </p:txBody>
      </p:sp>
      <p:pic>
        <p:nvPicPr>
          <p:cNvPr id="1666" name="Google Shape;1666;p112"/>
          <p:cNvPicPr preferRelativeResize="0"/>
          <p:nvPr/>
        </p:nvPicPr>
        <p:blipFill rotWithShape="1">
          <a:blip r:embed="rId3">
            <a:alphaModFix/>
          </a:blip>
          <a:srcRect b="0" l="0" r="0" t="0"/>
          <a:stretch/>
        </p:blipFill>
        <p:spPr>
          <a:xfrm>
            <a:off x="941475" y="1719962"/>
            <a:ext cx="510450" cy="510450"/>
          </a:xfrm>
          <a:prstGeom prst="rect">
            <a:avLst/>
          </a:prstGeom>
          <a:noFill/>
          <a:ln>
            <a:noFill/>
          </a:ln>
        </p:spPr>
      </p:pic>
      <p:sp>
        <p:nvSpPr>
          <p:cNvPr id="1667" name="Google Shape;1667;p112"/>
          <p:cNvSpPr txBox="1"/>
          <p:nvPr/>
        </p:nvSpPr>
        <p:spPr>
          <a:xfrm>
            <a:off x="1538025" y="1792038"/>
            <a:ext cx="2443800" cy="3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ed Hat Display"/>
                <a:ea typeface="Red Hat Display"/>
                <a:cs typeface="Red Hat Display"/>
                <a:sym typeface="Red Hat Display"/>
              </a:rPr>
              <a:t>AI-Driven Insights</a:t>
            </a:r>
            <a:endParaRPr sz="1100">
              <a:latin typeface="Red Hat Display"/>
              <a:ea typeface="Red Hat Display"/>
              <a:cs typeface="Red Hat Display"/>
              <a:sym typeface="Red Hat Display"/>
            </a:endParaRPr>
          </a:p>
        </p:txBody>
      </p:sp>
      <p:sp>
        <p:nvSpPr>
          <p:cNvPr id="1668" name="Google Shape;1668;p112"/>
          <p:cNvSpPr txBox="1"/>
          <p:nvPr/>
        </p:nvSpPr>
        <p:spPr>
          <a:xfrm>
            <a:off x="1538025" y="2571750"/>
            <a:ext cx="25314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ed Hat Display"/>
                <a:ea typeface="Red Hat Display"/>
                <a:cs typeface="Red Hat Display"/>
                <a:sym typeface="Red Hat Display"/>
              </a:rPr>
              <a:t>Automated Remediation</a:t>
            </a:r>
            <a:endParaRPr sz="1100">
              <a:latin typeface="Red Hat Display"/>
              <a:ea typeface="Red Hat Display"/>
              <a:cs typeface="Red Hat Display"/>
              <a:sym typeface="Red Hat Display"/>
            </a:endParaRPr>
          </a:p>
        </p:txBody>
      </p:sp>
      <p:pic>
        <p:nvPicPr>
          <p:cNvPr id="1669" name="Google Shape;1669;p112"/>
          <p:cNvPicPr preferRelativeResize="0"/>
          <p:nvPr/>
        </p:nvPicPr>
        <p:blipFill rotWithShape="1">
          <a:blip r:embed="rId4">
            <a:alphaModFix/>
          </a:blip>
          <a:srcRect b="0" l="0" r="0" t="0"/>
          <a:stretch/>
        </p:blipFill>
        <p:spPr>
          <a:xfrm>
            <a:off x="941475" y="2491200"/>
            <a:ext cx="612300" cy="612300"/>
          </a:xfrm>
          <a:prstGeom prst="rect">
            <a:avLst/>
          </a:prstGeom>
          <a:noFill/>
          <a:ln>
            <a:noFill/>
          </a:ln>
        </p:spPr>
      </p:pic>
      <p:sp>
        <p:nvSpPr>
          <p:cNvPr id="1670" name="Google Shape;1670;p112"/>
          <p:cNvSpPr txBox="1"/>
          <p:nvPr>
            <p:ph idx="3" type="body"/>
          </p:nvPr>
        </p:nvSpPr>
        <p:spPr>
          <a:xfrm>
            <a:off x="4929475" y="1870775"/>
            <a:ext cx="3861600" cy="2795400"/>
          </a:xfrm>
          <a:prstGeom prst="rect">
            <a:avLst/>
          </a:prstGeom>
        </p:spPr>
        <p:txBody>
          <a:bodyPr anchorCtr="0" anchor="t" bIns="0" lIns="0" spcFirstLastPara="1" rIns="0" wrap="square" tIns="0">
            <a:noAutofit/>
          </a:bodyPr>
          <a:lstStyle/>
          <a:p>
            <a:pPr indent="0" lvl="0" marL="457200" rtl="0" algn="l">
              <a:lnSpc>
                <a:spcPct val="200000"/>
              </a:lnSpc>
              <a:spcBef>
                <a:spcPts val="800"/>
              </a:spcBef>
              <a:spcAft>
                <a:spcPts val="0"/>
              </a:spcAft>
              <a:buNone/>
            </a:pPr>
            <a:r>
              <a:t/>
            </a:r>
            <a:endParaRPr/>
          </a:p>
          <a:p>
            <a:pPr indent="0" lvl="0" marL="457200" rtl="0" algn="l">
              <a:lnSpc>
                <a:spcPct val="200000"/>
              </a:lnSpc>
              <a:spcBef>
                <a:spcPts val="800"/>
              </a:spcBef>
              <a:spcAft>
                <a:spcPts val="0"/>
              </a:spcAft>
              <a:buNone/>
            </a:pPr>
            <a:r>
              <a:t/>
            </a:r>
            <a:endParaRPr/>
          </a:p>
          <a:p>
            <a:pPr indent="0" lvl="0" marL="457200" rtl="0" algn="l">
              <a:lnSpc>
                <a:spcPct val="200000"/>
              </a:lnSpc>
              <a:spcBef>
                <a:spcPts val="800"/>
              </a:spcBef>
              <a:spcAft>
                <a:spcPts val="0"/>
              </a:spcAft>
              <a:buNone/>
            </a:pPr>
            <a:r>
              <a:rPr lang="en"/>
              <a:t>    </a:t>
            </a:r>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800"/>
              </a:spcAft>
              <a:buNone/>
            </a:pPr>
            <a:r>
              <a:t/>
            </a:r>
            <a:endParaRPr/>
          </a:p>
        </p:txBody>
      </p:sp>
      <p:sp>
        <p:nvSpPr>
          <p:cNvPr id="1671" name="Google Shape;1671;p112"/>
          <p:cNvSpPr txBox="1"/>
          <p:nvPr>
            <p:ph idx="3" type="body"/>
          </p:nvPr>
        </p:nvSpPr>
        <p:spPr>
          <a:xfrm>
            <a:off x="4929475" y="1718375"/>
            <a:ext cx="3861600" cy="2795400"/>
          </a:xfrm>
          <a:prstGeom prst="rect">
            <a:avLst/>
          </a:prstGeom>
        </p:spPr>
        <p:txBody>
          <a:bodyPr anchorCtr="0" anchor="t" bIns="0" lIns="0" spcFirstLastPara="1" rIns="0" wrap="square" tIns="0">
            <a:noAutofit/>
          </a:bodyPr>
          <a:lstStyle/>
          <a:p>
            <a:pPr indent="0" lvl="0" marL="457200" rtl="0" algn="l">
              <a:lnSpc>
                <a:spcPct val="200000"/>
              </a:lnSpc>
              <a:spcBef>
                <a:spcPts val="800"/>
              </a:spcBef>
              <a:spcAft>
                <a:spcPts val="0"/>
              </a:spcAft>
              <a:buNone/>
            </a:pPr>
            <a:r>
              <a:t/>
            </a:r>
            <a:endParaRPr/>
          </a:p>
          <a:p>
            <a:pPr indent="0" lvl="0" marL="457200" rtl="0" algn="l">
              <a:lnSpc>
                <a:spcPct val="200000"/>
              </a:lnSpc>
              <a:spcBef>
                <a:spcPts val="800"/>
              </a:spcBef>
              <a:spcAft>
                <a:spcPts val="0"/>
              </a:spcAft>
              <a:buNone/>
            </a:pPr>
            <a:r>
              <a:t/>
            </a:r>
            <a:endParaRPr/>
          </a:p>
          <a:p>
            <a:pPr indent="0" lvl="0" marL="457200" rtl="0" algn="l">
              <a:lnSpc>
                <a:spcPct val="200000"/>
              </a:lnSpc>
              <a:spcBef>
                <a:spcPts val="800"/>
              </a:spcBef>
              <a:spcAft>
                <a:spcPts val="0"/>
              </a:spcAft>
              <a:buNone/>
            </a:pPr>
            <a:r>
              <a:rPr lang="en"/>
              <a:t>    </a:t>
            </a:r>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800"/>
              </a:spcAft>
              <a:buNone/>
            </a:pPr>
            <a:r>
              <a:t/>
            </a:r>
            <a:endParaRPr/>
          </a:p>
        </p:txBody>
      </p:sp>
      <p:pic>
        <p:nvPicPr>
          <p:cNvPr id="1672" name="Google Shape;1672;p112"/>
          <p:cNvPicPr preferRelativeResize="0"/>
          <p:nvPr/>
        </p:nvPicPr>
        <p:blipFill rotWithShape="1">
          <a:blip r:embed="rId5">
            <a:alphaModFix/>
          </a:blip>
          <a:srcRect b="0" l="0" r="0" t="0"/>
          <a:stretch/>
        </p:blipFill>
        <p:spPr>
          <a:xfrm>
            <a:off x="5227850" y="1718677"/>
            <a:ext cx="612300" cy="612322"/>
          </a:xfrm>
          <a:prstGeom prst="rect">
            <a:avLst/>
          </a:prstGeom>
          <a:noFill/>
          <a:ln>
            <a:noFill/>
          </a:ln>
        </p:spPr>
      </p:pic>
      <p:sp>
        <p:nvSpPr>
          <p:cNvPr id="1673" name="Google Shape;1673;p112"/>
          <p:cNvSpPr txBox="1"/>
          <p:nvPr/>
        </p:nvSpPr>
        <p:spPr>
          <a:xfrm>
            <a:off x="6001650" y="1822500"/>
            <a:ext cx="2637000" cy="3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ed Hat Display"/>
                <a:ea typeface="Red Hat Display"/>
                <a:cs typeface="Red Hat Display"/>
                <a:sym typeface="Red Hat Display"/>
              </a:rPr>
              <a:t>Cloud Native and Cross Cloud Provider</a:t>
            </a:r>
            <a:endParaRPr sz="1100">
              <a:latin typeface="Red Hat Display"/>
              <a:ea typeface="Red Hat Display"/>
              <a:cs typeface="Red Hat Display"/>
              <a:sym typeface="Red Hat Display"/>
            </a:endParaRPr>
          </a:p>
        </p:txBody>
      </p:sp>
      <p:pic>
        <p:nvPicPr>
          <p:cNvPr id="1674" name="Google Shape;1674;p112"/>
          <p:cNvPicPr preferRelativeResize="0"/>
          <p:nvPr/>
        </p:nvPicPr>
        <p:blipFill rotWithShape="1">
          <a:blip r:embed="rId6">
            <a:alphaModFix/>
          </a:blip>
          <a:srcRect b="0" l="0" r="0" t="0"/>
          <a:stretch/>
        </p:blipFill>
        <p:spPr>
          <a:xfrm>
            <a:off x="5278775" y="2590500"/>
            <a:ext cx="510450" cy="510450"/>
          </a:xfrm>
          <a:prstGeom prst="rect">
            <a:avLst/>
          </a:prstGeom>
          <a:noFill/>
          <a:ln>
            <a:noFill/>
          </a:ln>
        </p:spPr>
      </p:pic>
      <p:sp>
        <p:nvSpPr>
          <p:cNvPr id="1675" name="Google Shape;1675;p112"/>
          <p:cNvSpPr txBox="1"/>
          <p:nvPr/>
        </p:nvSpPr>
        <p:spPr>
          <a:xfrm>
            <a:off x="6001650" y="2635725"/>
            <a:ext cx="2330700" cy="4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ed Hat Display"/>
                <a:ea typeface="Red Hat Display"/>
                <a:cs typeface="Red Hat Display"/>
                <a:sym typeface="Red Hat Display"/>
              </a:rPr>
              <a:t>Open Standards &amp; Interoperability</a:t>
            </a:r>
            <a:endParaRPr sz="1100">
              <a:latin typeface="Red Hat Display"/>
              <a:ea typeface="Red Hat Display"/>
              <a:cs typeface="Red Hat Display"/>
              <a:sym typeface="Red Hat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9" name="Shape 1679"/>
        <p:cNvGrpSpPr/>
        <p:nvPr/>
      </p:nvGrpSpPr>
      <p:grpSpPr>
        <a:xfrm>
          <a:off x="0" y="0"/>
          <a:ext cx="0" cy="0"/>
          <a:chOff x="0" y="0"/>
          <a:chExt cx="0" cy="0"/>
        </a:xfrm>
      </p:grpSpPr>
      <p:sp>
        <p:nvSpPr>
          <p:cNvPr id="1680" name="Google Shape;1680;p113"/>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t/>
            </a:r>
            <a:endParaRPr/>
          </a:p>
        </p:txBody>
      </p:sp>
      <p:sp>
        <p:nvSpPr>
          <p:cNvPr id="1681" name="Google Shape;1681;p113"/>
          <p:cNvSpPr txBox="1"/>
          <p:nvPr>
            <p:ph type="title"/>
          </p:nvPr>
        </p:nvSpPr>
        <p:spPr>
          <a:xfrm>
            <a:off x="1557019" y="1412438"/>
            <a:ext cx="5994000" cy="2303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Q&amp;A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96"/>
          <p:cNvSpPr txBox="1"/>
          <p:nvPr>
            <p:ph idx="4" type="body"/>
          </p:nvPr>
        </p:nvSpPr>
        <p:spPr>
          <a:xfrm>
            <a:off x="3376975" y="1310900"/>
            <a:ext cx="4436100" cy="26148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What is Fleet-Wide Observability?</a:t>
            </a:r>
            <a:endParaRPr/>
          </a:p>
          <a:p>
            <a:pPr indent="-317500" lvl="0" marL="457200" rtl="0" algn="l">
              <a:spcBef>
                <a:spcPts val="0"/>
              </a:spcBef>
              <a:spcAft>
                <a:spcPts val="0"/>
              </a:spcAft>
              <a:buSzPts val="1400"/>
              <a:buChar char="▸"/>
            </a:pPr>
            <a:r>
              <a:rPr lang="en"/>
              <a:t>The Observability Challenge at Scale</a:t>
            </a:r>
            <a:endParaRPr/>
          </a:p>
          <a:p>
            <a:pPr indent="-317500" lvl="0" marL="457200" rtl="0" algn="l">
              <a:spcBef>
                <a:spcPts val="0"/>
              </a:spcBef>
              <a:spcAft>
                <a:spcPts val="0"/>
              </a:spcAft>
              <a:buSzPts val="1400"/>
              <a:buChar char="▸"/>
            </a:pPr>
            <a:r>
              <a:rPr lang="en"/>
              <a:t>Looking at the 3 Strategy</a:t>
            </a:r>
            <a:endParaRPr/>
          </a:p>
          <a:p>
            <a:pPr indent="-311150" lvl="1" marL="914400" rtl="0" algn="l">
              <a:spcBef>
                <a:spcPts val="0"/>
              </a:spcBef>
              <a:spcAft>
                <a:spcPts val="0"/>
              </a:spcAft>
              <a:buSzPts val="1300"/>
              <a:buChar char="･"/>
            </a:pPr>
            <a:r>
              <a:rPr lang="en" sz="1300"/>
              <a:t>Metrics: Identifying What Matters</a:t>
            </a:r>
            <a:endParaRPr sz="1300"/>
          </a:p>
          <a:p>
            <a:pPr indent="-311150" lvl="1" marL="914400" rtl="0" algn="l">
              <a:spcBef>
                <a:spcPts val="0"/>
              </a:spcBef>
              <a:spcAft>
                <a:spcPts val="0"/>
              </a:spcAft>
              <a:buSzPts val="1300"/>
              <a:buChar char="･"/>
            </a:pPr>
            <a:r>
              <a:rPr lang="en" sz="1300"/>
              <a:t>Alerts: From Noise to Actionable Signals</a:t>
            </a:r>
            <a:endParaRPr sz="1300"/>
          </a:p>
          <a:p>
            <a:pPr indent="-311150" lvl="1" marL="914400" rtl="0" algn="l">
              <a:spcBef>
                <a:spcPts val="0"/>
              </a:spcBef>
              <a:spcAft>
                <a:spcPts val="0"/>
              </a:spcAft>
              <a:buSzPts val="1300"/>
              <a:buChar char="･"/>
            </a:pPr>
            <a:r>
              <a:rPr lang="en" sz="1300"/>
              <a:t>Correlation: Connecting the Dots</a:t>
            </a:r>
            <a:endParaRPr sz="1300"/>
          </a:p>
          <a:p>
            <a:pPr indent="-317500" lvl="0" marL="457200" rtl="0" algn="l">
              <a:spcBef>
                <a:spcPts val="0"/>
              </a:spcBef>
              <a:spcAft>
                <a:spcPts val="0"/>
              </a:spcAft>
              <a:buSzPts val="1400"/>
              <a:buChar char="▸"/>
            </a:pPr>
            <a:r>
              <a:rPr lang="en"/>
              <a:t>Implementing Fleet wide Observability</a:t>
            </a:r>
            <a:endParaRPr/>
          </a:p>
          <a:p>
            <a:pPr indent="-317500" lvl="0" marL="457200" rtl="0" algn="l">
              <a:spcBef>
                <a:spcPts val="0"/>
              </a:spcBef>
              <a:spcAft>
                <a:spcPts val="0"/>
              </a:spcAft>
              <a:buSzPts val="1400"/>
              <a:buChar char="▸"/>
            </a:pPr>
            <a:r>
              <a:rPr lang="en"/>
              <a:t>Looking Ahead – The Future of Observability</a:t>
            </a:r>
            <a:endParaRPr/>
          </a:p>
          <a:p>
            <a:pPr indent="-317500" lvl="0" marL="457200" rtl="0" algn="l">
              <a:spcBef>
                <a:spcPts val="0"/>
              </a:spcBef>
              <a:spcAft>
                <a:spcPts val="0"/>
              </a:spcAft>
              <a:buSzPts val="1400"/>
              <a:buChar char="▸"/>
            </a:pPr>
            <a:r>
              <a:rPr lang="en"/>
              <a:t>Q&amp;A</a:t>
            </a:r>
            <a:endParaRPr/>
          </a:p>
        </p:txBody>
      </p:sp>
      <p:sp>
        <p:nvSpPr>
          <p:cNvPr id="1513" name="Google Shape;1513;p96"/>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t/>
            </a:r>
            <a:endParaRPr/>
          </a:p>
        </p:txBody>
      </p:sp>
      <p:sp>
        <p:nvSpPr>
          <p:cNvPr id="1514" name="Google Shape;1514;p96"/>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1515" name="Google Shape;1515;p96"/>
          <p:cNvSpPr txBox="1"/>
          <p:nvPr>
            <p:ph type="title"/>
          </p:nvPr>
        </p:nvSpPr>
        <p:spPr>
          <a:xfrm>
            <a:off x="675206" y="921325"/>
            <a:ext cx="2914500" cy="2023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sp>
        <p:nvSpPr>
          <p:cNvPr id="1686" name="Google Shape;1686;p114"/>
          <p:cNvSpPr txBox="1"/>
          <p:nvPr>
            <p:ph type="title"/>
          </p:nvPr>
        </p:nvSpPr>
        <p:spPr>
          <a:xfrm>
            <a:off x="1562906" y="426469"/>
            <a:ext cx="3678900" cy="148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Thank You!</a:t>
            </a:r>
            <a:endParaRPr/>
          </a:p>
        </p:txBody>
      </p:sp>
      <p:sp>
        <p:nvSpPr>
          <p:cNvPr id="1687" name="Google Shape;1687;p114"/>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9" name="Shape 1519"/>
        <p:cNvGrpSpPr/>
        <p:nvPr/>
      </p:nvGrpSpPr>
      <p:grpSpPr>
        <a:xfrm>
          <a:off x="0" y="0"/>
          <a:ext cx="0" cy="0"/>
          <a:chOff x="0" y="0"/>
          <a:chExt cx="0" cy="0"/>
        </a:xfrm>
      </p:grpSpPr>
      <p:sp>
        <p:nvSpPr>
          <p:cNvPr id="1520" name="Google Shape;1520;p97"/>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1521" name="Google Shape;1521;p97"/>
          <p:cNvSpPr txBox="1"/>
          <p:nvPr>
            <p:ph idx="2"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t/>
            </a:r>
            <a:endParaRPr/>
          </a:p>
        </p:txBody>
      </p:sp>
      <p:sp>
        <p:nvSpPr>
          <p:cNvPr id="1522" name="Google Shape;1522;p97"/>
          <p:cNvSpPr txBox="1"/>
          <p:nvPr>
            <p:ph type="title"/>
          </p:nvPr>
        </p:nvSpPr>
        <p:spPr>
          <a:xfrm>
            <a:off x="663738" y="653863"/>
            <a:ext cx="7816500" cy="414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What is Fleet-Wide Observability?</a:t>
            </a:r>
            <a:endParaRPr/>
          </a:p>
        </p:txBody>
      </p:sp>
      <p:sp>
        <p:nvSpPr>
          <p:cNvPr id="1523" name="Google Shape;1523;p97"/>
          <p:cNvSpPr txBox="1"/>
          <p:nvPr>
            <p:ph idx="3" type="body"/>
          </p:nvPr>
        </p:nvSpPr>
        <p:spPr>
          <a:xfrm>
            <a:off x="1828800" y="1714500"/>
            <a:ext cx="5486400" cy="2743200"/>
          </a:xfrm>
          <a:prstGeom prst="rect">
            <a:avLst/>
          </a:prstGeom>
        </p:spPr>
        <p:txBody>
          <a:bodyPr anchorCtr="0" anchor="t" bIns="0" lIns="0" spcFirstLastPara="1" rIns="0" wrap="square" tIns="0">
            <a:noAutofit/>
          </a:bodyPr>
          <a:lstStyle/>
          <a:p>
            <a:pPr indent="0" lvl="0" marL="0" rtl="0" algn="l">
              <a:spcBef>
                <a:spcPts val="800"/>
              </a:spcBef>
              <a:spcAft>
                <a:spcPts val="800"/>
              </a:spcAft>
              <a:buNone/>
            </a:pPr>
            <a:r>
              <a:t/>
            </a:r>
            <a:endParaRPr/>
          </a:p>
        </p:txBody>
      </p:sp>
      <p:pic>
        <p:nvPicPr>
          <p:cNvPr id="1524" name="Google Shape;1524;p97"/>
          <p:cNvPicPr preferRelativeResize="0"/>
          <p:nvPr/>
        </p:nvPicPr>
        <p:blipFill>
          <a:blip r:embed="rId3">
            <a:alphaModFix/>
          </a:blip>
          <a:stretch>
            <a:fillRect/>
          </a:stretch>
        </p:blipFill>
        <p:spPr>
          <a:xfrm>
            <a:off x="1173626" y="1048737"/>
            <a:ext cx="6887740" cy="40747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98"/>
          <p:cNvSpPr txBox="1"/>
          <p:nvPr>
            <p:ph idx="2"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t/>
            </a:r>
            <a:endParaRPr/>
          </a:p>
        </p:txBody>
      </p:sp>
      <p:sp>
        <p:nvSpPr>
          <p:cNvPr id="1530" name="Google Shape;1530;p98"/>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1531" name="Google Shape;1531;p98"/>
          <p:cNvSpPr txBox="1"/>
          <p:nvPr>
            <p:ph idx="3" type="body"/>
          </p:nvPr>
        </p:nvSpPr>
        <p:spPr>
          <a:xfrm>
            <a:off x="1828800" y="1714500"/>
            <a:ext cx="5486400" cy="2743200"/>
          </a:xfrm>
          <a:prstGeom prst="rect">
            <a:avLst/>
          </a:prstGeom>
        </p:spPr>
        <p:txBody>
          <a:bodyPr anchorCtr="0" anchor="t" bIns="0" lIns="0" spcFirstLastPara="1" rIns="0" wrap="square" tIns="0">
            <a:noAutofit/>
          </a:bodyPr>
          <a:lstStyle/>
          <a:p>
            <a:pPr indent="0" lvl="0" marL="0" rtl="0" algn="l">
              <a:spcBef>
                <a:spcPts val="800"/>
              </a:spcBef>
              <a:spcAft>
                <a:spcPts val="800"/>
              </a:spcAft>
              <a:buNone/>
            </a:pPr>
            <a:r>
              <a:t/>
            </a:r>
            <a:endParaRPr/>
          </a:p>
        </p:txBody>
      </p:sp>
      <p:sp>
        <p:nvSpPr>
          <p:cNvPr id="1532" name="Google Shape;1532;p98"/>
          <p:cNvSpPr txBox="1"/>
          <p:nvPr>
            <p:ph type="title"/>
          </p:nvPr>
        </p:nvSpPr>
        <p:spPr>
          <a:xfrm>
            <a:off x="663788" y="825263"/>
            <a:ext cx="7816500" cy="414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The Observability Challenge at Scale</a:t>
            </a:r>
            <a:endParaRPr/>
          </a:p>
        </p:txBody>
      </p:sp>
      <p:pic>
        <p:nvPicPr>
          <p:cNvPr id="1533" name="Google Shape;1533;p98"/>
          <p:cNvPicPr preferRelativeResize="0"/>
          <p:nvPr/>
        </p:nvPicPr>
        <p:blipFill>
          <a:blip r:embed="rId3">
            <a:alphaModFix/>
          </a:blip>
          <a:stretch>
            <a:fillRect/>
          </a:stretch>
        </p:blipFill>
        <p:spPr>
          <a:xfrm>
            <a:off x="2627875" y="1240175"/>
            <a:ext cx="3778774" cy="3778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sp>
        <p:nvSpPr>
          <p:cNvPr id="1538" name="Google Shape;1538;p99"/>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t/>
            </a:r>
            <a:endParaRPr/>
          </a:p>
        </p:txBody>
      </p:sp>
      <p:sp>
        <p:nvSpPr>
          <p:cNvPr id="1539" name="Google Shape;1539;p99"/>
          <p:cNvSpPr txBox="1"/>
          <p:nvPr>
            <p:ph type="title"/>
          </p:nvPr>
        </p:nvSpPr>
        <p:spPr>
          <a:xfrm>
            <a:off x="1557019" y="1412438"/>
            <a:ext cx="5994000" cy="230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Metrics: Identifying What Matters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3" name="Shape 1543"/>
        <p:cNvGrpSpPr/>
        <p:nvPr/>
      </p:nvGrpSpPr>
      <p:grpSpPr>
        <a:xfrm>
          <a:off x="0" y="0"/>
          <a:ext cx="0" cy="0"/>
          <a:chOff x="0" y="0"/>
          <a:chExt cx="0" cy="0"/>
        </a:xfrm>
      </p:grpSpPr>
      <p:sp>
        <p:nvSpPr>
          <p:cNvPr id="1544" name="Google Shape;1544;p100"/>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1545" name="Google Shape;1545;p100"/>
          <p:cNvSpPr txBox="1"/>
          <p:nvPr>
            <p:ph idx="2"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t/>
            </a:r>
            <a:endParaRPr/>
          </a:p>
        </p:txBody>
      </p:sp>
      <p:sp>
        <p:nvSpPr>
          <p:cNvPr id="1546" name="Google Shape;1546;p100"/>
          <p:cNvSpPr txBox="1"/>
          <p:nvPr>
            <p:ph type="title"/>
          </p:nvPr>
        </p:nvSpPr>
        <p:spPr>
          <a:xfrm>
            <a:off x="663788" y="825263"/>
            <a:ext cx="7816500" cy="414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 </a:t>
            </a:r>
            <a:r>
              <a:rPr lang="en"/>
              <a:t>The Metrics That Matter in Kubernetes</a:t>
            </a:r>
            <a:endParaRPr/>
          </a:p>
        </p:txBody>
      </p:sp>
      <p:sp>
        <p:nvSpPr>
          <p:cNvPr id="1547" name="Google Shape;1547;p100"/>
          <p:cNvSpPr txBox="1"/>
          <p:nvPr>
            <p:ph idx="3" type="body"/>
          </p:nvPr>
        </p:nvSpPr>
        <p:spPr>
          <a:xfrm>
            <a:off x="1828800" y="1714500"/>
            <a:ext cx="5486400" cy="2743200"/>
          </a:xfrm>
          <a:prstGeom prst="rect">
            <a:avLst/>
          </a:prstGeom>
        </p:spPr>
        <p:txBody>
          <a:bodyPr anchorCtr="0" anchor="t" bIns="0" lIns="0" spcFirstLastPara="1" rIns="0" wrap="square" tIns="0">
            <a:noAutofit/>
          </a:bodyPr>
          <a:lstStyle/>
          <a:p>
            <a:pPr indent="0" lvl="0" marL="0" rtl="0" algn="l">
              <a:spcBef>
                <a:spcPts val="800"/>
              </a:spcBef>
              <a:spcAft>
                <a:spcPts val="800"/>
              </a:spcAft>
              <a:buNone/>
            </a:pPr>
            <a:r>
              <a:t/>
            </a:r>
            <a:endParaRPr/>
          </a:p>
        </p:txBody>
      </p:sp>
      <p:pic>
        <p:nvPicPr>
          <p:cNvPr id="1548" name="Google Shape;1548;p100"/>
          <p:cNvPicPr preferRelativeResize="0"/>
          <p:nvPr/>
        </p:nvPicPr>
        <p:blipFill>
          <a:blip r:embed="rId3">
            <a:alphaModFix/>
          </a:blip>
          <a:stretch>
            <a:fillRect/>
          </a:stretch>
        </p:blipFill>
        <p:spPr>
          <a:xfrm>
            <a:off x="1749200" y="1240175"/>
            <a:ext cx="5645701" cy="3737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101"/>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1554" name="Google Shape;1554;p101"/>
          <p:cNvSpPr txBox="1"/>
          <p:nvPr>
            <p:ph idx="2"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t/>
            </a:r>
            <a:endParaRPr/>
          </a:p>
        </p:txBody>
      </p:sp>
      <p:sp>
        <p:nvSpPr>
          <p:cNvPr id="1555" name="Google Shape;1555;p101"/>
          <p:cNvSpPr txBox="1"/>
          <p:nvPr>
            <p:ph type="title"/>
          </p:nvPr>
        </p:nvSpPr>
        <p:spPr>
          <a:xfrm>
            <a:off x="663738" y="702500"/>
            <a:ext cx="7816500" cy="414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What Makes a Metric Useful?</a:t>
            </a:r>
            <a:endParaRPr/>
          </a:p>
        </p:txBody>
      </p:sp>
      <p:sp>
        <p:nvSpPr>
          <p:cNvPr id="1556" name="Google Shape;1556;p101"/>
          <p:cNvSpPr txBox="1"/>
          <p:nvPr>
            <p:ph idx="3" type="body"/>
          </p:nvPr>
        </p:nvSpPr>
        <p:spPr>
          <a:xfrm>
            <a:off x="1828800" y="1714500"/>
            <a:ext cx="5486400" cy="2743200"/>
          </a:xfrm>
          <a:prstGeom prst="rect">
            <a:avLst/>
          </a:prstGeom>
        </p:spPr>
        <p:txBody>
          <a:bodyPr anchorCtr="0" anchor="t" bIns="0" lIns="0" spcFirstLastPara="1" rIns="0" wrap="square" tIns="0">
            <a:noAutofit/>
          </a:bodyPr>
          <a:lstStyle/>
          <a:p>
            <a:pPr indent="0" lvl="0" marL="0" rtl="0" algn="l">
              <a:spcBef>
                <a:spcPts val="800"/>
              </a:spcBef>
              <a:spcAft>
                <a:spcPts val="800"/>
              </a:spcAft>
              <a:buNone/>
            </a:pPr>
            <a:r>
              <a:t/>
            </a:r>
            <a:endParaRPr/>
          </a:p>
        </p:txBody>
      </p:sp>
      <p:pic>
        <p:nvPicPr>
          <p:cNvPr id="1557" name="Google Shape;1557;p101"/>
          <p:cNvPicPr preferRelativeResize="0"/>
          <p:nvPr/>
        </p:nvPicPr>
        <p:blipFill>
          <a:blip r:embed="rId3">
            <a:alphaModFix/>
          </a:blip>
          <a:stretch>
            <a:fillRect/>
          </a:stretch>
        </p:blipFill>
        <p:spPr>
          <a:xfrm>
            <a:off x="3105025" y="1131162"/>
            <a:ext cx="2933949" cy="3909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1" name="Shape 1561"/>
        <p:cNvGrpSpPr/>
        <p:nvPr/>
      </p:nvGrpSpPr>
      <p:grpSpPr>
        <a:xfrm>
          <a:off x="0" y="0"/>
          <a:ext cx="0" cy="0"/>
          <a:chOff x="0" y="0"/>
          <a:chExt cx="0" cy="0"/>
        </a:xfrm>
      </p:grpSpPr>
      <p:sp>
        <p:nvSpPr>
          <p:cNvPr id="1562" name="Google Shape;1562;p102"/>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1563" name="Google Shape;1563;p102"/>
          <p:cNvSpPr txBox="1"/>
          <p:nvPr>
            <p:ph idx="4"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t/>
            </a:r>
            <a:endParaRPr/>
          </a:p>
        </p:txBody>
      </p:sp>
      <p:sp>
        <p:nvSpPr>
          <p:cNvPr id="1564" name="Google Shape;1564;p102"/>
          <p:cNvSpPr txBox="1"/>
          <p:nvPr>
            <p:ph type="title"/>
          </p:nvPr>
        </p:nvSpPr>
        <p:spPr>
          <a:xfrm>
            <a:off x="663788" y="825263"/>
            <a:ext cx="7816500" cy="414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Things</a:t>
            </a:r>
            <a:r>
              <a:rPr lang="en"/>
              <a:t> That Mislead and How to Avoid Them</a:t>
            </a:r>
            <a:endParaRPr/>
          </a:p>
        </p:txBody>
      </p:sp>
      <p:sp>
        <p:nvSpPr>
          <p:cNvPr id="1565" name="Google Shape;1565;p102"/>
          <p:cNvSpPr txBox="1"/>
          <p:nvPr>
            <p:ph idx="2" type="body"/>
          </p:nvPr>
        </p:nvSpPr>
        <p:spPr>
          <a:xfrm>
            <a:off x="663844" y="1718383"/>
            <a:ext cx="3703200" cy="2795400"/>
          </a:xfrm>
          <a:prstGeom prst="rect">
            <a:avLst/>
          </a:prstGeom>
        </p:spPr>
        <p:txBody>
          <a:bodyPr anchorCtr="0" anchor="t" bIns="0" lIns="0" spcFirstLastPara="1" rIns="0" wrap="square" tIns="0">
            <a:noAutofit/>
          </a:bodyPr>
          <a:lstStyle/>
          <a:p>
            <a:pPr indent="-317500" lvl="0" marL="457200" rtl="0" algn="l">
              <a:lnSpc>
                <a:spcPct val="200000"/>
              </a:lnSpc>
              <a:spcBef>
                <a:spcPts val="800"/>
              </a:spcBef>
              <a:spcAft>
                <a:spcPts val="0"/>
              </a:spcAft>
              <a:buSzPts val="1400"/>
              <a:buChar char="▸"/>
            </a:pPr>
            <a:r>
              <a:rPr lang="en"/>
              <a:t> </a:t>
            </a:r>
            <a:r>
              <a:rPr lang="en"/>
              <a:t>Overcollection</a:t>
            </a:r>
            <a:endParaRPr/>
          </a:p>
          <a:p>
            <a:pPr indent="-317500" lvl="0" marL="457200" rtl="0" algn="l">
              <a:lnSpc>
                <a:spcPct val="200000"/>
              </a:lnSpc>
              <a:spcBef>
                <a:spcPts val="0"/>
              </a:spcBef>
              <a:spcAft>
                <a:spcPts val="0"/>
              </a:spcAft>
              <a:buSzPts val="1400"/>
              <a:buChar char="▸"/>
            </a:pPr>
            <a:r>
              <a:rPr lang="en"/>
              <a:t>Lack of Standardization</a:t>
            </a:r>
            <a:endParaRPr/>
          </a:p>
          <a:p>
            <a:pPr indent="-317500" lvl="0" marL="457200" rtl="0" algn="l">
              <a:lnSpc>
                <a:spcPct val="200000"/>
              </a:lnSpc>
              <a:spcBef>
                <a:spcPts val="0"/>
              </a:spcBef>
              <a:spcAft>
                <a:spcPts val="0"/>
              </a:spcAft>
              <a:buSzPts val="1400"/>
              <a:buChar char="▸"/>
            </a:pPr>
            <a:r>
              <a:rPr lang="en"/>
              <a:t>Ignoring Cardinality</a:t>
            </a:r>
            <a:endParaRPr/>
          </a:p>
          <a:p>
            <a:pPr indent="-317500" lvl="0" marL="457200" rtl="0" algn="l">
              <a:lnSpc>
                <a:spcPct val="200000"/>
              </a:lnSpc>
              <a:spcBef>
                <a:spcPts val="0"/>
              </a:spcBef>
              <a:spcAft>
                <a:spcPts val="0"/>
              </a:spcAft>
              <a:buSzPts val="1400"/>
              <a:buChar char="▸"/>
            </a:pPr>
            <a:r>
              <a:rPr lang="en"/>
              <a:t>Reactive Monitoring</a:t>
            </a:r>
            <a:endParaRPr/>
          </a:p>
        </p:txBody>
      </p:sp>
      <p:sp>
        <p:nvSpPr>
          <p:cNvPr id="1566" name="Google Shape;1566;p102"/>
          <p:cNvSpPr txBox="1"/>
          <p:nvPr>
            <p:ph idx="3" type="body"/>
          </p:nvPr>
        </p:nvSpPr>
        <p:spPr>
          <a:xfrm>
            <a:off x="4777075" y="1718375"/>
            <a:ext cx="3861600" cy="2795400"/>
          </a:xfrm>
          <a:prstGeom prst="rect">
            <a:avLst/>
          </a:prstGeom>
        </p:spPr>
        <p:txBody>
          <a:bodyPr anchorCtr="0" anchor="t" bIns="0" lIns="0" spcFirstLastPara="1" rIns="0" wrap="square" tIns="0">
            <a:noAutofit/>
          </a:bodyPr>
          <a:lstStyle/>
          <a:p>
            <a:pPr indent="-317500" lvl="0" marL="457200" rtl="0" algn="l">
              <a:lnSpc>
                <a:spcPct val="200000"/>
              </a:lnSpc>
              <a:spcBef>
                <a:spcPts val="800"/>
              </a:spcBef>
              <a:spcAft>
                <a:spcPts val="0"/>
              </a:spcAft>
              <a:buSzPts val="1400"/>
              <a:buChar char="▸"/>
            </a:pPr>
            <a:r>
              <a:rPr lang="en"/>
              <a:t>  </a:t>
            </a:r>
            <a:r>
              <a:rPr lang="en"/>
              <a:t>Focus on high-signal, high-value metrics.</a:t>
            </a:r>
            <a:endParaRPr/>
          </a:p>
          <a:p>
            <a:pPr indent="-317500" lvl="0" marL="457200" rtl="0" algn="l">
              <a:lnSpc>
                <a:spcPct val="200000"/>
              </a:lnSpc>
              <a:spcBef>
                <a:spcPts val="0"/>
              </a:spcBef>
              <a:spcAft>
                <a:spcPts val="0"/>
              </a:spcAft>
              <a:buSzPts val="1400"/>
              <a:buChar char="▸"/>
            </a:pPr>
            <a:r>
              <a:rPr lang="en"/>
              <a:t>  Adopt a consistent monitoring framework.</a:t>
            </a:r>
            <a:endParaRPr/>
          </a:p>
          <a:p>
            <a:pPr indent="-317500" lvl="0" marL="457200" rtl="0" algn="l">
              <a:lnSpc>
                <a:spcPct val="200000"/>
              </a:lnSpc>
              <a:spcBef>
                <a:spcPts val="0"/>
              </a:spcBef>
              <a:spcAft>
                <a:spcPts val="0"/>
              </a:spcAft>
              <a:buSzPts val="1400"/>
              <a:buChar char="▸"/>
            </a:pPr>
            <a:r>
              <a:rPr lang="en"/>
              <a:t>  Be selective with label usage.</a:t>
            </a:r>
            <a:endParaRPr/>
          </a:p>
          <a:p>
            <a:pPr indent="-317500" lvl="0" marL="457200" rtl="0" algn="l">
              <a:lnSpc>
                <a:spcPct val="200000"/>
              </a:lnSpc>
              <a:spcBef>
                <a:spcPts val="0"/>
              </a:spcBef>
              <a:spcAft>
                <a:spcPts val="0"/>
              </a:spcAft>
              <a:buSzPts val="1400"/>
              <a:buChar char="▸"/>
            </a:pPr>
            <a:r>
              <a:rPr lang="en"/>
              <a:t>  Prioritize proactive, SLO-driven metrics.</a:t>
            </a:r>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800"/>
              </a:spcAft>
              <a:buNone/>
            </a:pPr>
            <a:r>
              <a:t/>
            </a:r>
            <a:endParaRPr/>
          </a:p>
        </p:txBody>
      </p:sp>
      <p:sp>
        <p:nvSpPr>
          <p:cNvPr id="1567" name="Google Shape;1567;p102"/>
          <p:cNvSpPr txBox="1"/>
          <p:nvPr>
            <p:ph idx="5" type="subTitle"/>
          </p:nvPr>
        </p:nvSpPr>
        <p:spPr>
          <a:xfrm>
            <a:off x="663844" y="1240163"/>
            <a:ext cx="7816500" cy="219000"/>
          </a:xfrm>
          <a:prstGeom prst="rect">
            <a:avLst/>
          </a:prstGeom>
        </p:spPr>
        <p:txBody>
          <a:bodyPr anchorCtr="0" anchor="t" bIns="0" lIns="0" spcFirstLastPara="1" rIns="0" wrap="square" tIns="0">
            <a:noAutofit/>
          </a:bodyPr>
          <a:lstStyle/>
          <a:p>
            <a:pPr indent="0" lvl="0" marL="0" rtl="0" algn="ctr">
              <a:spcBef>
                <a:spcPts val="0"/>
              </a:spcBef>
              <a:spcAft>
                <a:spcPts val="400"/>
              </a:spcAft>
              <a:buNone/>
            </a:pPr>
            <a:r>
              <a:t/>
            </a:r>
            <a:endParaRPr/>
          </a:p>
        </p:txBody>
      </p:sp>
      <p:pic>
        <p:nvPicPr>
          <p:cNvPr id="1568" name="Google Shape;1568;p102"/>
          <p:cNvPicPr preferRelativeResize="0"/>
          <p:nvPr/>
        </p:nvPicPr>
        <p:blipFill>
          <a:blip r:embed="rId4">
            <a:alphaModFix/>
          </a:blip>
          <a:stretch>
            <a:fillRect/>
          </a:stretch>
        </p:blipFill>
        <p:spPr>
          <a:xfrm>
            <a:off x="941475" y="1834500"/>
            <a:ext cx="219000" cy="219000"/>
          </a:xfrm>
          <a:prstGeom prst="rect">
            <a:avLst/>
          </a:prstGeom>
          <a:noFill/>
          <a:ln>
            <a:noFill/>
          </a:ln>
        </p:spPr>
      </p:pic>
      <p:pic>
        <p:nvPicPr>
          <p:cNvPr id="1569" name="Google Shape;1569;p102"/>
          <p:cNvPicPr preferRelativeResize="0"/>
          <p:nvPr/>
        </p:nvPicPr>
        <p:blipFill>
          <a:blip r:embed="rId5">
            <a:alphaModFix/>
          </a:blip>
          <a:stretch>
            <a:fillRect/>
          </a:stretch>
        </p:blipFill>
        <p:spPr>
          <a:xfrm>
            <a:off x="941474" y="2258325"/>
            <a:ext cx="170575" cy="170575"/>
          </a:xfrm>
          <a:prstGeom prst="rect">
            <a:avLst/>
          </a:prstGeom>
          <a:noFill/>
          <a:ln>
            <a:noFill/>
          </a:ln>
        </p:spPr>
      </p:pic>
      <p:pic>
        <p:nvPicPr>
          <p:cNvPr id="1570" name="Google Shape;1570;p102"/>
          <p:cNvPicPr preferRelativeResize="0"/>
          <p:nvPr/>
        </p:nvPicPr>
        <p:blipFill>
          <a:blip r:embed="rId6">
            <a:alphaModFix/>
          </a:blip>
          <a:stretch>
            <a:fillRect/>
          </a:stretch>
        </p:blipFill>
        <p:spPr>
          <a:xfrm>
            <a:off x="941474" y="2710208"/>
            <a:ext cx="170575" cy="170592"/>
          </a:xfrm>
          <a:prstGeom prst="rect">
            <a:avLst/>
          </a:prstGeom>
          <a:noFill/>
          <a:ln>
            <a:noFill/>
          </a:ln>
        </p:spPr>
      </p:pic>
      <p:pic>
        <p:nvPicPr>
          <p:cNvPr id="1571" name="Google Shape;1571;p102"/>
          <p:cNvPicPr preferRelativeResize="0"/>
          <p:nvPr/>
        </p:nvPicPr>
        <p:blipFill>
          <a:blip r:embed="rId7">
            <a:alphaModFix/>
          </a:blip>
          <a:stretch>
            <a:fillRect/>
          </a:stretch>
        </p:blipFill>
        <p:spPr>
          <a:xfrm>
            <a:off x="941474" y="3111125"/>
            <a:ext cx="170575" cy="170575"/>
          </a:xfrm>
          <a:prstGeom prst="rect">
            <a:avLst/>
          </a:prstGeom>
          <a:noFill/>
          <a:ln>
            <a:noFill/>
          </a:ln>
        </p:spPr>
      </p:pic>
      <p:pic>
        <p:nvPicPr>
          <p:cNvPr id="1572" name="Google Shape;1572;p102"/>
          <p:cNvPicPr preferRelativeResize="0"/>
          <p:nvPr/>
        </p:nvPicPr>
        <p:blipFill>
          <a:blip r:embed="rId8">
            <a:alphaModFix/>
          </a:blip>
          <a:stretch>
            <a:fillRect/>
          </a:stretch>
        </p:blipFill>
        <p:spPr>
          <a:xfrm>
            <a:off x="5036200" y="1818675"/>
            <a:ext cx="219000" cy="219000"/>
          </a:xfrm>
          <a:prstGeom prst="rect">
            <a:avLst/>
          </a:prstGeom>
          <a:noFill/>
          <a:ln>
            <a:noFill/>
          </a:ln>
        </p:spPr>
      </p:pic>
      <p:pic>
        <p:nvPicPr>
          <p:cNvPr id="1573" name="Google Shape;1573;p102"/>
          <p:cNvPicPr preferRelativeResize="0"/>
          <p:nvPr/>
        </p:nvPicPr>
        <p:blipFill>
          <a:blip r:embed="rId9">
            <a:alphaModFix/>
          </a:blip>
          <a:stretch>
            <a:fillRect/>
          </a:stretch>
        </p:blipFill>
        <p:spPr>
          <a:xfrm>
            <a:off x="5036200" y="2230871"/>
            <a:ext cx="219000" cy="219000"/>
          </a:xfrm>
          <a:prstGeom prst="rect">
            <a:avLst/>
          </a:prstGeom>
          <a:noFill/>
          <a:ln>
            <a:noFill/>
          </a:ln>
        </p:spPr>
      </p:pic>
      <p:pic>
        <p:nvPicPr>
          <p:cNvPr id="1574" name="Google Shape;1574;p102"/>
          <p:cNvPicPr preferRelativeResize="0"/>
          <p:nvPr/>
        </p:nvPicPr>
        <p:blipFill>
          <a:blip r:embed="rId10">
            <a:alphaModFix/>
          </a:blip>
          <a:stretch>
            <a:fillRect/>
          </a:stretch>
        </p:blipFill>
        <p:spPr>
          <a:xfrm>
            <a:off x="5036200" y="2643067"/>
            <a:ext cx="250650" cy="250650"/>
          </a:xfrm>
          <a:prstGeom prst="rect">
            <a:avLst/>
          </a:prstGeom>
          <a:noFill/>
          <a:ln>
            <a:noFill/>
          </a:ln>
        </p:spPr>
      </p:pic>
      <p:pic>
        <p:nvPicPr>
          <p:cNvPr id="1575" name="Google Shape;1575;p102"/>
          <p:cNvPicPr preferRelativeResize="0"/>
          <p:nvPr/>
        </p:nvPicPr>
        <p:blipFill>
          <a:blip r:embed="rId11">
            <a:alphaModFix/>
          </a:blip>
          <a:stretch>
            <a:fillRect/>
          </a:stretch>
        </p:blipFill>
        <p:spPr>
          <a:xfrm>
            <a:off x="5036200" y="3086912"/>
            <a:ext cx="219000" cy="21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sp>
        <p:nvSpPr>
          <p:cNvPr id="1580" name="Google Shape;1580;p103"/>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t/>
            </a:r>
            <a:endParaRPr/>
          </a:p>
        </p:txBody>
      </p:sp>
      <p:sp>
        <p:nvSpPr>
          <p:cNvPr id="1581" name="Google Shape;1581;p103"/>
          <p:cNvSpPr txBox="1"/>
          <p:nvPr>
            <p:ph type="title"/>
          </p:nvPr>
        </p:nvSpPr>
        <p:spPr>
          <a:xfrm>
            <a:off x="1557019" y="1412438"/>
            <a:ext cx="5994000" cy="230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Alerts: From Noise to Actionable Signals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d Hat - Light">
  <a:themeElements>
    <a:clrScheme name="Simple Light">
      <a:dk1>
        <a:srgbClr val="151515"/>
      </a:dk1>
      <a:lt1>
        <a:srgbClr val="FFFFFF"/>
      </a:lt1>
      <a:dk2>
        <a:srgbClr val="5F0000"/>
      </a:dk2>
      <a:lt2>
        <a:srgbClr val="A60000"/>
      </a:lt2>
      <a:accent1>
        <a:srgbClr val="EE0000"/>
      </a:accent1>
      <a:accent2>
        <a:srgbClr val="F56E6E"/>
      </a:accent2>
      <a:accent3>
        <a:srgbClr val="F9A8A8"/>
      </a:accent3>
      <a:accent4>
        <a:srgbClr val="F2F2F2"/>
      </a:accent4>
      <a:accent5>
        <a:srgbClr val="63993D"/>
      </a:accent5>
      <a:accent6>
        <a:srgbClr val="F0561D"/>
      </a:accent6>
      <a:hlink>
        <a:srgbClr val="0066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d Hat - Light">
  <a:themeElements>
    <a:clrScheme name="Simple Light">
      <a:dk1>
        <a:srgbClr val="000000"/>
      </a:dk1>
      <a:lt1>
        <a:srgbClr val="FFFFFF"/>
      </a:lt1>
      <a:dk2>
        <a:srgbClr val="595959"/>
      </a:dk2>
      <a:lt2>
        <a:srgbClr val="EEEEEE"/>
      </a:lt2>
      <a:accent1>
        <a:srgbClr val="EE0000"/>
      </a:accent1>
      <a:accent2>
        <a:srgbClr val="CC0000"/>
      </a:accent2>
      <a:accent3>
        <a:srgbClr val="A30000"/>
      </a:accent3>
      <a:accent4>
        <a:srgbClr val="820000"/>
      </a:accent4>
      <a:accent5>
        <a:srgbClr val="BFBFBF"/>
      </a:accent5>
      <a:accent6>
        <a:srgbClr val="808080"/>
      </a:accent6>
      <a:hlink>
        <a:srgbClr val="EE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