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2" r:id="rId1"/>
    <p:sldMasterId id="2147483723" r:id="rId2"/>
    <p:sldMasterId id="2147483724" r:id="rId3"/>
  </p:sldMasterIdLst>
  <p:notesMasterIdLst>
    <p:notesMasterId r:id="rId6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Lst>
  <p:sldSz cx="9144000" cy="5143500" type="screen16x9"/>
  <p:notesSz cx="6858000" cy="9144000"/>
  <p:embeddedFontLst>
    <p:embeddedFont>
      <p:font typeface="Avenir" panose="02000503020000020003" pitchFamily="2" charset="0"/>
      <p:regular r:id="rId65"/>
      <p:italic r:id="rId66"/>
    </p:embeddedFont>
    <p:embeddedFont>
      <p:font typeface="Google Sans" pitchFamily="2" charset="0"/>
      <p:regular r:id="rId67"/>
      <p:bold r:id="rId68"/>
      <p:italic r:id="rId69"/>
      <p:boldItalic r:id="rId70"/>
    </p:embeddedFont>
    <p:embeddedFont>
      <p:font typeface="Helvetica Neue Light" panose="02000403000000020004" pitchFamily="2" charset="0"/>
      <p:regular r:id="rId71"/>
      <p:bold r:id="rId72"/>
      <p:italic r:id="rId73"/>
      <p:boldItalic r:id="rId74"/>
    </p:embeddedFont>
    <p:embeddedFont>
      <p:font typeface="Montserrat" pitchFamily="2" charset="77"/>
      <p:regular r:id="rId75"/>
      <p:bold r:id="rId76"/>
      <p:italic r:id="rId77"/>
      <p:boldItalic r:id="rId78"/>
    </p:embeddedFont>
    <p:embeddedFont>
      <p:font typeface="Nunito" pitchFamily="2" charset="77"/>
      <p:regular r:id="rId79"/>
      <p:bold r:id="rId80"/>
      <p:italic r:id="rId81"/>
      <p:boldItalic r:id="rId82"/>
    </p:embeddedFont>
    <p:embeddedFont>
      <p:font typeface="Plus Jakarta Sans" pitchFamily="2" charset="77"/>
      <p:regular r:id="rId83"/>
      <p:bold r:id="rId84"/>
      <p:italic r:id="rId85"/>
      <p:boldItalic r:id="rId86"/>
    </p:embeddedFont>
    <p:embeddedFont>
      <p:font typeface="Plus Jakarta Sans ExtraBold" pitchFamily="2" charset="77"/>
      <p:bold r:id="rId87"/>
      <p:italic r:id="rId88"/>
      <p:boldItalic r:id="rId89"/>
    </p:embeddedFont>
    <p:embeddedFont>
      <p:font typeface="Plus Jakarta Sans Light" pitchFamily="2" charset="77"/>
      <p:regular r:id="rId90"/>
      <p:bold r:id="rId91"/>
      <p:italic r:id="rId92"/>
      <p:boldItalic r:id="rId93"/>
    </p:embeddedFont>
    <p:embeddedFont>
      <p:font typeface="Plus Jakarta Sans Medium" pitchFamily="2" charset="77"/>
      <p:regular r:id="rId94"/>
      <p:bold r:id="rId95"/>
      <p:italic r:id="rId96"/>
      <p:boldItalic r:id="rId97"/>
    </p:embeddedFont>
    <p:embeddedFont>
      <p:font typeface="Plus Jakarta Sans SemiBold" pitchFamily="2" charset="77"/>
      <p:regular r:id="rId98"/>
      <p:bold r:id="rId99"/>
      <p:italic r:id="rId100"/>
      <p:boldItalic r:id="rId101"/>
    </p:embeddedFont>
    <p:embeddedFont>
      <p:font typeface="Proxima Nova" panose="02000506030000020004" pitchFamily="2" charset="0"/>
      <p:regular r:id="rId102"/>
      <p:bold r:id="rId103"/>
      <p:italic r:id="rId104"/>
      <p:boldItalic r:id="rId105"/>
    </p:embeddedFont>
    <p:embeddedFont>
      <p:font typeface="Raleway" pitchFamily="2" charset="77"/>
      <p:regular r:id="rId106"/>
      <p:bold r:id="rId107"/>
      <p:italic r:id="rId108"/>
      <p:boldItalic r:id="rId109"/>
    </p:embeddedFont>
    <p:embeddedFont>
      <p:font typeface="Raleway Medium" pitchFamily="2" charset="77"/>
      <p:regular r:id="rId110"/>
      <p:bold r:id="rId111"/>
      <p:italic r:id="rId112"/>
      <p:boldItalic r:id="rId113"/>
    </p:embeddedFont>
    <p:embeddedFont>
      <p:font typeface="Raleway SemiBold" pitchFamily="2" charset="77"/>
      <p:regular r:id="rId114"/>
      <p:bold r:id="rId115"/>
      <p:italic r:id="rId116"/>
      <p:boldItalic r:id="rId117"/>
    </p:embeddedFont>
    <p:embeddedFont>
      <p:font typeface="Source Serif Pro" panose="02040603050405020204" pitchFamily="18" charset="0"/>
      <p:regular r:id="rId118"/>
      <p:bold r:id="rId119"/>
      <p:italic r:id="rId120"/>
      <p:boldItalic r:id="rId1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FE4AB1-AAF1-4B51-B713-2ABC2D78C869}">
  <a:tblStyle styleId="{2DFE4AB1-AAF1-4B51-B713-2ABC2D78C86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43" d="100"/>
          <a:sy n="143" d="100"/>
        </p:scale>
        <p:origin x="1304" y="48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53.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12" Type="http://schemas.openxmlformats.org/officeDocument/2006/relationships/font" Target="fonts/font48.fntdata"/><Relationship Id="rId16" Type="http://schemas.openxmlformats.org/officeDocument/2006/relationships/slide" Target="slides/slide13.xml"/><Relationship Id="rId107" Type="http://schemas.openxmlformats.org/officeDocument/2006/relationships/font" Target="fonts/font43.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0.fntdata"/><Relationship Id="rId79" Type="http://schemas.openxmlformats.org/officeDocument/2006/relationships/font" Target="fonts/font15.fntdata"/><Relationship Id="rId102" Type="http://schemas.openxmlformats.org/officeDocument/2006/relationships/font" Target="fonts/font38.fntdata"/><Relationship Id="rId123"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font" Target="fonts/font26.fntdata"/><Relationship Id="rId95" Type="http://schemas.openxmlformats.org/officeDocument/2006/relationships/font" Target="fonts/font31.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font" Target="fonts/font5.fntdata"/><Relationship Id="rId113" Type="http://schemas.openxmlformats.org/officeDocument/2006/relationships/font" Target="fonts/font49.fntdata"/><Relationship Id="rId118" Type="http://schemas.openxmlformats.org/officeDocument/2006/relationships/font" Target="fonts/font54.fntdata"/><Relationship Id="rId80" Type="http://schemas.openxmlformats.org/officeDocument/2006/relationships/font" Target="fonts/font16.fntdata"/><Relationship Id="rId85" Type="http://schemas.openxmlformats.org/officeDocument/2006/relationships/font" Target="fonts/font21.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39.fntdata"/><Relationship Id="rId108" Type="http://schemas.openxmlformats.org/officeDocument/2006/relationships/font" Target="fonts/font44.fntdata"/><Relationship Id="rId124"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font" Target="fonts/font6.fntdata"/><Relationship Id="rId75" Type="http://schemas.openxmlformats.org/officeDocument/2006/relationships/font" Target="fonts/font11.fntdata"/><Relationship Id="rId91" Type="http://schemas.openxmlformats.org/officeDocument/2006/relationships/font" Target="fonts/font27.fntdata"/><Relationship Id="rId96"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50.fntdata"/><Relationship Id="rId119" Type="http://schemas.openxmlformats.org/officeDocument/2006/relationships/font" Target="fonts/font55.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font" Target="fonts/font1.fntdata"/><Relationship Id="rId81" Type="http://schemas.openxmlformats.org/officeDocument/2006/relationships/font" Target="fonts/font17.fntdata"/><Relationship Id="rId86" Type="http://schemas.openxmlformats.org/officeDocument/2006/relationships/font" Target="fonts/font22.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45.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2.fntdata"/><Relationship Id="rId97" Type="http://schemas.openxmlformats.org/officeDocument/2006/relationships/font" Target="fonts/font33.fntdata"/><Relationship Id="rId104" Type="http://schemas.openxmlformats.org/officeDocument/2006/relationships/font" Target="fonts/font40.fntdata"/><Relationship Id="rId120" Type="http://schemas.openxmlformats.org/officeDocument/2006/relationships/font" Target="fonts/font56.fntdata"/><Relationship Id="rId125"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2.fntdata"/><Relationship Id="rId87" Type="http://schemas.openxmlformats.org/officeDocument/2006/relationships/font" Target="fonts/font23.fntdata"/><Relationship Id="rId110" Type="http://schemas.openxmlformats.org/officeDocument/2006/relationships/font" Target="fonts/font46.fntdata"/><Relationship Id="rId115" Type="http://schemas.openxmlformats.org/officeDocument/2006/relationships/font" Target="fonts/font51.fntdata"/><Relationship Id="rId61" Type="http://schemas.openxmlformats.org/officeDocument/2006/relationships/slide" Target="slides/slide58.xml"/><Relationship Id="rId82"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3.fntdata"/><Relationship Id="rId100" Type="http://schemas.openxmlformats.org/officeDocument/2006/relationships/font" Target="fonts/font36.fntdata"/><Relationship Id="rId105" Type="http://schemas.openxmlformats.org/officeDocument/2006/relationships/font" Target="fonts/font4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93" Type="http://schemas.openxmlformats.org/officeDocument/2006/relationships/font" Target="fonts/font29.fntdata"/><Relationship Id="rId98" Type="http://schemas.openxmlformats.org/officeDocument/2006/relationships/font" Target="fonts/font34.fntdata"/><Relationship Id="rId121" Type="http://schemas.openxmlformats.org/officeDocument/2006/relationships/font" Target="fonts/font57.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font" Target="fonts/font3.fntdata"/><Relationship Id="rId116" Type="http://schemas.openxmlformats.org/officeDocument/2006/relationships/font" Target="fonts/font52.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font" Target="fonts/font19.fntdata"/><Relationship Id="rId88" Type="http://schemas.openxmlformats.org/officeDocument/2006/relationships/font" Target="fonts/font24.fntdata"/><Relationship Id="rId111" Type="http://schemas.openxmlformats.org/officeDocument/2006/relationships/font" Target="fonts/font47.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42.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font" Target="fonts/font9.fntdata"/><Relationship Id="rId78" Type="http://schemas.openxmlformats.org/officeDocument/2006/relationships/font" Target="fonts/font14.fntdata"/><Relationship Id="rId94" Type="http://schemas.openxmlformats.org/officeDocument/2006/relationships/font" Target="fonts/font30.fntdata"/><Relationship Id="rId99" Type="http://schemas.openxmlformats.org/officeDocument/2006/relationships/font" Target="fonts/font35.fntdata"/><Relationship Id="rId101" Type="http://schemas.openxmlformats.org/officeDocument/2006/relationships/font" Target="fonts/font37.fntdata"/><Relationship Id="rId12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2pconnect.cdpi.dev/g2p-connect/readme"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youtube.com/watch?v=6X1dpWPILj0" TargetMode="External"/><Relationship Id="rId4" Type="http://schemas.openxmlformats.org/officeDocument/2006/relationships/hyperlink" Target="https://spdci.org/"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iki.openfoodfacts.org/Sustainable_Development_Goals"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orld.openfoodfacts.org/presskit"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2e3f37c368_0_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228600" lvl="0" indent="-228600" algn="l" rtl="0">
              <a:lnSpc>
                <a:spcPct val="115000"/>
              </a:lnSpc>
              <a:spcBef>
                <a:spcPts val="0"/>
              </a:spcBef>
              <a:spcAft>
                <a:spcPts val="0"/>
              </a:spcAft>
              <a:buNone/>
            </a:pPr>
            <a:r>
              <a:rPr lang="en-GB" sz="120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228600" lvl="0" indent="-228600" algn="l" rtl="0">
              <a:lnSpc>
                <a:spcPct val="115000"/>
              </a:lnSpc>
              <a:spcBef>
                <a:spcPts val="0"/>
              </a:spcBef>
              <a:spcAft>
                <a:spcPts val="0"/>
              </a:spcAft>
              <a:buNone/>
            </a:pPr>
            <a:r>
              <a:rPr lang="en-GB" sz="1200" dirty="0">
                <a:solidFill>
                  <a:schemeClr val="dk1"/>
                </a:solidFill>
                <a:latin typeface="Calibri"/>
                <a:ea typeface="Calibri"/>
                <a:cs typeface="Calibri"/>
                <a:sym typeface="Calibri"/>
              </a:rPr>
              <a:t>I’d like to warmly welcome you all to this session on Scaling Open-Source Solutions to Achieve the Sustainable Development Goals: A Global Call to Action.</a:t>
            </a:r>
            <a:endParaRPr sz="1200" dirty="0">
              <a:solidFill>
                <a:schemeClr val="dk1"/>
              </a:solidFill>
              <a:latin typeface="Calibri"/>
              <a:ea typeface="Calibri"/>
              <a:cs typeface="Calibri"/>
              <a:sym typeface="Calibri"/>
            </a:endParaRPr>
          </a:p>
          <a:p>
            <a:pPr marL="228600" lvl="0" indent="-228600" algn="l" rtl="0">
              <a:lnSpc>
                <a:spcPct val="115000"/>
              </a:lnSpc>
              <a:spcBef>
                <a:spcPts val="0"/>
              </a:spcBef>
              <a:spcAft>
                <a:spcPts val="0"/>
              </a:spcAft>
              <a:buNone/>
            </a:pPr>
            <a:r>
              <a:rPr lang="en-GB" sz="1200" dirty="0">
                <a:solidFill>
                  <a:schemeClr val="dk1"/>
                </a:solidFill>
                <a:latin typeface="Calibri"/>
                <a:ea typeface="Calibri"/>
                <a:cs typeface="Calibri"/>
                <a:sym typeface="Calibri"/>
              </a:rPr>
              <a:t>I’m excited to be here today with my brilliant colleague Mr. Omar </a:t>
            </a:r>
            <a:r>
              <a:rPr lang="en-GB" sz="1200" dirty="0" err="1">
                <a:solidFill>
                  <a:schemeClr val="dk1"/>
                </a:solidFill>
                <a:latin typeface="Calibri"/>
                <a:ea typeface="Calibri"/>
                <a:cs typeface="Calibri"/>
                <a:sym typeface="Calibri"/>
              </a:rPr>
              <a:t>Mohsine</a:t>
            </a:r>
            <a:r>
              <a:rPr lang="en-GB" sz="1200" dirty="0">
                <a:solidFill>
                  <a:schemeClr val="dk1"/>
                </a:solidFill>
                <a:latin typeface="Calibri"/>
                <a:ea typeface="Calibri"/>
                <a:cs typeface="Calibri"/>
                <a:sym typeface="Calibri"/>
              </a:rPr>
              <a:t>, Open Source Coordinator at the UN Office of Digital and Emerging Technologies. We’re also joined by some incredible members of the Digital Public Goods community, including representatives from the TOR Project, </a:t>
            </a:r>
            <a:r>
              <a:rPr lang="en-GB" sz="1200" dirty="0" err="1">
                <a:solidFill>
                  <a:schemeClr val="dk1"/>
                </a:solidFill>
                <a:latin typeface="Calibri"/>
                <a:ea typeface="Calibri"/>
                <a:cs typeface="Calibri"/>
                <a:sym typeface="Calibri"/>
              </a:rPr>
              <a:t>Chamilo</a:t>
            </a:r>
            <a:r>
              <a:rPr lang="en-GB" sz="1200" dirty="0">
                <a:solidFill>
                  <a:schemeClr val="dk1"/>
                </a:solidFill>
                <a:latin typeface="Calibri"/>
                <a:ea typeface="Calibri"/>
                <a:cs typeface="Calibri"/>
                <a:sym typeface="Calibri"/>
              </a:rPr>
              <a:t>, Open Food Facts, and Wikimedia.</a:t>
            </a:r>
            <a:endParaRPr sz="1200" dirty="0">
              <a:solidFill>
                <a:schemeClr val="dk1"/>
              </a:solidFill>
              <a:latin typeface="Calibri"/>
              <a:ea typeface="Calibri"/>
              <a:cs typeface="Calibri"/>
              <a:sym typeface="Calibri"/>
            </a:endParaRPr>
          </a:p>
          <a:p>
            <a:pPr marL="228600" lvl="0" indent="-22860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332" name="Google Shape;332;g32e3f37c368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2e3f37c368_0_874:notes"/>
          <p:cNvSpPr>
            <a:spLocks noGrp="1" noRot="1" noChangeAspect="1"/>
          </p:cNvSpPr>
          <p:nvPr>
            <p:ph type="sldImg" idx="2"/>
          </p:nvPr>
        </p:nvSpPr>
        <p:spPr>
          <a:xfrm>
            <a:off x="685263" y="1143000"/>
            <a:ext cx="54876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2e3f37c368_0_8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1200">
                <a:solidFill>
                  <a:schemeClr val="dk1"/>
                </a:solidFill>
                <a:latin typeface="Calibri"/>
                <a:ea typeface="Calibri"/>
                <a:cs typeface="Calibri"/>
                <a:sym typeface="Calibri"/>
              </a:rPr>
              <a:t>These components further come to life through the 9 indicators of the DPG standard which elaborates on what do no harm by design means for privacy, security, adherence to laws and best practices.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These 9 indicators  create a baseline of requirements to earn recognition as a digital public good. One of the core functions of the Alliance is to steward and maintain the DPG standard and its application.</a:t>
            </a:r>
            <a:endParaRPr sz="1200">
              <a:solidFill>
                <a:schemeClr val="dk1"/>
              </a:solidFill>
              <a:latin typeface="Avenir"/>
              <a:ea typeface="Avenir"/>
              <a:cs typeface="Avenir"/>
              <a:sym typeface="Avenir"/>
            </a:endParaRPr>
          </a:p>
          <a:p>
            <a:pPr marL="0" lvl="0" indent="0" algn="l" rtl="0">
              <a:spcBef>
                <a:spcPts val="0"/>
              </a:spcBef>
              <a:spcAft>
                <a:spcPts val="0"/>
              </a:spcAft>
              <a:buNone/>
            </a:pPr>
            <a:endParaRPr/>
          </a:p>
        </p:txBody>
      </p:sp>
      <p:sp>
        <p:nvSpPr>
          <p:cNvPr id="433" name="Google Shape;433;g32e3f37c368_0_8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28fcb1e81d_0_10:notes"/>
          <p:cNvSpPr>
            <a:spLocks noGrp="1" noRot="1" noChangeAspect="1"/>
          </p:cNvSpPr>
          <p:nvPr>
            <p:ph type="sldImg" idx="2"/>
          </p:nvPr>
        </p:nvSpPr>
        <p:spPr>
          <a:xfrm>
            <a:off x="685263" y="1143000"/>
            <a:ext cx="54876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328fcb1e81d_0_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4" name="Google Shape;444;g328fcb1e81d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28fcb1e81d_0_188:notes"/>
          <p:cNvSpPr>
            <a:spLocks noGrp="1" noRot="1" noChangeAspect="1"/>
          </p:cNvSpPr>
          <p:nvPr>
            <p:ph type="sldImg" idx="2"/>
          </p:nvPr>
        </p:nvSpPr>
        <p:spPr>
          <a:xfrm>
            <a:off x="685263" y="1143000"/>
            <a:ext cx="54876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328fcb1e81d_0_1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353744"/>
                </a:solidFill>
                <a:latin typeface="Proxima Nova"/>
                <a:ea typeface="Proxima Nova"/>
                <a:cs typeface="Proxima Nova"/>
                <a:sym typeface="Proxima Nova"/>
              </a:rPr>
              <a:t>Good 👍</a:t>
            </a:r>
            <a:endParaRPr sz="1100">
              <a:solidFill>
                <a:srgbClr val="353744"/>
              </a:solidFill>
              <a:latin typeface="Proxima Nova"/>
              <a:ea typeface="Proxima Nova"/>
              <a:cs typeface="Proxima Nova"/>
              <a:sym typeface="Proxima Nova"/>
            </a:endParaRPr>
          </a:p>
          <a:p>
            <a:pPr marL="0" lvl="0" indent="0" algn="l" rtl="0">
              <a:spcBef>
                <a:spcPts val="0"/>
              </a:spcBef>
              <a:spcAft>
                <a:spcPts val="0"/>
              </a:spcAft>
              <a:buNone/>
            </a:pPr>
            <a:r>
              <a:rPr lang="en-GB" sz="1100">
                <a:solidFill>
                  <a:srgbClr val="353744"/>
                </a:solidFill>
                <a:latin typeface="Proxima Nova"/>
                <a:ea typeface="Proxima Nova"/>
                <a:cs typeface="Proxima Nova"/>
                <a:sym typeface="Proxima Nova"/>
              </a:rPr>
              <a:t>If closed components are used by the solution, show how this can be mitigated to replace the closed components with open source alternatives, providing clear and practical instructions (which preferably have been tried out and are not just theoretical), on how to swap out the closed components without compromising the core offering of the solution.</a:t>
            </a:r>
            <a:endParaRPr sz="1100">
              <a:solidFill>
                <a:srgbClr val="353744"/>
              </a:solidFill>
              <a:latin typeface="Proxima Nova"/>
              <a:ea typeface="Proxima Nova"/>
              <a:cs typeface="Proxima Nova"/>
              <a:sym typeface="Proxima Nova"/>
            </a:endParaRPr>
          </a:p>
          <a:p>
            <a:pPr marL="0" lvl="0" indent="0" algn="l" rtl="0">
              <a:spcBef>
                <a:spcPts val="0"/>
              </a:spcBef>
              <a:spcAft>
                <a:spcPts val="0"/>
              </a:spcAft>
              <a:buNone/>
            </a:pPr>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DPGs use many software libraries, programming languages, and frameworks to build solutions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A software product even if it’s open source, can have closed components (Google Maps vs OSM)</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DPGs have open alternatives from mandatory dependencies that create more restrictions than the original license</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Platform independence is about choice, but that choice needs to be easy to make by the implementer and not imposed by the software from the start. It’s avoiding vendor lock-in at all levels</a:t>
            </a:r>
            <a:endParaRPr sz="1100">
              <a:latin typeface="Arial"/>
              <a:ea typeface="Arial"/>
              <a:cs typeface="Arial"/>
              <a:sym typeface="Arial"/>
            </a:endParaRPr>
          </a:p>
        </p:txBody>
      </p:sp>
      <p:sp>
        <p:nvSpPr>
          <p:cNvPr id="453" name="Google Shape;453;g328fcb1e81d_0_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28fcb1e81d_0_280:notes"/>
          <p:cNvSpPr>
            <a:spLocks noGrp="1" noRot="1" noChangeAspect="1"/>
          </p:cNvSpPr>
          <p:nvPr>
            <p:ph type="sldImg" idx="2"/>
          </p:nvPr>
        </p:nvSpPr>
        <p:spPr>
          <a:xfrm>
            <a:off x="685263" y="1143000"/>
            <a:ext cx="54876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328fcb1e81d_0_2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EU General Data Protection Regulation</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Indian Information Technology Act</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US Persons with Disabilities Act 2020</a:t>
            </a:r>
            <a:endParaRPr/>
          </a:p>
        </p:txBody>
      </p:sp>
      <p:sp>
        <p:nvSpPr>
          <p:cNvPr id="464" name="Google Shape;464;g328fcb1e81d_0_2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28fcb1e81d_0_367:notes"/>
          <p:cNvSpPr>
            <a:spLocks noGrp="1" noRot="1" noChangeAspect="1"/>
          </p:cNvSpPr>
          <p:nvPr>
            <p:ph type="sldImg" idx="2"/>
          </p:nvPr>
        </p:nvSpPr>
        <p:spPr>
          <a:xfrm>
            <a:off x="685263" y="1143000"/>
            <a:ext cx="54876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28fcb1e81d_0_3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Healthcare standards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Open data standards (public transport, fiscal data, infrastructure)</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General best practices (principles for digital development)</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Specific for use cases with children, financial systems, etc</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Allow interoperability between solutions: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G2P Connect design principles and blueprints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Digital convergence initiative</a:t>
            </a:r>
            <a:r>
              <a:rPr lang="en-GB" sz="1100">
                <a:latin typeface="Arial"/>
                <a:ea typeface="Arial"/>
                <a:cs typeface="Arial"/>
                <a:sym typeface="Arial"/>
              </a:rPr>
              <a:t> standards for social protencion</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Transforming Social Protection with Interoperability: OpenSPP Meets OpenCRVS</a:t>
            </a:r>
            <a:endParaRPr sz="1100">
              <a:latin typeface="Arial"/>
              <a:ea typeface="Arial"/>
              <a:cs typeface="Arial"/>
              <a:sym typeface="Arial"/>
            </a:endParaRPr>
          </a:p>
        </p:txBody>
      </p:sp>
      <p:sp>
        <p:nvSpPr>
          <p:cNvPr id="472" name="Google Shape;472;g328fcb1e81d_0_3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2f0ce06a40_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32f0ce06a40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2f0ce06a40_8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32f0ce06a40_8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2f0ce06a40_8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32f0ce06a40_8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2f0ce06a40_8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2f0ce06a40_8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2f0ce06a40_8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2f0ce06a40_8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2b638ab36e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32b638ab36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2f0ce06a40_8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32f0ce06a40_8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2f0ce06a40_8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32f0ce06a40_8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2f0ce06a40_8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32f0ce06a40_8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2f0ce06a40_8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2f0ce06a40_8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32f0ce06a40_8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32f0ce06a40_8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2f0ce06a40_8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32f0ce06a40_8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2f0ce06a40_8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32f0ce06a40_8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2f0ce06a40_8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32f0ce06a40_8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2f0ce06a40_8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32f0ce06a40_8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2f0ce06a40_8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2f0ce06a40_8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28fcb1e81d_0_4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28fcb1e81d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2f0ce06a40_8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32f0ce06a40_8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2f0ce06a40_8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32f0ce06a40_8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2f0ce06a40_8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32f0ce06a40_8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2f0ce06a40_8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2f0ce06a40_8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32b638ab36e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1" name="Google Shape;621;g32b638ab36e_0_57:notes"/>
          <p:cNvSpPr>
            <a:spLocks noGrp="1" noRot="1" noChangeAspect="1"/>
          </p:cNvSpPr>
          <p:nvPr>
            <p:ph type="sldImg" idx="2"/>
          </p:nvPr>
        </p:nvSpPr>
        <p:spPr>
          <a:xfrm>
            <a:off x="381991" y="685800"/>
            <a:ext cx="6093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2b638ab36e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32b638ab36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2f0ce06a40_9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2f0ce06a40_9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lilli</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2f0ce06a40_9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32f0ce06a40_9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lilli</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2f0ce06a40_9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2f0ce06a40_9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lilli</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2f0ce06a40_9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32f0ce06a40_9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lilli</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2e3f37c368_0_16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2e3f37c368_0_1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2f0ce06a40_9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32f0ce06a40_9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lilli</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32f0ce06a40_9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32f0ce06a40_9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lilli</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32f0ce06a40_8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4" name="Google Shape;704;g32f0ce06a40_8_133:notes"/>
          <p:cNvSpPr>
            <a:spLocks noGrp="1" noRot="1" noChangeAspect="1"/>
          </p:cNvSpPr>
          <p:nvPr>
            <p:ph type="sldImg" idx="2"/>
          </p:nvPr>
        </p:nvSpPr>
        <p:spPr>
          <a:xfrm>
            <a:off x="381991" y="685800"/>
            <a:ext cx="6093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2b638ab36e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32b638ab36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2e3f37c368_0_16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32e3f37c368_0_1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Thank you, Omar, for sharing the incredible work being done by the UN to enable open-source technology and DPGs to scale and create even greater global impact.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Now, I’d like to bring this conversation to life by showcasing some real-world examples of the important work DPGs do and so today we have with us The TOR Project, Chamilo, Open Food facts and Wikipedia to share how their work is transforming lives and helping achieve SDGs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Each of these projects represents the power of openness, collaboration, and innovation in tackling global challenges. I’m excited for you to hear directly from them about their impact and vision for the future. With that, let’s start with our newest DPG- The TOR project!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Thank you so much.. For showcasing the imp. Work TOR is doing to help protect privacy and freedom online,truly helping to protect SDG 16- peace and justice… I would now like to call on stage Chamilo to share their story with us: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Thank you…. for sharing how Chamilo is making education accessible for everyone, truly supporting SDG4- Quality Education for all! I would now like to call on stage Open food facts- to share their story with us: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88900" lvl="0" indent="0" algn="just" rtl="0">
              <a:spcBef>
                <a:spcPts val="5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88900" lvl="0" indent="0" algn="just" rtl="0">
              <a:spcBef>
                <a:spcPts val="500"/>
              </a:spcBef>
              <a:spcAft>
                <a:spcPts val="0"/>
              </a:spcAft>
              <a:buClr>
                <a:schemeClr val="dk1"/>
              </a:buClr>
              <a:buSzPts val="1100"/>
              <a:buFont typeface="Arial"/>
              <a:buNone/>
            </a:pPr>
            <a:r>
              <a:rPr lang="en-GB" sz="1200">
                <a:solidFill>
                  <a:schemeClr val="dk1"/>
                </a:solidFill>
                <a:latin typeface="Calibri"/>
                <a:ea typeface="Calibri"/>
                <a:cs typeface="Calibri"/>
                <a:sym typeface="Calibri"/>
              </a:rPr>
              <a:t>Thank you……for showing us how Open Food Facts is making food choices smarter and more sustainable—contributing to SDG2- Zero Hunger and SDG12 - Responsible Consumption. Last but not the least, </a:t>
            </a:r>
            <a:r>
              <a:rPr lang="en-GB">
                <a:solidFill>
                  <a:schemeClr val="dk1"/>
                </a:solidFill>
              </a:rPr>
              <a:t>I would now like to invite on stage wikimedia- to share their story with us:</a:t>
            </a:r>
            <a:endParaRPr sz="1200">
              <a:solidFill>
                <a:schemeClr val="dk1"/>
              </a:solidFill>
              <a:latin typeface="Calibri"/>
              <a:ea typeface="Calibri"/>
              <a:cs typeface="Calibri"/>
              <a:sym typeface="Calibri"/>
            </a:endParaRPr>
          </a:p>
          <a:p>
            <a:pPr marL="88900" lvl="0" indent="0" algn="just" rtl="0">
              <a:spcBef>
                <a:spcPts val="5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88900" lvl="0" indent="0" algn="just" rtl="0">
              <a:spcBef>
                <a:spcPts val="500"/>
              </a:spcBef>
              <a:spcAft>
                <a:spcPts val="0"/>
              </a:spcAft>
              <a:buClr>
                <a:schemeClr val="dk1"/>
              </a:buClr>
              <a:buSzPts val="1100"/>
              <a:buFont typeface="Arial"/>
              <a:buNone/>
            </a:pPr>
            <a:r>
              <a:rPr lang="en-GB" sz="1200">
                <a:solidFill>
                  <a:schemeClr val="dk1"/>
                </a:solidFill>
                <a:latin typeface="Calibri"/>
                <a:ea typeface="Calibri"/>
                <a:cs typeface="Calibri"/>
                <a:sym typeface="Calibri"/>
              </a:rPr>
              <a:t>Thank you….for explaining how Wikipedia is making knowledge open and free—helping us all get smarter and reach SDG4 i.e. attaining Quality Education globally</a:t>
            </a:r>
            <a:endParaRPr sz="1200">
              <a:solidFill>
                <a:schemeClr val="dk1"/>
              </a:solidFill>
              <a:latin typeface="Calibri"/>
              <a:ea typeface="Calibri"/>
              <a:cs typeface="Calibri"/>
              <a:sym typeface="Calibri"/>
            </a:endParaRPr>
          </a:p>
          <a:p>
            <a:pPr marL="88900" lvl="0" indent="0" algn="just" rtl="0">
              <a:spcBef>
                <a:spcPts val="5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32f0ce06a4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8" name="Google Shape;728;g32f0ce06a40_0_0:notes"/>
          <p:cNvSpPr>
            <a:spLocks noGrp="1" noRot="1" noChangeAspect="1"/>
          </p:cNvSpPr>
          <p:nvPr>
            <p:ph type="sldImg" idx="2"/>
          </p:nvPr>
        </p:nvSpPr>
        <p:spPr>
          <a:xfrm>
            <a:off x="381991" y="685800"/>
            <a:ext cx="6093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32f0ce06a40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32f0ce06a4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3"/>
              </a:rPr>
              <a:t>https://wiki.openfoodfacts.org/Sustainable_Development_Goals</a:t>
            </a:r>
            <a:r>
              <a:rPr lang="en-GB"/>
              <a:t> </a:t>
            </a:r>
            <a:endParaRPr/>
          </a:p>
          <a:p>
            <a:pPr marL="0" lvl="0" indent="0" algn="l" rtl="0">
              <a:spcBef>
                <a:spcPts val="0"/>
              </a:spcBef>
              <a:spcAft>
                <a:spcPts val="0"/>
              </a:spcAft>
              <a:buNone/>
            </a:pPr>
            <a:r>
              <a:rPr lang="en-GB" u="sng">
                <a:solidFill>
                  <a:schemeClr val="hlink"/>
                </a:solidFill>
                <a:hlinkClick r:id="rId4"/>
              </a:rPr>
              <a:t>http://world.openfoodfacts.org/presskit</a:t>
            </a:r>
            <a:r>
              <a:rPr lang="en-GB"/>
              <a:t> </a:t>
            </a:r>
            <a:endParaRPr/>
          </a:p>
          <a:p>
            <a:pPr marL="685800" lvl="0" indent="-295275" algn="l" rtl="0">
              <a:lnSpc>
                <a:spcPct val="115000"/>
              </a:lnSpc>
              <a:spcBef>
                <a:spcPts val="300"/>
              </a:spcBef>
              <a:spcAft>
                <a:spcPts val="0"/>
              </a:spcAft>
              <a:buClr>
                <a:srgbClr val="202122"/>
              </a:buClr>
              <a:buSzPts val="1050"/>
              <a:buChar char="●"/>
            </a:pPr>
            <a:r>
              <a:rPr lang="en-GB" sz="1050">
                <a:solidFill>
                  <a:srgbClr val="202122"/>
                </a:solidFill>
                <a:highlight>
                  <a:srgbClr val="FFFFFF"/>
                </a:highlight>
              </a:rPr>
              <a:t>By helping people choose food that is good for their health, using IARC-promoted Nutri-Score, we try to tackle UN Sustainable Development Goal #3.</a:t>
            </a:r>
            <a:endParaRPr sz="1050">
              <a:solidFill>
                <a:srgbClr val="202122"/>
              </a:solidFill>
              <a:highlight>
                <a:srgbClr val="FFFFFF"/>
              </a:highlight>
            </a:endParaRPr>
          </a:p>
          <a:p>
            <a:pPr marL="685800" lvl="0" indent="-295275" algn="l" rtl="0">
              <a:lnSpc>
                <a:spcPct val="115000"/>
              </a:lnSpc>
              <a:spcBef>
                <a:spcPts val="0"/>
              </a:spcBef>
              <a:spcAft>
                <a:spcPts val="0"/>
              </a:spcAft>
              <a:buClr>
                <a:srgbClr val="202122"/>
              </a:buClr>
              <a:buSzPts val="1050"/>
              <a:buChar char="●"/>
            </a:pPr>
            <a:r>
              <a:rPr lang="en-GB" sz="1050">
                <a:solidFill>
                  <a:srgbClr val="202122"/>
                </a:solidFill>
                <a:highlight>
                  <a:srgbClr val="FFFFFF"/>
                </a:highlight>
              </a:rPr>
              <a:t>3.4 By 2030, reduce by one third premature mortality from non-communicable diseases through prevention and treatment and promote mental health and well-being</a:t>
            </a:r>
            <a:endParaRPr sz="1050">
              <a:solidFill>
                <a:srgbClr val="202122"/>
              </a:solidFill>
              <a:highlight>
                <a:srgbClr val="FFFFFF"/>
              </a:highlight>
            </a:endParaRPr>
          </a:p>
          <a:p>
            <a:pPr marL="0" lvl="0" indent="0" algn="l" rtl="0">
              <a:spcBef>
                <a:spcPts val="10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2f0ce06a40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32f0ce06a40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32f0ce06a40_2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32f0ce06a40_2_379:notes"/>
          <p:cNvSpPr txBox="1">
            <a:spLocks noGrp="1"/>
          </p:cNvSpPr>
          <p:nvPr>
            <p:ph type="body" idx="1"/>
          </p:nvPr>
        </p:nvSpPr>
        <p:spPr>
          <a:xfrm>
            <a:off x="685800" y="4400550"/>
            <a:ext cx="5486400" cy="3600600"/>
          </a:xfrm>
          <a:prstGeom prst="rect">
            <a:avLst/>
          </a:prstGeom>
          <a:noFill/>
          <a:ln>
            <a:noFill/>
          </a:ln>
        </p:spPr>
        <p:txBody>
          <a:bodyPr spcFirstLastPara="1" wrap="square" lIns="91450" tIns="45700" rIns="91450" bIns="45700" anchor="t" anchorCtr="0">
            <a:noAutofit/>
          </a:bodyPr>
          <a:lstStyle/>
          <a:p>
            <a:pPr marL="0" lvl="0" indent="0" algn="l" rtl="0">
              <a:spcBef>
                <a:spcPts val="0"/>
              </a:spcBef>
              <a:spcAft>
                <a:spcPts val="0"/>
              </a:spcAft>
              <a:buNone/>
            </a:pPr>
            <a:r>
              <a:rPr lang="en-GB" sz="1400"/>
              <a:t>Building for disabilities</a:t>
            </a:r>
            <a:endParaRPr sz="1400"/>
          </a:p>
          <a:p>
            <a:pPr marL="0" lvl="0" indent="0" algn="l" rtl="0">
              <a:spcBef>
                <a:spcPts val="0"/>
              </a:spcBef>
              <a:spcAft>
                <a:spcPts val="0"/>
              </a:spcAft>
              <a:buNone/>
            </a:pPr>
            <a:r>
              <a:rPr lang="en-GB" sz="1400"/>
              <a:t>Blind people can’t read labels</a:t>
            </a:r>
            <a:endParaRPr sz="1400"/>
          </a:p>
          <a:p>
            <a:pPr marL="0" lvl="0" indent="0" algn="l" rtl="0">
              <a:spcBef>
                <a:spcPts val="0"/>
              </a:spcBef>
              <a:spcAft>
                <a:spcPts val="0"/>
              </a:spcAft>
              <a:buNone/>
            </a:pPr>
            <a:r>
              <a:rPr lang="en-GB" sz="1400"/>
              <a:t>Why don’t we speak them up</a:t>
            </a:r>
            <a:endParaRPr sz="1400"/>
          </a:p>
          <a:p>
            <a:pPr marL="0" lvl="0" indent="0" algn="l" rtl="0">
              <a:spcBef>
                <a:spcPts val="0"/>
              </a:spcBef>
              <a:spcAft>
                <a:spcPts val="0"/>
              </a:spcAft>
              <a:buNone/>
            </a:pPr>
            <a:r>
              <a:rPr lang="en-GB" sz="1400">
                <a:solidFill>
                  <a:schemeClr val="dk1"/>
                </a:solidFill>
              </a:rPr>
              <a:t>Building for France / for Europe / for the World</a:t>
            </a:r>
            <a:endParaRPr sz="1400"/>
          </a:p>
          <a:p>
            <a:pPr marL="0" lvl="0" indent="0" algn="l" rtl="0">
              <a:spcBef>
                <a:spcPts val="0"/>
              </a:spcBef>
              <a:spcAft>
                <a:spcPts val="0"/>
              </a:spcAft>
              <a:buNone/>
            </a:pPr>
            <a:r>
              <a:rPr lang="en-GB" sz="1400">
                <a:solidFill>
                  <a:schemeClr val="dk1"/>
                </a:solidFill>
              </a:rPr>
              <a:t>Building for disabilities</a:t>
            </a:r>
            <a:endParaRPr sz="1400">
              <a:solidFill>
                <a:schemeClr val="dk1"/>
              </a:solidFill>
            </a:endParaRPr>
          </a:p>
          <a:p>
            <a:pPr marL="0" lvl="0" indent="0" algn="l" rtl="0">
              <a:spcBef>
                <a:spcPts val="0"/>
              </a:spcBef>
              <a:spcAft>
                <a:spcPts val="0"/>
              </a:spcAft>
              <a:buNone/>
            </a:pPr>
            <a:r>
              <a:rPr lang="en-GB" sz="1400">
                <a:solidFill>
                  <a:schemeClr val="dk1"/>
                </a:solidFill>
              </a:rPr>
              <a:t>Building for the next billion people</a:t>
            </a:r>
            <a:endParaRPr sz="1400"/>
          </a:p>
          <a:p>
            <a:pPr marL="0" lvl="0" indent="0" algn="l" rtl="0">
              <a:spcBef>
                <a:spcPts val="0"/>
              </a:spcBef>
              <a:spcAft>
                <a:spcPts val="0"/>
              </a:spcAft>
              <a:buNone/>
            </a:pPr>
            <a:endParaRPr sz="14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32f0ce06a40_2_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32f0ce06a40_2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2e3f37c368_0_176:notes"/>
          <p:cNvSpPr>
            <a:spLocks noGrp="1" noRot="1" noChangeAspect="1"/>
          </p:cNvSpPr>
          <p:nvPr>
            <p:ph type="sldImg" idx="2"/>
          </p:nvPr>
        </p:nvSpPr>
        <p:spPr>
          <a:xfrm>
            <a:off x="685263" y="1143000"/>
            <a:ext cx="54876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2e3f37c368_0_1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So to give everyone a glimpse of what DPGs really are, let me begin with an example: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So we all remember COVID- It was something that very much directly affected our lives just till a few years back.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In Sri Lanka, the first suspected case of the COVID 19  was registered on January 27th, 2020.</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Immediately local developers got to work building a Covid- 19 tracker for DHIS-2, an open source health information management system and a DPG being used by Sri Lanka.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Their tracker focused on the registration and tracking of travellers arriving from regions with a high risk of COVID-19 infection.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It was created within  two days of  that  first registered covid case, and deployed at Sri Lanka’s airports just days later.  But the speed and efficiency with which Sri Lanka was able to respond  to this crisis  is not the most impressive part of this story.</a:t>
            </a:r>
            <a:r>
              <a:rPr lang="en-GB" sz="18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381" name="Google Shape;381;g32e3f37c368_0_1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32f0ce06a40_2_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32f0ce06a40_2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770"/>
              <a:buFont typeface="Arial"/>
              <a:buNone/>
            </a:pPr>
            <a:r>
              <a:rPr lang="en-GB" sz="1200">
                <a:solidFill>
                  <a:schemeClr val="dk1"/>
                </a:solidFill>
                <a:latin typeface="Nunito"/>
                <a:ea typeface="Nunito"/>
                <a:cs typeface="Nunito"/>
                <a:sym typeface="Nunito"/>
              </a:rPr>
              <a:t>( France, Belgium, Switzerland, Spain, Netherlands, Germany, Luxembourg)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2f0ce06a40_2_4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32f0ce06a40_2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32f0ce06a40_2_5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2" name="Google Shape;802;g32f0ce06a40_2_586:notes"/>
          <p:cNvSpPr>
            <a:spLocks noGrp="1" noRot="1" noChangeAspect="1"/>
          </p:cNvSpPr>
          <p:nvPr>
            <p:ph type="sldImg" idx="2"/>
          </p:nvPr>
        </p:nvSpPr>
        <p:spPr>
          <a:xfrm>
            <a:off x="685263" y="1143000"/>
            <a:ext cx="54876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32f0ce06a40_2_5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5" name="Google Shape;815;g32f0ce06a40_2_598:notes"/>
          <p:cNvSpPr>
            <a:spLocks noGrp="1" noRot="1" noChangeAspect="1"/>
          </p:cNvSpPr>
          <p:nvPr>
            <p:ph type="sldImg" idx="2"/>
          </p:nvPr>
        </p:nvSpPr>
        <p:spPr>
          <a:xfrm>
            <a:off x="685263" y="1143000"/>
            <a:ext cx="54876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32b74556d87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g32b74556d87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Chamilo is an Free Software e-learning platform, often called “LMS” for Learning Management System, that tackles the Quality Education goal, or SDG4 for shorts. My name is Yannick Warnier and I’m a founder and the leader of the Chamilo project.</a:t>
            </a:r>
            <a:endParaRPr/>
          </a:p>
        </p:txBody>
      </p:sp>
      <p:sp>
        <p:nvSpPr>
          <p:cNvPr id="829" name="Google Shape;829;g32b74556d87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400" b="0" i="0" u="none" strike="noStrike" cap="none">
                <a:solidFill>
                  <a:srgbClr val="000000"/>
                </a:solidFill>
                <a:latin typeface="Arial"/>
                <a:ea typeface="Arial"/>
                <a:cs typeface="Arial"/>
                <a:sym typeface="Arial"/>
              </a:rPr>
              <a:t>54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2b74556d87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The mission of the Chamilo project, since 2010, has simply been to improve the availability of quality education around the world.</a:t>
            </a:r>
            <a:endParaRPr/>
          </a:p>
        </p:txBody>
      </p:sp>
      <p:sp>
        <p:nvSpPr>
          <p:cNvPr id="840" name="Google Shape;840;g32b74556d87_0_73:notes"/>
          <p:cNvSpPr>
            <a:spLocks noGrp="1" noRot="1" noChangeAspect="1"/>
          </p:cNvSpPr>
          <p:nvPr>
            <p:ph type="sldImg" idx="2"/>
          </p:nvPr>
        </p:nvSpPr>
        <p:spPr>
          <a:xfrm>
            <a:off x="381991" y="685800"/>
            <a:ext cx="6093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32b74556d87_0_1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Our process is simple and is probably shared by many other Open Source projects out there: we provide the software on our website for download, together with a bunch of test platforms. We receive feedback from anyone, anywhere. We improve and optimize on that feedback, and repeat. This has allowed us to be ranked 3rd in a recent French study, quite thorough on LMSes. That’s on a total of 30 different LMSes, 24 proprietary LMSes and 6 Open Source LMSes. In general, we consider Chamilo as the 2nd most popular Open Source LMS.</a:t>
            </a:r>
            <a:br>
              <a:rPr lang="en-GB"/>
            </a:br>
            <a:r>
              <a:rPr lang="en-GB"/>
              <a:t>In that adventure, the Open Source process has been a huge pusher of feedback. We receive a lot of feedback and we love it. We clearly see how it allows us to improve.</a:t>
            </a:r>
            <a:endParaRPr/>
          </a:p>
        </p:txBody>
      </p:sp>
      <p:sp>
        <p:nvSpPr>
          <p:cNvPr id="853" name="Google Shape;853;g32b74556d87_0_141:notes"/>
          <p:cNvSpPr>
            <a:spLocks noGrp="1" noRot="1" noChangeAspect="1"/>
          </p:cNvSpPr>
          <p:nvPr>
            <p:ph type="sldImg" idx="2"/>
          </p:nvPr>
        </p:nvSpPr>
        <p:spPr>
          <a:xfrm>
            <a:off x="685263" y="1143000"/>
            <a:ext cx="54876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32b74556d87_0_2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believe that our impact on the SDG of quality education is mostly through 3 vectors: Reliability, Reach and Portability. We have been around for 15 years as a project, and 24 years if you include the software we forked from in 2010. The average lifetime of an LMS system in academies in the US, for example, is 11 years, so having been there for long is important.</a:t>
            </a:r>
            <a:br>
              <a:rPr lang="en-GB"/>
            </a:br>
            <a:r>
              <a:rPr lang="en-GB"/>
              <a:t>Our reach has now been of almost 40M users, that’s about 4M new users every year now, that use our software through one of about 80.000 installations in more than 180 countries.</a:t>
            </a:r>
            <a:br>
              <a:rPr lang="en-GB"/>
            </a:br>
            <a:r>
              <a:rPr lang="en-GB"/>
              <a:t>Our main focus is ease of use, because we believe that’s the only way to tackle a digital education gap, but we have a second goal that is efficiency of the software, which allows it, for example, to be installed on a Raspberry Pi B+ (yes, that’s a device from 2014 already).</a:t>
            </a:r>
            <a:endParaRPr/>
          </a:p>
        </p:txBody>
      </p:sp>
      <p:sp>
        <p:nvSpPr>
          <p:cNvPr id="869" name="Google Shape;869;g32b74556d87_0_212:notes"/>
          <p:cNvSpPr>
            <a:spLocks noGrp="1" noRot="1" noChangeAspect="1"/>
          </p:cNvSpPr>
          <p:nvPr>
            <p:ph type="sldImg" idx="2"/>
          </p:nvPr>
        </p:nvSpPr>
        <p:spPr>
          <a:xfrm>
            <a:off x="685263" y="1143000"/>
            <a:ext cx="54876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32b74556d87_0_28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Being an Open Source project has had several notable impacts on us. First, being Open Source has high maintenance costs. This includes infrastructure to develop and test, time to review pull requests in a friendly manner, and time to fix security issues, publish releases, document our work, etc. That’s a bad point because, sadly, nobody really wants to fund those efforts, so you end up *needing* to develop for-profit companies just to finance the development of Open Source.</a:t>
            </a:r>
            <a:endParaRPr/>
          </a:p>
          <a:p>
            <a:pPr marL="0" lvl="0" indent="0" algn="l" rtl="0">
              <a:spcBef>
                <a:spcPts val="0"/>
              </a:spcBef>
              <a:spcAft>
                <a:spcPts val="0"/>
              </a:spcAft>
              <a:buNone/>
            </a:pPr>
            <a:r>
              <a:rPr lang="en-GB"/>
              <a:t>However, we also believe that being Open Source is the most efficient way to spread software. And given we have a fully-functional piece of software, what we most want now is for users to enjoy it, but to do that, they need to know it exists. Making it no-strings-attached is a great way to push people to try it.</a:t>
            </a:r>
            <a:br>
              <a:rPr lang="en-GB"/>
            </a:br>
            <a:r>
              <a:rPr lang="en-GB"/>
              <a:t>Open source is also a big pusher for transparency and security</a:t>
            </a:r>
            <a:endParaRPr/>
          </a:p>
          <a:p>
            <a:pPr marL="0" lvl="0" indent="0" algn="l" rtl="0">
              <a:spcBef>
                <a:spcPts val="0"/>
              </a:spcBef>
              <a:spcAft>
                <a:spcPts val="0"/>
              </a:spcAft>
              <a:buNone/>
            </a:pPr>
            <a:r>
              <a:rPr lang="en-GB"/>
              <a:t>And it’s great to exist within a community of excellence, of people motivated to do good, well above the motivation to do good money. This breaks so many barriers. It’s really a big plus for us.</a:t>
            </a:r>
            <a:endParaRPr/>
          </a:p>
        </p:txBody>
      </p:sp>
      <p:sp>
        <p:nvSpPr>
          <p:cNvPr id="884" name="Google Shape;884;g32b74556d87_0_283:notes"/>
          <p:cNvSpPr>
            <a:spLocks noGrp="1" noRot="1" noChangeAspect="1"/>
          </p:cNvSpPr>
          <p:nvPr>
            <p:ph type="sldImg" idx="2"/>
          </p:nvPr>
        </p:nvSpPr>
        <p:spPr>
          <a:xfrm>
            <a:off x="685263" y="1143000"/>
            <a:ext cx="54876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32b74556d87_0_3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Lat year, after a FOSDEM talk, we decided to ask for our project to be included in the DPGs. This has a series of requirements, a bit like a small ISO. We filled the form patiently and then the project got reviewed and approved. It’s a bit early now to talk about the benefits to us of being included in the DPGs, but mostly it just feels right to be in that group, because that allows us to network with like-minded projects that also have a real-world readiness. Many are prepared to tackle large projects, to provide to governments needs, for example. We also think it will provide us increased visibility over time because the DPGA has an advocacy plan (part of it is me being here today). And for us, and because we already have a battle-proof project, more visibility means more impact on SDG4. Thank you.</a:t>
            </a:r>
            <a:endParaRPr/>
          </a:p>
        </p:txBody>
      </p:sp>
      <p:sp>
        <p:nvSpPr>
          <p:cNvPr id="897" name="Google Shape;897;g32b74556d87_0_351:notes"/>
          <p:cNvSpPr>
            <a:spLocks noGrp="1" noRot="1" noChangeAspect="1"/>
          </p:cNvSpPr>
          <p:nvPr>
            <p:ph type="sldImg" idx="2"/>
          </p:nvPr>
        </p:nvSpPr>
        <p:spPr>
          <a:xfrm>
            <a:off x="685263" y="1143000"/>
            <a:ext cx="54876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2e3f37c368_0_263:notes"/>
          <p:cNvSpPr>
            <a:spLocks noGrp="1" noRot="1" noChangeAspect="1"/>
          </p:cNvSpPr>
          <p:nvPr>
            <p:ph type="sldImg" idx="2"/>
          </p:nvPr>
        </p:nvSpPr>
        <p:spPr>
          <a:xfrm>
            <a:off x="685263" y="1143000"/>
            <a:ext cx="54876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2e3f37c368_0_2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The most impressive part is how quickly this innovation was able to be pickled up and adapted by other countries.</a:t>
            </a:r>
            <a:endParaRPr sz="1200">
              <a:solidFill>
                <a:schemeClr val="dk1"/>
              </a:solidFill>
              <a:latin typeface="Calibri"/>
              <a:ea typeface="Calibri"/>
              <a:cs typeface="Calibri"/>
              <a:sym typeface="Calibri"/>
            </a:endParaRPr>
          </a:p>
          <a:p>
            <a:pPr marL="0" lvl="0" indent="0" algn="l" rtl="0">
              <a:lnSpc>
                <a:spcPct val="115000"/>
              </a:lnSpc>
              <a:spcBef>
                <a:spcPts val="200"/>
              </a:spcBef>
              <a:spcAft>
                <a:spcPts val="0"/>
              </a:spcAft>
              <a:buClr>
                <a:schemeClr val="dk1"/>
              </a:buClr>
              <a:buSzPts val="1100"/>
              <a:buFont typeface="Arial"/>
              <a:buNone/>
            </a:pPr>
            <a:r>
              <a:rPr lang="en-GB" sz="1200">
                <a:solidFill>
                  <a:schemeClr val="dk1"/>
                </a:solidFill>
                <a:latin typeface="Calibri"/>
                <a:ea typeface="Calibri"/>
                <a:cs typeface="Calibri"/>
                <a:sym typeface="Calibri"/>
              </a:rPr>
              <a:t>So DHIS-2 is already being used by 100 countries around the world. That meant that when Sri Lanka shared their user guides with the global DHIS2 COVID-19 response team, the tracker was able to be implemented in over 35 countries, for surveillance and vaccinations.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That’s the kind of opportunity DPGs unlock!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lvl="0" indent="0" algn="l" rtl="0">
              <a:spcBef>
                <a:spcPts val="1200"/>
              </a:spcBef>
              <a:spcAft>
                <a:spcPts val="0"/>
              </a:spcAft>
              <a:buNone/>
            </a:pPr>
            <a:endParaRPr/>
          </a:p>
        </p:txBody>
      </p:sp>
      <p:sp>
        <p:nvSpPr>
          <p:cNvPr id="393" name="Google Shape;393;g32e3f37c368_0_2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32e3f37c368_0_17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just" rtl="0">
              <a:spcBef>
                <a:spcPts val="5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just" rtl="0">
              <a:spcBef>
                <a:spcPts val="500"/>
              </a:spcBef>
              <a:spcAft>
                <a:spcPts val="0"/>
              </a:spcAft>
              <a:buClr>
                <a:schemeClr val="dk1"/>
              </a:buClr>
              <a:buSzPts val="1100"/>
              <a:buFont typeface="Arial"/>
              <a:buNone/>
            </a:pPr>
            <a:r>
              <a:rPr lang="en-GB" sz="1200">
                <a:solidFill>
                  <a:schemeClr val="dk1"/>
                </a:solidFill>
                <a:latin typeface="Calibri"/>
                <a:ea typeface="Calibri"/>
                <a:cs typeface="Calibri"/>
                <a:sym typeface="Calibri"/>
              </a:rPr>
              <a:t>Thank you all for being here today and for your inspiring contributions. With only 5 years left for the UN Sustainable development goals for 2030 , I encourage you all to actively participate in scaling Digital Public Goods, use your expertise to support SDG-driven initiatives, and join global efforts to create inclusive and an open digital ecosystem for public good. Together, we can build a better, more accessible digital future for all. </a:t>
            </a:r>
            <a:endParaRPr sz="1200">
              <a:solidFill>
                <a:schemeClr val="dk1"/>
              </a:solidFill>
              <a:latin typeface="Calibri"/>
              <a:ea typeface="Calibri"/>
              <a:cs typeface="Calibri"/>
              <a:sym typeface="Calibri"/>
            </a:endParaRPr>
          </a:p>
          <a:p>
            <a:pPr marL="88900" lvl="0" indent="0" algn="just" rtl="0">
              <a:spcBef>
                <a:spcPts val="500"/>
              </a:spcBef>
              <a:spcAft>
                <a:spcPts val="0"/>
              </a:spcAft>
              <a:buClr>
                <a:schemeClr val="dk1"/>
              </a:buClr>
              <a:buSzPts val="1100"/>
              <a:buFont typeface="Arial"/>
              <a:buNone/>
            </a:pPr>
            <a:r>
              <a:rPr lang="en-GB" sz="1200">
                <a:solidFill>
                  <a:schemeClr val="dk1"/>
                </a:solidFill>
                <a:latin typeface="Calibri"/>
                <a:ea typeface="Calibri"/>
                <a:cs typeface="Calibri"/>
                <a:sym typeface="Calibri"/>
              </a:rPr>
              <a:t>Thank you!</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spcBef>
                <a:spcPts val="0"/>
              </a:spcBef>
              <a:spcAft>
                <a:spcPts val="0"/>
              </a:spcAft>
              <a:buNone/>
            </a:pPr>
            <a:endParaRPr/>
          </a:p>
        </p:txBody>
      </p:sp>
      <p:sp>
        <p:nvSpPr>
          <p:cNvPr id="910" name="Google Shape;910;g32e3f37c368_0_1700:notes"/>
          <p:cNvSpPr>
            <a:spLocks noGrp="1" noRot="1" noChangeAspect="1"/>
          </p:cNvSpPr>
          <p:nvPr>
            <p:ph type="sldImg" idx="2"/>
          </p:nvPr>
        </p:nvSpPr>
        <p:spPr>
          <a:xfrm>
            <a:off x="685263" y="1143000"/>
            <a:ext cx="54876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2b638ab36e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2b638ab36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2e3f37c368_0_518:notes"/>
          <p:cNvSpPr>
            <a:spLocks noGrp="1" noRot="1" noChangeAspect="1"/>
          </p:cNvSpPr>
          <p:nvPr>
            <p:ph type="sldImg" idx="2"/>
          </p:nvPr>
        </p:nvSpPr>
        <p:spPr>
          <a:xfrm>
            <a:off x="685263" y="1143000"/>
            <a:ext cx="54876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2e3f37c368_0_5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chemeClr val="dk1"/>
                </a:solidFill>
                <a:latin typeface="Calibri"/>
                <a:ea typeface="Calibri"/>
                <a:cs typeface="Calibri"/>
                <a:sym typeface="Calibri"/>
              </a:rPr>
              <a:t>So now a little bit of context on where this concept and definition came from.</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The DPG definition was laid out by the Secretary General of the United Nations which delineates the 5 kinds of open source digital solutions that are recognised as DPGS- which are open source software, open data, open AI models, open standards and open content.</a:t>
            </a:r>
            <a:endParaRPr sz="1200">
              <a:solidFill>
                <a:schemeClr val="dk1"/>
              </a:solidFill>
            </a:endParaRPr>
          </a:p>
          <a:p>
            <a:pPr marL="0" lvl="0" indent="0" algn="l" rtl="0">
              <a:spcBef>
                <a:spcPts val="0"/>
              </a:spcBef>
              <a:spcAft>
                <a:spcPts val="0"/>
              </a:spcAft>
              <a:buNone/>
            </a:pPr>
            <a:endParaRPr>
              <a:latin typeface="Avenir"/>
              <a:ea typeface="Avenir"/>
              <a:cs typeface="Avenir"/>
              <a:sym typeface="Avenir"/>
            </a:endParaRPr>
          </a:p>
          <a:p>
            <a:pPr marL="0" lvl="0" indent="0" algn="l" rtl="0">
              <a:spcBef>
                <a:spcPts val="0"/>
              </a:spcBef>
              <a:spcAft>
                <a:spcPts val="0"/>
              </a:spcAft>
              <a:buNone/>
            </a:pPr>
            <a:endParaRPr>
              <a:latin typeface="Avenir"/>
              <a:ea typeface="Avenir"/>
              <a:cs typeface="Avenir"/>
              <a:sym typeface="Avenir"/>
            </a:endParaRPr>
          </a:p>
          <a:p>
            <a:pPr marL="0" lvl="0" indent="0" algn="l" rtl="0">
              <a:spcBef>
                <a:spcPts val="0"/>
              </a:spcBef>
              <a:spcAft>
                <a:spcPts val="0"/>
              </a:spcAft>
              <a:buNone/>
            </a:pPr>
            <a:r>
              <a:rPr lang="en-GB">
                <a:latin typeface="Avenir"/>
                <a:ea typeface="Avenir"/>
                <a:cs typeface="Avenir"/>
                <a:sym typeface="Avenir"/>
              </a:rPr>
              <a:t> </a:t>
            </a:r>
            <a:endParaRPr>
              <a:latin typeface="Avenir"/>
              <a:ea typeface="Avenir"/>
              <a:cs typeface="Avenir"/>
              <a:sym typeface="Avenir"/>
            </a:endParaRPr>
          </a:p>
          <a:p>
            <a:pPr marL="0" lvl="0" indent="0" algn="l" rtl="0">
              <a:spcBef>
                <a:spcPts val="0"/>
              </a:spcBef>
              <a:spcAft>
                <a:spcPts val="0"/>
              </a:spcAft>
              <a:buNone/>
            </a:pPr>
            <a:endParaRPr>
              <a:latin typeface="Avenir"/>
              <a:ea typeface="Avenir"/>
              <a:cs typeface="Avenir"/>
              <a:sym typeface="Avenir"/>
            </a:endParaRPr>
          </a:p>
          <a:p>
            <a:pPr marL="0" lvl="0" indent="0" algn="l" rtl="0">
              <a:spcBef>
                <a:spcPts val="0"/>
              </a:spcBef>
              <a:spcAft>
                <a:spcPts val="0"/>
              </a:spcAft>
              <a:buNone/>
            </a:pPr>
            <a:endParaRPr/>
          </a:p>
        </p:txBody>
      </p:sp>
      <p:sp>
        <p:nvSpPr>
          <p:cNvPr id="407" name="Google Shape;407;g32e3f37c368_0_5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2e3f37c368_0_614:notes"/>
          <p:cNvSpPr>
            <a:spLocks noGrp="1" noRot="1" noChangeAspect="1"/>
          </p:cNvSpPr>
          <p:nvPr>
            <p:ph type="sldImg" idx="2"/>
          </p:nvPr>
        </p:nvSpPr>
        <p:spPr>
          <a:xfrm>
            <a:off x="685263" y="1143000"/>
            <a:ext cx="54876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2e3f37c368_0_6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Avenir"/>
                <a:ea typeface="Avenir"/>
                <a:cs typeface="Avenir"/>
                <a:sym typeface="Avenir"/>
              </a:rPr>
              <a:t>Digital public goods (or DPG) can sometimes just thought of as “free software” but they’re so much more than that. </a:t>
            </a:r>
            <a:endParaRPr>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a:latin typeface="Avenir"/>
              <a:ea typeface="Avenir"/>
              <a:cs typeface="Avenir"/>
              <a:sym typeface="Avenir"/>
            </a:endParaRPr>
          </a:p>
          <a:p>
            <a:pPr marL="0" lvl="0" indent="0" algn="l" rtl="0">
              <a:spcBef>
                <a:spcPts val="0"/>
              </a:spcBef>
              <a:spcAft>
                <a:spcPts val="0"/>
              </a:spcAft>
              <a:buNone/>
            </a:pPr>
            <a:r>
              <a:rPr lang="en-GB">
                <a:latin typeface="Avenir"/>
                <a:ea typeface="Avenir"/>
                <a:cs typeface="Avenir"/>
                <a:sym typeface="Avenir"/>
              </a:rPr>
              <a:t>When we talk about digital public goods we talk about a solution that:</a:t>
            </a:r>
            <a:endParaRPr>
              <a:latin typeface="Avenir"/>
              <a:ea typeface="Avenir"/>
              <a:cs typeface="Avenir"/>
              <a:sym typeface="Avenir"/>
            </a:endParaRPr>
          </a:p>
          <a:p>
            <a:pPr marL="457200" lvl="0" indent="-298450" algn="l" rtl="0">
              <a:spcBef>
                <a:spcPts val="0"/>
              </a:spcBef>
              <a:spcAft>
                <a:spcPts val="0"/>
              </a:spcAft>
              <a:buSzPts val="1100"/>
              <a:buFont typeface="Avenir"/>
              <a:buAutoNum type="arabicPeriod"/>
            </a:pPr>
            <a:r>
              <a:rPr lang="en-GB">
                <a:latin typeface="Avenir"/>
                <a:ea typeface="Avenir"/>
                <a:cs typeface="Avenir"/>
                <a:sym typeface="Avenir"/>
              </a:rPr>
              <a:t>advance the sustainable development goals </a:t>
            </a:r>
            <a:endParaRPr>
              <a:latin typeface="Avenir"/>
              <a:ea typeface="Avenir"/>
              <a:cs typeface="Avenir"/>
              <a:sym typeface="Avenir"/>
            </a:endParaRPr>
          </a:p>
          <a:p>
            <a:pPr marL="457200" lvl="0" indent="-298450" algn="l" rtl="0">
              <a:spcBef>
                <a:spcPts val="0"/>
              </a:spcBef>
              <a:spcAft>
                <a:spcPts val="0"/>
              </a:spcAft>
              <a:buSzPts val="1100"/>
              <a:buFont typeface="Avenir"/>
              <a:buAutoNum type="arabicPeriod"/>
            </a:pPr>
            <a:r>
              <a:rPr lang="en-GB">
                <a:latin typeface="Avenir"/>
                <a:ea typeface="Avenir"/>
                <a:cs typeface="Avenir"/>
                <a:sym typeface="Avenir"/>
              </a:rPr>
              <a:t>, that is open source and</a:t>
            </a:r>
            <a:endParaRPr>
              <a:latin typeface="Avenir"/>
              <a:ea typeface="Avenir"/>
              <a:cs typeface="Avenir"/>
              <a:sym typeface="Avenir"/>
            </a:endParaRPr>
          </a:p>
          <a:p>
            <a:pPr marL="457200" lvl="0" indent="-298450" algn="l" rtl="0">
              <a:spcBef>
                <a:spcPts val="0"/>
              </a:spcBef>
              <a:spcAft>
                <a:spcPts val="0"/>
              </a:spcAft>
              <a:buSzPts val="1100"/>
              <a:buFont typeface="Avenir"/>
              <a:buAutoNum type="arabicPeriod"/>
            </a:pPr>
            <a:r>
              <a:rPr lang="en-GB">
                <a:latin typeface="Avenir"/>
                <a:ea typeface="Avenir"/>
                <a:cs typeface="Avenir"/>
                <a:sym typeface="Avenir"/>
              </a:rPr>
              <a:t> that has taken steps in it’s design and development to avoid and mitigate harm. </a:t>
            </a:r>
            <a:endParaRPr>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latin typeface="Avenir"/>
              <a:ea typeface="Avenir"/>
              <a:cs typeface="Avenir"/>
              <a:sym typeface="Avenir"/>
            </a:endParaRPr>
          </a:p>
          <a:p>
            <a:pPr marL="0" lvl="0" indent="0" algn="l" rtl="0">
              <a:spcBef>
                <a:spcPts val="0"/>
              </a:spcBef>
              <a:spcAft>
                <a:spcPts val="0"/>
              </a:spcAft>
              <a:buNone/>
            </a:pPr>
            <a:endParaRPr>
              <a:latin typeface="Avenir"/>
              <a:ea typeface="Avenir"/>
              <a:cs typeface="Avenir"/>
              <a:sym typeface="Avenir"/>
            </a:endParaRPr>
          </a:p>
          <a:p>
            <a:pPr marL="0" lvl="0" indent="0" algn="l" rtl="0">
              <a:spcBef>
                <a:spcPts val="0"/>
              </a:spcBef>
              <a:spcAft>
                <a:spcPts val="0"/>
              </a:spcAft>
              <a:buNone/>
            </a:pPr>
            <a:r>
              <a:rPr lang="en-GB">
                <a:latin typeface="Avenir"/>
                <a:ea typeface="Avenir"/>
                <a:cs typeface="Avenir"/>
                <a:sym typeface="Avenir"/>
              </a:rPr>
              <a:t>For eg. Openstreetmap which is a DPG is a great example of this, built collaboratively, available to anyone to change and modify and presenting a solution to a common problem.</a:t>
            </a:r>
            <a:endParaRPr>
              <a:latin typeface="Avenir"/>
              <a:ea typeface="Avenir"/>
              <a:cs typeface="Avenir"/>
              <a:sym typeface="Avenir"/>
            </a:endParaRPr>
          </a:p>
        </p:txBody>
      </p:sp>
      <p:sp>
        <p:nvSpPr>
          <p:cNvPr id="421" name="Google Shape;421;g32e3f37c368_0_6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34300" tIns="17150" rIns="34300" bIns="17150" anchor="ctr" anchorCtr="0">
            <a:norm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34300" tIns="17150" rIns="34300" bIns="17150" anchor="t" anchorCtr="0">
            <a:normAutofit/>
          </a:bodyPr>
          <a:lstStyle>
            <a:lvl1pPr marL="457200" lvl="0" indent="-273050" algn="l">
              <a:lnSpc>
                <a:spcPct val="90000"/>
              </a:lnSpc>
              <a:spcBef>
                <a:spcPts val="800"/>
              </a:spcBef>
              <a:spcAft>
                <a:spcPts val="0"/>
              </a:spcAft>
              <a:buClr>
                <a:schemeClr val="dk1"/>
              </a:buClr>
              <a:buSzPts val="700"/>
              <a:buChar char="●"/>
              <a:defRPr/>
            </a:lvl1pPr>
            <a:lvl2pPr marL="914400" lvl="1" indent="-273050" algn="l">
              <a:lnSpc>
                <a:spcPct val="90000"/>
              </a:lnSpc>
              <a:spcBef>
                <a:spcPts val="1200"/>
              </a:spcBef>
              <a:spcAft>
                <a:spcPts val="0"/>
              </a:spcAft>
              <a:buClr>
                <a:schemeClr val="dk1"/>
              </a:buClr>
              <a:buSzPts val="700"/>
              <a:buChar char="○"/>
              <a:defRPr/>
            </a:lvl2pPr>
            <a:lvl3pPr marL="1371600" lvl="2" indent="-273050" algn="l">
              <a:lnSpc>
                <a:spcPct val="90000"/>
              </a:lnSpc>
              <a:spcBef>
                <a:spcPts val="1200"/>
              </a:spcBef>
              <a:spcAft>
                <a:spcPts val="0"/>
              </a:spcAft>
              <a:buClr>
                <a:schemeClr val="dk1"/>
              </a:buClr>
              <a:buSzPts val="700"/>
              <a:buChar char="■"/>
              <a:defRPr/>
            </a:lvl3pPr>
            <a:lvl4pPr marL="1828800" lvl="3" indent="-273050" algn="l">
              <a:lnSpc>
                <a:spcPct val="90000"/>
              </a:lnSpc>
              <a:spcBef>
                <a:spcPts val="1200"/>
              </a:spcBef>
              <a:spcAft>
                <a:spcPts val="0"/>
              </a:spcAft>
              <a:buClr>
                <a:schemeClr val="dk1"/>
              </a:buClr>
              <a:buSzPts val="700"/>
              <a:buChar char="●"/>
              <a:defRPr/>
            </a:lvl4pPr>
            <a:lvl5pPr marL="2286000" lvl="4" indent="-273050" algn="l">
              <a:lnSpc>
                <a:spcPct val="90000"/>
              </a:lnSpc>
              <a:spcBef>
                <a:spcPts val="1200"/>
              </a:spcBef>
              <a:spcAft>
                <a:spcPts val="0"/>
              </a:spcAft>
              <a:buClr>
                <a:schemeClr val="dk1"/>
              </a:buClr>
              <a:buSzPts val="700"/>
              <a:buChar char="○"/>
              <a:defRPr/>
            </a:lvl5pPr>
            <a:lvl6pPr marL="2743200" lvl="5" indent="-273050" algn="l">
              <a:lnSpc>
                <a:spcPct val="90000"/>
              </a:lnSpc>
              <a:spcBef>
                <a:spcPts val="1200"/>
              </a:spcBef>
              <a:spcAft>
                <a:spcPts val="0"/>
              </a:spcAft>
              <a:buClr>
                <a:schemeClr val="dk1"/>
              </a:buClr>
              <a:buSzPts val="700"/>
              <a:buChar char="■"/>
              <a:defRPr/>
            </a:lvl6pPr>
            <a:lvl7pPr marL="3200400" lvl="6" indent="-273050" algn="l">
              <a:lnSpc>
                <a:spcPct val="90000"/>
              </a:lnSpc>
              <a:spcBef>
                <a:spcPts val="1200"/>
              </a:spcBef>
              <a:spcAft>
                <a:spcPts val="0"/>
              </a:spcAft>
              <a:buClr>
                <a:schemeClr val="dk1"/>
              </a:buClr>
              <a:buSzPts val="700"/>
              <a:buChar char="●"/>
              <a:defRPr/>
            </a:lvl7pPr>
            <a:lvl8pPr marL="3657600" lvl="7" indent="-273050" algn="l">
              <a:lnSpc>
                <a:spcPct val="90000"/>
              </a:lnSpc>
              <a:spcBef>
                <a:spcPts val="1200"/>
              </a:spcBef>
              <a:spcAft>
                <a:spcPts val="0"/>
              </a:spcAft>
              <a:buClr>
                <a:schemeClr val="dk1"/>
              </a:buClr>
              <a:buSzPts val="700"/>
              <a:buChar char="○"/>
              <a:defRPr/>
            </a:lvl8pPr>
            <a:lvl9pPr marL="4114800" lvl="8" indent="-273050" algn="l">
              <a:lnSpc>
                <a:spcPct val="90000"/>
              </a:lnSpc>
              <a:spcBef>
                <a:spcPts val="1200"/>
              </a:spcBef>
              <a:spcAft>
                <a:spcPts val="1200"/>
              </a:spcAft>
              <a:buClr>
                <a:schemeClr val="dk1"/>
              </a:buClr>
              <a:buSzPts val="7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34300" tIns="17150" rIns="34300" bIns="17150" anchor="ctr" anchorCtr="0">
            <a:noAutofit/>
          </a:bodyPr>
          <a:lstStyle>
            <a:lvl1pPr lvl="0" algn="l">
              <a:spcBef>
                <a:spcPts val="0"/>
              </a:spcBef>
              <a:spcAft>
                <a:spcPts val="0"/>
              </a:spcAft>
              <a:buSzPts val="500"/>
              <a:buNone/>
              <a:defRPr sz="500"/>
            </a:lvl1pPr>
            <a:lvl2pPr lvl="1" algn="l">
              <a:spcBef>
                <a:spcPts val="0"/>
              </a:spcBef>
              <a:spcAft>
                <a:spcPts val="0"/>
              </a:spcAft>
              <a:buSzPts val="500"/>
              <a:buNone/>
              <a:defRPr sz="500"/>
            </a:lvl2pPr>
            <a:lvl3pPr lvl="2" algn="l">
              <a:spcBef>
                <a:spcPts val="0"/>
              </a:spcBef>
              <a:spcAft>
                <a:spcPts val="0"/>
              </a:spcAft>
              <a:buSzPts val="500"/>
              <a:buNone/>
              <a:defRPr sz="500"/>
            </a:lvl3pPr>
            <a:lvl4pPr lvl="3" algn="l">
              <a:spcBef>
                <a:spcPts val="0"/>
              </a:spcBef>
              <a:spcAft>
                <a:spcPts val="0"/>
              </a:spcAft>
              <a:buSzPts val="500"/>
              <a:buNone/>
              <a:defRPr sz="500"/>
            </a:lvl4pPr>
            <a:lvl5pPr lvl="4" algn="l">
              <a:spcBef>
                <a:spcPts val="0"/>
              </a:spcBef>
              <a:spcAft>
                <a:spcPts val="0"/>
              </a:spcAft>
              <a:buSzPts val="500"/>
              <a:buNone/>
              <a:defRPr sz="500"/>
            </a:lvl5pPr>
            <a:lvl6pPr lvl="5" algn="l">
              <a:spcBef>
                <a:spcPts val="0"/>
              </a:spcBef>
              <a:spcAft>
                <a:spcPts val="0"/>
              </a:spcAft>
              <a:buSzPts val="500"/>
              <a:buNone/>
              <a:defRPr sz="500"/>
            </a:lvl6pPr>
            <a:lvl7pPr lvl="6" algn="l">
              <a:spcBef>
                <a:spcPts val="0"/>
              </a:spcBef>
              <a:spcAft>
                <a:spcPts val="0"/>
              </a:spcAft>
              <a:buSzPts val="500"/>
              <a:buNone/>
              <a:defRPr sz="500"/>
            </a:lvl7pPr>
            <a:lvl8pPr lvl="7" algn="l">
              <a:spcBef>
                <a:spcPts val="0"/>
              </a:spcBef>
              <a:spcAft>
                <a:spcPts val="0"/>
              </a:spcAft>
              <a:buSzPts val="500"/>
              <a:buNone/>
              <a:defRPr sz="500"/>
            </a:lvl8pPr>
            <a:lvl9pPr lvl="8" algn="l">
              <a:spcBef>
                <a:spcPts val="0"/>
              </a:spcBef>
              <a:spcAft>
                <a:spcPts val="0"/>
              </a:spcAft>
              <a:buSzPts val="500"/>
              <a:buNone/>
              <a:defRPr sz="500"/>
            </a:lvl9pPr>
          </a:lstStyle>
          <a:p>
            <a:endParaRPr/>
          </a:p>
        </p:txBody>
      </p:sp>
      <p:sp>
        <p:nvSpPr>
          <p:cNvPr id="54" name="Google Shape;54;p13"/>
          <p:cNvSpPr txBox="1">
            <a:spLocks noGrp="1"/>
          </p:cNvSpPr>
          <p:nvPr>
            <p:ph type="ftr" idx="11"/>
          </p:nvPr>
        </p:nvSpPr>
        <p:spPr>
          <a:xfrm>
            <a:off x="3028952" y="4767263"/>
            <a:ext cx="3086100" cy="273900"/>
          </a:xfrm>
          <a:prstGeom prst="rect">
            <a:avLst/>
          </a:prstGeom>
          <a:noFill/>
          <a:ln>
            <a:noFill/>
          </a:ln>
        </p:spPr>
        <p:txBody>
          <a:bodyPr spcFirstLastPara="1" wrap="square" lIns="34300" tIns="17150" rIns="34300" bIns="17150" anchor="ctr" anchorCtr="0">
            <a:noAutofit/>
          </a:bodyPr>
          <a:lstStyle>
            <a:lvl1pPr lvl="0" algn="ctr">
              <a:spcBef>
                <a:spcPts val="0"/>
              </a:spcBef>
              <a:spcAft>
                <a:spcPts val="0"/>
              </a:spcAft>
              <a:buSzPts val="500"/>
              <a:buNone/>
              <a:defRPr sz="500"/>
            </a:lvl1pPr>
            <a:lvl2pPr lvl="1" algn="l">
              <a:spcBef>
                <a:spcPts val="0"/>
              </a:spcBef>
              <a:spcAft>
                <a:spcPts val="0"/>
              </a:spcAft>
              <a:buSzPts val="500"/>
              <a:buNone/>
              <a:defRPr sz="500"/>
            </a:lvl2pPr>
            <a:lvl3pPr lvl="2" algn="l">
              <a:spcBef>
                <a:spcPts val="0"/>
              </a:spcBef>
              <a:spcAft>
                <a:spcPts val="0"/>
              </a:spcAft>
              <a:buSzPts val="500"/>
              <a:buNone/>
              <a:defRPr sz="500"/>
            </a:lvl3pPr>
            <a:lvl4pPr lvl="3" algn="l">
              <a:spcBef>
                <a:spcPts val="0"/>
              </a:spcBef>
              <a:spcAft>
                <a:spcPts val="0"/>
              </a:spcAft>
              <a:buSzPts val="500"/>
              <a:buNone/>
              <a:defRPr sz="500"/>
            </a:lvl4pPr>
            <a:lvl5pPr lvl="4" algn="l">
              <a:spcBef>
                <a:spcPts val="0"/>
              </a:spcBef>
              <a:spcAft>
                <a:spcPts val="0"/>
              </a:spcAft>
              <a:buSzPts val="500"/>
              <a:buNone/>
              <a:defRPr sz="500"/>
            </a:lvl5pPr>
            <a:lvl6pPr lvl="5" algn="l">
              <a:spcBef>
                <a:spcPts val="0"/>
              </a:spcBef>
              <a:spcAft>
                <a:spcPts val="0"/>
              </a:spcAft>
              <a:buSzPts val="500"/>
              <a:buNone/>
              <a:defRPr sz="500"/>
            </a:lvl6pPr>
            <a:lvl7pPr lvl="6" algn="l">
              <a:spcBef>
                <a:spcPts val="0"/>
              </a:spcBef>
              <a:spcAft>
                <a:spcPts val="0"/>
              </a:spcAft>
              <a:buSzPts val="500"/>
              <a:buNone/>
              <a:defRPr sz="500"/>
            </a:lvl7pPr>
            <a:lvl8pPr lvl="7" algn="l">
              <a:spcBef>
                <a:spcPts val="0"/>
              </a:spcBef>
              <a:spcAft>
                <a:spcPts val="0"/>
              </a:spcAft>
              <a:buSzPts val="500"/>
              <a:buNone/>
              <a:defRPr sz="500"/>
            </a:lvl8pPr>
            <a:lvl9pPr lvl="8" algn="l">
              <a:spcBef>
                <a:spcPts val="0"/>
              </a:spcBef>
              <a:spcAft>
                <a:spcPts val="0"/>
              </a:spcAft>
              <a:buSzPts val="500"/>
              <a:buNone/>
              <a:defRPr sz="500"/>
            </a:lvl9pPr>
          </a:lstStyle>
          <a:p>
            <a:endParaRPr/>
          </a:p>
        </p:txBody>
      </p:sp>
      <p:sp>
        <p:nvSpPr>
          <p:cNvPr id="55" name="Google Shape;55;p13"/>
          <p:cNvSpPr txBox="1">
            <a:spLocks noGrp="1"/>
          </p:cNvSpPr>
          <p:nvPr>
            <p:ph type="sldNum" idx="12"/>
          </p:nvPr>
        </p:nvSpPr>
        <p:spPr>
          <a:xfrm>
            <a:off x="6457954" y="4767263"/>
            <a:ext cx="2057400" cy="273900"/>
          </a:xfrm>
          <a:prstGeom prst="rect">
            <a:avLst/>
          </a:prstGeom>
          <a:noFill/>
          <a:ln>
            <a:noFill/>
          </a:ln>
        </p:spPr>
        <p:txBody>
          <a:bodyPr spcFirstLastPara="1" wrap="square" lIns="34300" tIns="17150" rIns="34300" bIns="1715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1">
  <p:cSld name="Blank">
    <p:spTree>
      <p:nvGrpSpPr>
        <p:cNvPr id="1" name="Shape 5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_ONLY_1">
    <p:bg>
      <p:bgPr>
        <a:solidFill>
          <a:srgbClr val="F9FFF6"/>
        </a:solidFill>
        <a:effectLst/>
      </p:bgPr>
    </p:bg>
    <p:spTree>
      <p:nvGrpSpPr>
        <p:cNvPr id="1" name="Shape 57"/>
        <p:cNvGrpSpPr/>
        <p:nvPr/>
      </p:nvGrpSpPr>
      <p:grpSpPr>
        <a:xfrm>
          <a:off x="0" y="0"/>
          <a:ext cx="0" cy="0"/>
          <a:chOff x="0" y="0"/>
          <a:chExt cx="0" cy="0"/>
        </a:xfrm>
      </p:grpSpPr>
      <p:sp>
        <p:nvSpPr>
          <p:cNvPr id="58" name="Google Shape;58;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3E7"/>
        </a:solidFill>
        <a:effectLst/>
      </p:bgPr>
    </p:bg>
    <p:spTree>
      <p:nvGrpSpPr>
        <p:cNvPr id="1" name="Shape 63"/>
        <p:cNvGrpSpPr/>
        <p:nvPr/>
      </p:nvGrpSpPr>
      <p:grpSpPr>
        <a:xfrm>
          <a:off x="0" y="0"/>
          <a:ext cx="0" cy="0"/>
          <a:chOff x="0" y="0"/>
          <a:chExt cx="0" cy="0"/>
        </a:xfrm>
      </p:grpSpPr>
      <p:sp>
        <p:nvSpPr>
          <p:cNvPr id="64" name="Google Shape;6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65" name="Google Shape;65;p17"/>
          <p:cNvPicPr preferRelativeResize="0"/>
          <p:nvPr/>
        </p:nvPicPr>
        <p:blipFill>
          <a:blip r:embed="rId2">
            <a:alphaModFix/>
          </a:blip>
          <a:stretch>
            <a:fillRect/>
          </a:stretch>
        </p:blipFill>
        <p:spPr>
          <a:xfrm>
            <a:off x="1563401" y="1569862"/>
            <a:ext cx="6017198" cy="200377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F3E7"/>
        </a:solidFill>
        <a:effectLst/>
      </p:bgPr>
    </p:bg>
    <p:spTree>
      <p:nvGrpSpPr>
        <p:cNvPr id="1" name="Shape 66"/>
        <p:cNvGrpSpPr/>
        <p:nvPr/>
      </p:nvGrpSpPr>
      <p:grpSpPr>
        <a:xfrm>
          <a:off x="0" y="0"/>
          <a:ext cx="0" cy="0"/>
          <a:chOff x="0" y="0"/>
          <a:chExt cx="0" cy="0"/>
        </a:xfrm>
      </p:grpSpPr>
      <p:sp>
        <p:nvSpPr>
          <p:cNvPr id="67" name="Google Shape;67;p18"/>
          <p:cNvSpPr/>
          <p:nvPr/>
        </p:nvSpPr>
        <p:spPr>
          <a:xfrm>
            <a:off x="-51950" y="0"/>
            <a:ext cx="1506600" cy="514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8"/>
          <p:cNvSpPr txBox="1">
            <a:spLocks noGrp="1"/>
          </p:cNvSpPr>
          <p:nvPr>
            <p:ph type="title"/>
          </p:nvPr>
        </p:nvSpPr>
        <p:spPr>
          <a:xfrm rot="-5400000">
            <a:off x="-1440525" y="2287150"/>
            <a:ext cx="43254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400"/>
              <a:buFont typeface="Plus Jakarta Sans Light"/>
              <a:buNone/>
              <a:defRPr sz="4400">
                <a:latin typeface="Plus Jakarta Sans Light"/>
                <a:ea typeface="Plus Jakarta Sans Light"/>
                <a:cs typeface="Plus Jakarta Sans Light"/>
                <a:sym typeface="Plus Jakarta Sans Light"/>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9" name="Google Shape;6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70" name="Google Shape;70;p18"/>
          <p:cNvPicPr preferRelativeResize="0"/>
          <p:nvPr/>
        </p:nvPicPr>
        <p:blipFill rotWithShape="1">
          <a:blip r:embed="rId2">
            <a:alphaModFix/>
          </a:blip>
          <a:srcRect r="78708" b="50641"/>
          <a:stretch/>
        </p:blipFill>
        <p:spPr>
          <a:xfrm>
            <a:off x="7718700" y="4418575"/>
            <a:ext cx="939049" cy="7249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
        <p:cNvGrpSpPr/>
        <p:nvPr/>
      </p:nvGrpSpPr>
      <p:grpSpPr>
        <a:xfrm>
          <a:off x="0" y="0"/>
          <a:ext cx="0" cy="0"/>
          <a:chOff x="0" y="0"/>
          <a:chExt cx="0" cy="0"/>
        </a:xfrm>
      </p:grpSpPr>
      <p:sp>
        <p:nvSpPr>
          <p:cNvPr id="72" name="Google Shape;72;p19"/>
          <p:cNvSpPr/>
          <p:nvPr/>
        </p:nvSpPr>
        <p:spPr>
          <a:xfrm>
            <a:off x="-50" y="3805675"/>
            <a:ext cx="9144000" cy="1337700"/>
          </a:xfrm>
          <a:prstGeom prst="rect">
            <a:avLst/>
          </a:prstGeom>
          <a:solidFill>
            <a:srgbClr val="FFF3E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9"/>
          <p:cNvSpPr txBox="1">
            <a:spLocks noGrp="1"/>
          </p:cNvSpPr>
          <p:nvPr>
            <p:ph type="title"/>
          </p:nvPr>
        </p:nvSpPr>
        <p:spPr>
          <a:xfrm>
            <a:off x="311700" y="3411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300"/>
              <a:buFont typeface="Plus Jakarta Sans"/>
              <a:buNone/>
              <a:defRPr sz="2300">
                <a:latin typeface="Plus Jakarta Sans"/>
                <a:ea typeface="Plus Jakarta Sans"/>
                <a:cs typeface="Plus Jakarta Sans"/>
                <a:sym typeface="Plus Jakarta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4" name="Google Shape;74;p19"/>
          <p:cNvSpPr txBox="1">
            <a:spLocks noGrp="1"/>
          </p:cNvSpPr>
          <p:nvPr>
            <p:ph type="body" idx="1"/>
          </p:nvPr>
        </p:nvSpPr>
        <p:spPr>
          <a:xfrm>
            <a:off x="311700" y="1076275"/>
            <a:ext cx="8520600" cy="25896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FC8716"/>
              </a:buClr>
              <a:buSzPts val="1800"/>
              <a:buFont typeface="Plus Jakarta Sans Medium"/>
              <a:buChar char="●"/>
              <a:defRPr>
                <a:solidFill>
                  <a:schemeClr val="dk1"/>
                </a:solidFill>
                <a:latin typeface="Plus Jakarta Sans Medium"/>
                <a:ea typeface="Plus Jakarta Sans Medium"/>
                <a:cs typeface="Plus Jakarta Sans Medium"/>
                <a:sym typeface="Plus Jakarta Sans Medium"/>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75" name="Google Shape;7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76" name="Google Shape;76;p19"/>
          <p:cNvSpPr txBox="1">
            <a:spLocks noGrp="1"/>
          </p:cNvSpPr>
          <p:nvPr>
            <p:ph type="subTitle" idx="2"/>
          </p:nvPr>
        </p:nvSpPr>
        <p:spPr>
          <a:xfrm>
            <a:off x="311700" y="3936925"/>
            <a:ext cx="7637400" cy="1075200"/>
          </a:xfrm>
          <a:prstGeom prst="rect">
            <a:avLst/>
          </a:prstGeom>
        </p:spPr>
        <p:txBody>
          <a:bodyPr spcFirstLastPara="1" wrap="square" lIns="91425" tIns="91425" rIns="91425" bIns="91425" anchor="t" anchorCtr="0">
            <a:normAutofit/>
          </a:bodyPr>
          <a:lstStyle>
            <a:lvl1pPr lvl="0">
              <a:spcBef>
                <a:spcPts val="0"/>
              </a:spcBef>
              <a:spcAft>
                <a:spcPts val="0"/>
              </a:spcAft>
              <a:buSzPts val="1400"/>
              <a:buFont typeface="Nunito"/>
              <a:buNone/>
              <a:defRPr sz="1400">
                <a:latin typeface="Nunito"/>
                <a:ea typeface="Nunito"/>
                <a:cs typeface="Nunito"/>
                <a:sym typeface="Nuni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7" name="Google Shape;77;p19"/>
          <p:cNvPicPr preferRelativeResize="0"/>
          <p:nvPr/>
        </p:nvPicPr>
        <p:blipFill rotWithShape="1">
          <a:blip r:embed="rId2">
            <a:alphaModFix/>
          </a:blip>
          <a:srcRect r="78708" b="50641"/>
          <a:stretch/>
        </p:blipFill>
        <p:spPr>
          <a:xfrm>
            <a:off x="7718700" y="4418575"/>
            <a:ext cx="939049" cy="7249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re et corps 2">
  <p:cSld name="TITLE_AND_BODY_3">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311700" y="3411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300"/>
              <a:buFont typeface="Plus Jakarta Sans"/>
              <a:buNone/>
              <a:defRPr sz="2300">
                <a:latin typeface="Plus Jakarta Sans"/>
                <a:ea typeface="Plus Jakarta Sans"/>
                <a:cs typeface="Plus Jakarta Sans"/>
                <a:sym typeface="Plus Jakarta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0" name="Google Shape;80;p20"/>
          <p:cNvSpPr txBox="1">
            <a:spLocks noGrp="1"/>
          </p:cNvSpPr>
          <p:nvPr>
            <p:ph type="body" idx="1"/>
          </p:nvPr>
        </p:nvSpPr>
        <p:spPr>
          <a:xfrm>
            <a:off x="311700" y="1076275"/>
            <a:ext cx="8520600" cy="3586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FC8716"/>
              </a:buClr>
              <a:buSzPts val="1800"/>
              <a:buFont typeface="Plus Jakarta Sans Medium"/>
              <a:buChar char="●"/>
              <a:defRPr>
                <a:solidFill>
                  <a:schemeClr val="dk1"/>
                </a:solidFill>
                <a:latin typeface="Plus Jakarta Sans Medium"/>
                <a:ea typeface="Plus Jakarta Sans Medium"/>
                <a:cs typeface="Plus Jakarta Sans Medium"/>
                <a:sym typeface="Plus Jakarta Sans Medium"/>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1" name="Google Shape;8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82" name="Google Shape;82;p20"/>
          <p:cNvPicPr preferRelativeResize="0"/>
          <p:nvPr/>
        </p:nvPicPr>
        <p:blipFill rotWithShape="1">
          <a:blip r:embed="rId2">
            <a:alphaModFix/>
          </a:blip>
          <a:srcRect r="78708" b="50641"/>
          <a:stretch/>
        </p:blipFill>
        <p:spPr>
          <a:xfrm>
            <a:off x="7718700" y="4418575"/>
            <a:ext cx="939049" cy="7249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re et corps 1">
  <p:cSld name="TITLE_AND_BODY_1">
    <p:spTree>
      <p:nvGrpSpPr>
        <p:cNvPr id="1" name="Shape 83"/>
        <p:cNvGrpSpPr/>
        <p:nvPr/>
      </p:nvGrpSpPr>
      <p:grpSpPr>
        <a:xfrm>
          <a:off x="0" y="0"/>
          <a:ext cx="0" cy="0"/>
          <a:chOff x="0" y="0"/>
          <a:chExt cx="0" cy="0"/>
        </a:xfrm>
      </p:grpSpPr>
      <p:sp>
        <p:nvSpPr>
          <p:cNvPr id="84" name="Google Shape;84;p21"/>
          <p:cNvSpPr/>
          <p:nvPr/>
        </p:nvSpPr>
        <p:spPr>
          <a:xfrm>
            <a:off x="6871000" y="-125"/>
            <a:ext cx="2273100" cy="5143500"/>
          </a:xfrm>
          <a:prstGeom prst="rect">
            <a:avLst/>
          </a:prstGeom>
          <a:solidFill>
            <a:srgbClr val="FFF3E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1"/>
          <p:cNvSpPr txBox="1">
            <a:spLocks noGrp="1"/>
          </p:cNvSpPr>
          <p:nvPr>
            <p:ph type="title"/>
          </p:nvPr>
        </p:nvSpPr>
        <p:spPr>
          <a:xfrm>
            <a:off x="311700" y="341125"/>
            <a:ext cx="6312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300"/>
              <a:buFont typeface="Plus Jakarta Sans"/>
              <a:buNone/>
              <a:defRPr sz="2300">
                <a:latin typeface="Plus Jakarta Sans"/>
                <a:ea typeface="Plus Jakarta Sans"/>
                <a:cs typeface="Plus Jakarta Sans"/>
                <a:sym typeface="Plus Jakarta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6" name="Google Shape;86;p21"/>
          <p:cNvSpPr txBox="1">
            <a:spLocks noGrp="1"/>
          </p:cNvSpPr>
          <p:nvPr>
            <p:ph type="body" idx="1"/>
          </p:nvPr>
        </p:nvSpPr>
        <p:spPr>
          <a:xfrm>
            <a:off x="311700" y="1076275"/>
            <a:ext cx="6312600" cy="3586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FC8716"/>
              </a:buClr>
              <a:buSzPts val="1800"/>
              <a:buFont typeface="Plus Jakarta Sans Medium"/>
              <a:buChar char="●"/>
              <a:defRPr>
                <a:solidFill>
                  <a:schemeClr val="dk1"/>
                </a:solidFill>
                <a:latin typeface="Plus Jakarta Sans Medium"/>
                <a:ea typeface="Plus Jakarta Sans Medium"/>
                <a:cs typeface="Plus Jakarta Sans Medium"/>
                <a:sym typeface="Plus Jakarta Sans Medium"/>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7" name="Google Shape;8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8" name="Google Shape;88;p21"/>
          <p:cNvSpPr txBox="1">
            <a:spLocks noGrp="1"/>
          </p:cNvSpPr>
          <p:nvPr>
            <p:ph type="subTitle" idx="2"/>
          </p:nvPr>
        </p:nvSpPr>
        <p:spPr>
          <a:xfrm>
            <a:off x="7117900" y="1076275"/>
            <a:ext cx="1779300" cy="1075200"/>
          </a:xfrm>
          <a:prstGeom prst="rect">
            <a:avLst/>
          </a:prstGeom>
        </p:spPr>
        <p:txBody>
          <a:bodyPr spcFirstLastPara="1" wrap="square" lIns="91425" tIns="91425" rIns="91425" bIns="91425" anchor="t" anchorCtr="0">
            <a:normAutofit/>
          </a:bodyPr>
          <a:lstStyle>
            <a:lvl1pPr lvl="0">
              <a:spcBef>
                <a:spcPts val="0"/>
              </a:spcBef>
              <a:spcAft>
                <a:spcPts val="0"/>
              </a:spcAft>
              <a:buSzPts val="1400"/>
              <a:buFont typeface="Nunito"/>
              <a:buNone/>
              <a:defRPr sz="1400">
                <a:latin typeface="Nunito"/>
                <a:ea typeface="Nunito"/>
                <a:cs typeface="Nunito"/>
                <a:sym typeface="Nuni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9" name="Google Shape;89;p21"/>
          <p:cNvPicPr preferRelativeResize="0"/>
          <p:nvPr/>
        </p:nvPicPr>
        <p:blipFill rotWithShape="1">
          <a:blip r:embed="rId2">
            <a:alphaModFix/>
          </a:blip>
          <a:srcRect r="78708" b="50641"/>
          <a:stretch/>
        </p:blipFill>
        <p:spPr>
          <a:xfrm>
            <a:off x="7718700" y="4418575"/>
            <a:ext cx="939049" cy="7249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9FFF6"/>
        </a:solidFill>
        <a:effectLst/>
      </p:bgPr>
    </p:bg>
    <p:spTree>
      <p:nvGrpSpPr>
        <p:cNvPr id="1" name="Shape 90"/>
        <p:cNvGrpSpPr/>
        <p:nvPr/>
      </p:nvGrpSpPr>
      <p:grpSpPr>
        <a:xfrm>
          <a:off x="0" y="0"/>
          <a:ext cx="0" cy="0"/>
          <a:chOff x="0" y="0"/>
          <a:chExt cx="0" cy="0"/>
        </a:xfrm>
      </p:grpSpPr>
      <p:sp>
        <p:nvSpPr>
          <p:cNvPr id="91" name="Google Shape;9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re uniquement 1">
  <p:cSld name="TITLE_ONLY_1">
    <p:bg>
      <p:bgPr>
        <a:solidFill>
          <a:srgbClr val="FC6E78"/>
        </a:solidFill>
        <a:effectLst/>
      </p:bgPr>
    </p:bg>
    <p:spTree>
      <p:nvGrpSpPr>
        <p:cNvPr id="1" name="Shape 92"/>
        <p:cNvGrpSpPr/>
        <p:nvPr/>
      </p:nvGrpSpPr>
      <p:grpSpPr>
        <a:xfrm>
          <a:off x="0" y="0"/>
          <a:ext cx="0" cy="0"/>
          <a:chOff x="0" y="0"/>
          <a:chExt cx="0" cy="0"/>
        </a:xfrm>
      </p:grpSpPr>
      <p:sp>
        <p:nvSpPr>
          <p:cNvPr id="93" name="Google Shape;9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uniquement 1 1">
  <p:cSld name="TITLE_ONLY_1_1">
    <p:bg>
      <p:bgPr>
        <a:solidFill>
          <a:srgbClr val="168C8C"/>
        </a:solidFill>
        <a:effectLst/>
      </p:bgPr>
    </p:bg>
    <p:spTree>
      <p:nvGrpSpPr>
        <p:cNvPr id="1" name="Shape 94"/>
        <p:cNvGrpSpPr/>
        <p:nvPr/>
      </p:nvGrpSpPr>
      <p:grpSpPr>
        <a:xfrm>
          <a:off x="0" y="0"/>
          <a:ext cx="0" cy="0"/>
          <a:chOff x="0" y="0"/>
          <a:chExt cx="0" cy="0"/>
        </a:xfrm>
      </p:grpSpPr>
      <p:sp>
        <p:nvSpPr>
          <p:cNvPr id="95" name="Google Shape;9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re uniquement 1 1 1">
  <p:cSld name="TITLE_ONLY_1_1_1">
    <p:bg>
      <p:bgPr>
        <a:solidFill>
          <a:srgbClr val="0E64C8"/>
        </a:solidFill>
        <a:effectLst/>
      </p:bgPr>
    </p:bg>
    <p:spTree>
      <p:nvGrpSpPr>
        <p:cNvPr id="1" name="Shape 96"/>
        <p:cNvGrpSpPr/>
        <p:nvPr/>
      </p:nvGrpSpPr>
      <p:grpSpPr>
        <a:xfrm>
          <a:off x="0" y="0"/>
          <a:ext cx="0" cy="0"/>
          <a:chOff x="0" y="0"/>
          <a:chExt cx="0" cy="0"/>
        </a:xfrm>
      </p:grpSpPr>
      <p:sp>
        <p:nvSpPr>
          <p:cNvPr id="97" name="Google Shape;9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98"/>
        <p:cNvGrpSpPr/>
        <p:nvPr/>
      </p:nvGrpSpPr>
      <p:grpSpPr>
        <a:xfrm>
          <a:off x="0" y="0"/>
          <a:ext cx="0" cy="0"/>
          <a:chOff x="0" y="0"/>
          <a:chExt cx="0" cy="0"/>
        </a:xfrm>
      </p:grpSpPr>
      <p:sp>
        <p:nvSpPr>
          <p:cNvPr id="99" name="Google Shape;99;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0" name="Google Shape;100;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01" name="Google Shape;101;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_ONLY_2">
  <p:cSld name="TITLE_ONLY_2">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p:cSld name="TITLE_ONLY_3">
    <p:spTree>
      <p:nvGrpSpPr>
        <p:cNvPr id="1" name="Shape 105"/>
        <p:cNvGrpSpPr/>
        <p:nvPr/>
      </p:nvGrpSpPr>
      <p:grpSpPr>
        <a:xfrm>
          <a:off x="0" y="0"/>
          <a:ext cx="0" cy="0"/>
          <a:chOff x="0" y="0"/>
          <a:chExt cx="0" cy="0"/>
        </a:xfrm>
      </p:grpSpPr>
      <p:sp>
        <p:nvSpPr>
          <p:cNvPr id="106" name="Google Shape;106;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07" name="Google Shape;107;p28"/>
          <p:cNvSpPr/>
          <p:nvPr/>
        </p:nvSpPr>
        <p:spPr>
          <a:xfrm>
            <a:off x="125" y="0"/>
            <a:ext cx="9144000" cy="658500"/>
          </a:xfrm>
          <a:prstGeom prst="rect">
            <a:avLst/>
          </a:prstGeom>
          <a:solidFill>
            <a:srgbClr val="FF8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28"/>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algn="l">
              <a:lnSpc>
                <a:spcPct val="100000"/>
              </a:lnSpc>
              <a:spcBef>
                <a:spcPts val="0"/>
              </a:spcBef>
              <a:spcAft>
                <a:spcPts val="0"/>
              </a:spcAft>
              <a:buClr>
                <a:srgbClr val="3A3E3E"/>
              </a:buClr>
              <a:buSzPts val="2800"/>
              <a:buNone/>
              <a:defRPr>
                <a:solidFill>
                  <a:srgbClr val="3A3E3E"/>
                </a:solidFill>
              </a:defRPr>
            </a:lvl2pPr>
            <a:lvl3pPr lvl="2" algn="l">
              <a:lnSpc>
                <a:spcPct val="100000"/>
              </a:lnSpc>
              <a:spcBef>
                <a:spcPts val="0"/>
              </a:spcBef>
              <a:spcAft>
                <a:spcPts val="0"/>
              </a:spcAft>
              <a:buClr>
                <a:srgbClr val="3A3E3E"/>
              </a:buClr>
              <a:buSzPts val="2800"/>
              <a:buNone/>
              <a:defRPr>
                <a:solidFill>
                  <a:srgbClr val="3A3E3E"/>
                </a:solidFill>
              </a:defRPr>
            </a:lvl3pPr>
            <a:lvl4pPr lvl="3" algn="l">
              <a:lnSpc>
                <a:spcPct val="100000"/>
              </a:lnSpc>
              <a:spcBef>
                <a:spcPts val="0"/>
              </a:spcBef>
              <a:spcAft>
                <a:spcPts val="0"/>
              </a:spcAft>
              <a:buClr>
                <a:srgbClr val="3A3E3E"/>
              </a:buClr>
              <a:buSzPts val="2800"/>
              <a:buNone/>
              <a:defRPr>
                <a:solidFill>
                  <a:srgbClr val="3A3E3E"/>
                </a:solidFill>
              </a:defRPr>
            </a:lvl4pPr>
            <a:lvl5pPr lvl="4" algn="l">
              <a:lnSpc>
                <a:spcPct val="100000"/>
              </a:lnSpc>
              <a:spcBef>
                <a:spcPts val="0"/>
              </a:spcBef>
              <a:spcAft>
                <a:spcPts val="0"/>
              </a:spcAft>
              <a:buClr>
                <a:srgbClr val="3A3E3E"/>
              </a:buClr>
              <a:buSzPts val="2800"/>
              <a:buNone/>
              <a:defRPr>
                <a:solidFill>
                  <a:srgbClr val="3A3E3E"/>
                </a:solidFill>
              </a:defRPr>
            </a:lvl5pPr>
            <a:lvl6pPr lvl="5" algn="l">
              <a:lnSpc>
                <a:spcPct val="100000"/>
              </a:lnSpc>
              <a:spcBef>
                <a:spcPts val="0"/>
              </a:spcBef>
              <a:spcAft>
                <a:spcPts val="0"/>
              </a:spcAft>
              <a:buClr>
                <a:srgbClr val="3A3E3E"/>
              </a:buClr>
              <a:buSzPts val="2800"/>
              <a:buNone/>
              <a:defRPr>
                <a:solidFill>
                  <a:srgbClr val="3A3E3E"/>
                </a:solidFill>
              </a:defRPr>
            </a:lvl6pPr>
            <a:lvl7pPr lvl="6" algn="l">
              <a:lnSpc>
                <a:spcPct val="100000"/>
              </a:lnSpc>
              <a:spcBef>
                <a:spcPts val="0"/>
              </a:spcBef>
              <a:spcAft>
                <a:spcPts val="0"/>
              </a:spcAft>
              <a:buClr>
                <a:srgbClr val="3A3E3E"/>
              </a:buClr>
              <a:buSzPts val="2800"/>
              <a:buNone/>
              <a:defRPr>
                <a:solidFill>
                  <a:srgbClr val="3A3E3E"/>
                </a:solidFill>
              </a:defRPr>
            </a:lvl7pPr>
            <a:lvl8pPr lvl="7" algn="l">
              <a:lnSpc>
                <a:spcPct val="100000"/>
              </a:lnSpc>
              <a:spcBef>
                <a:spcPts val="0"/>
              </a:spcBef>
              <a:spcAft>
                <a:spcPts val="0"/>
              </a:spcAft>
              <a:buClr>
                <a:srgbClr val="3A3E3E"/>
              </a:buClr>
              <a:buSzPts val="2800"/>
              <a:buNone/>
              <a:defRPr>
                <a:solidFill>
                  <a:srgbClr val="3A3E3E"/>
                </a:solidFill>
              </a:defRPr>
            </a:lvl8pPr>
            <a:lvl9pPr lvl="8" algn="l">
              <a:lnSpc>
                <a:spcPct val="100000"/>
              </a:lnSpc>
              <a:spcBef>
                <a:spcPts val="0"/>
              </a:spcBef>
              <a:spcAft>
                <a:spcPts val="0"/>
              </a:spcAft>
              <a:buClr>
                <a:srgbClr val="3A3E3E"/>
              </a:buClr>
              <a:buSzPts val="2800"/>
              <a:buNone/>
              <a:defRPr>
                <a:solidFill>
                  <a:srgbClr val="3A3E3E"/>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109"/>
        <p:cNvGrpSpPr/>
        <p:nvPr/>
      </p:nvGrpSpPr>
      <p:grpSpPr>
        <a:xfrm>
          <a:off x="0" y="0"/>
          <a:ext cx="0" cy="0"/>
          <a:chOff x="0" y="0"/>
          <a:chExt cx="0" cy="0"/>
        </a:xfrm>
      </p:grpSpPr>
      <p:sp>
        <p:nvSpPr>
          <p:cNvPr id="110" name="Google Shape;110;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11" name="Google Shape;111;p29"/>
          <p:cNvSpPr/>
          <p:nvPr/>
        </p:nvSpPr>
        <p:spPr>
          <a:xfrm>
            <a:off x="125" y="0"/>
            <a:ext cx="9144000" cy="658500"/>
          </a:xfrm>
          <a:prstGeom prst="rect">
            <a:avLst/>
          </a:prstGeom>
          <a:solidFill>
            <a:srgbClr val="FFD9B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29"/>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3A3E3E"/>
              </a:buClr>
              <a:buSzPts val="2800"/>
              <a:buFont typeface="Plus Jakarta Sans"/>
              <a:buNone/>
              <a:defRPr>
                <a:solidFill>
                  <a:srgbClr val="3A3E3E"/>
                </a:solidFill>
                <a:latin typeface="Plus Jakarta Sans"/>
                <a:ea typeface="Plus Jakarta Sans"/>
                <a:cs typeface="Plus Jakarta Sans"/>
                <a:sym typeface="Plus Jakarta Sans"/>
              </a:defRPr>
            </a:lvl1pPr>
            <a:lvl2pPr lvl="1" algn="l">
              <a:lnSpc>
                <a:spcPct val="100000"/>
              </a:lnSpc>
              <a:spcBef>
                <a:spcPts val="0"/>
              </a:spcBef>
              <a:spcAft>
                <a:spcPts val="0"/>
              </a:spcAft>
              <a:buClr>
                <a:srgbClr val="3A3E3E"/>
              </a:buClr>
              <a:buSzPts val="2800"/>
              <a:buNone/>
              <a:defRPr>
                <a:solidFill>
                  <a:srgbClr val="3A3E3E"/>
                </a:solidFill>
              </a:defRPr>
            </a:lvl2pPr>
            <a:lvl3pPr lvl="2" algn="l">
              <a:lnSpc>
                <a:spcPct val="100000"/>
              </a:lnSpc>
              <a:spcBef>
                <a:spcPts val="0"/>
              </a:spcBef>
              <a:spcAft>
                <a:spcPts val="0"/>
              </a:spcAft>
              <a:buClr>
                <a:srgbClr val="3A3E3E"/>
              </a:buClr>
              <a:buSzPts val="2800"/>
              <a:buNone/>
              <a:defRPr>
                <a:solidFill>
                  <a:srgbClr val="3A3E3E"/>
                </a:solidFill>
              </a:defRPr>
            </a:lvl3pPr>
            <a:lvl4pPr lvl="3" algn="l">
              <a:lnSpc>
                <a:spcPct val="100000"/>
              </a:lnSpc>
              <a:spcBef>
                <a:spcPts val="0"/>
              </a:spcBef>
              <a:spcAft>
                <a:spcPts val="0"/>
              </a:spcAft>
              <a:buClr>
                <a:srgbClr val="3A3E3E"/>
              </a:buClr>
              <a:buSzPts val="2800"/>
              <a:buNone/>
              <a:defRPr>
                <a:solidFill>
                  <a:srgbClr val="3A3E3E"/>
                </a:solidFill>
              </a:defRPr>
            </a:lvl4pPr>
            <a:lvl5pPr lvl="4" algn="l">
              <a:lnSpc>
                <a:spcPct val="100000"/>
              </a:lnSpc>
              <a:spcBef>
                <a:spcPts val="0"/>
              </a:spcBef>
              <a:spcAft>
                <a:spcPts val="0"/>
              </a:spcAft>
              <a:buClr>
                <a:srgbClr val="3A3E3E"/>
              </a:buClr>
              <a:buSzPts val="2800"/>
              <a:buNone/>
              <a:defRPr>
                <a:solidFill>
                  <a:srgbClr val="3A3E3E"/>
                </a:solidFill>
              </a:defRPr>
            </a:lvl5pPr>
            <a:lvl6pPr lvl="5" algn="l">
              <a:lnSpc>
                <a:spcPct val="100000"/>
              </a:lnSpc>
              <a:spcBef>
                <a:spcPts val="0"/>
              </a:spcBef>
              <a:spcAft>
                <a:spcPts val="0"/>
              </a:spcAft>
              <a:buClr>
                <a:srgbClr val="3A3E3E"/>
              </a:buClr>
              <a:buSzPts val="2800"/>
              <a:buNone/>
              <a:defRPr>
                <a:solidFill>
                  <a:srgbClr val="3A3E3E"/>
                </a:solidFill>
              </a:defRPr>
            </a:lvl6pPr>
            <a:lvl7pPr lvl="6" algn="l">
              <a:lnSpc>
                <a:spcPct val="100000"/>
              </a:lnSpc>
              <a:spcBef>
                <a:spcPts val="0"/>
              </a:spcBef>
              <a:spcAft>
                <a:spcPts val="0"/>
              </a:spcAft>
              <a:buClr>
                <a:srgbClr val="3A3E3E"/>
              </a:buClr>
              <a:buSzPts val="2800"/>
              <a:buNone/>
              <a:defRPr>
                <a:solidFill>
                  <a:srgbClr val="3A3E3E"/>
                </a:solidFill>
              </a:defRPr>
            </a:lvl7pPr>
            <a:lvl8pPr lvl="7" algn="l">
              <a:lnSpc>
                <a:spcPct val="100000"/>
              </a:lnSpc>
              <a:spcBef>
                <a:spcPts val="0"/>
              </a:spcBef>
              <a:spcAft>
                <a:spcPts val="0"/>
              </a:spcAft>
              <a:buClr>
                <a:srgbClr val="3A3E3E"/>
              </a:buClr>
              <a:buSzPts val="2800"/>
              <a:buNone/>
              <a:defRPr>
                <a:solidFill>
                  <a:srgbClr val="3A3E3E"/>
                </a:solidFill>
              </a:defRPr>
            </a:lvl8pPr>
            <a:lvl9pPr lvl="8" algn="l">
              <a:lnSpc>
                <a:spcPct val="100000"/>
              </a:lnSpc>
              <a:spcBef>
                <a:spcPts val="0"/>
              </a:spcBef>
              <a:spcAft>
                <a:spcPts val="0"/>
              </a:spcAft>
              <a:buClr>
                <a:srgbClr val="3A3E3E"/>
              </a:buClr>
              <a:buSzPts val="2800"/>
              <a:buNone/>
              <a:defRPr>
                <a:solidFill>
                  <a:srgbClr val="3A3E3E"/>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
        <p:nvSpPr>
          <p:cNvPr id="114" name="Google Shape;114;p30"/>
          <p:cNvSpPr txBox="1">
            <a:spLocks noGrp="1"/>
          </p:cNvSpPr>
          <p:nvPr>
            <p:ph type="dt" idx="10"/>
          </p:nvPr>
        </p:nvSpPr>
        <p:spPr>
          <a:xfrm>
            <a:off x="203200" y="3178175"/>
            <a:ext cx="948300" cy="182700"/>
          </a:xfrm>
          <a:prstGeom prst="rect">
            <a:avLst/>
          </a:prstGeom>
          <a:noFill/>
          <a:ln>
            <a:noFill/>
          </a:ln>
        </p:spPr>
        <p:txBody>
          <a:bodyPr spcFirstLastPara="1" wrap="square" lIns="42325" tIns="21150" rIns="42325" bIns="211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30"/>
          <p:cNvSpPr txBox="1">
            <a:spLocks noGrp="1"/>
          </p:cNvSpPr>
          <p:nvPr>
            <p:ph type="ftr" idx="11"/>
          </p:nvPr>
        </p:nvSpPr>
        <p:spPr>
          <a:xfrm>
            <a:off x="1388533" y="3178175"/>
            <a:ext cx="1287000" cy="182700"/>
          </a:xfrm>
          <a:prstGeom prst="rect">
            <a:avLst/>
          </a:prstGeom>
          <a:noFill/>
          <a:ln>
            <a:noFill/>
          </a:ln>
        </p:spPr>
        <p:txBody>
          <a:bodyPr spcFirstLastPara="1" wrap="square" lIns="42325" tIns="21150" rIns="42325" bIns="211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0"/>
          <p:cNvSpPr txBox="1">
            <a:spLocks noGrp="1"/>
          </p:cNvSpPr>
          <p:nvPr>
            <p:ph type="sldNum" idx="12"/>
          </p:nvPr>
        </p:nvSpPr>
        <p:spPr>
          <a:xfrm>
            <a:off x="2912533" y="3178175"/>
            <a:ext cx="948300" cy="182700"/>
          </a:xfrm>
          <a:prstGeom prst="rect">
            <a:avLst/>
          </a:prstGeom>
          <a:noFill/>
          <a:ln>
            <a:noFill/>
          </a:ln>
        </p:spPr>
        <p:txBody>
          <a:bodyPr spcFirstLastPara="1" wrap="square" lIns="42325" tIns="21150" rIns="42325" bIns="21150" anchor="ctr" anchorCtr="0">
            <a:normAutofit lnSpcReduction="10000"/>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17"/>
        <p:cNvGrpSpPr/>
        <p:nvPr/>
      </p:nvGrpSpPr>
      <p:grpSpPr>
        <a:xfrm>
          <a:off x="0" y="0"/>
          <a:ext cx="0" cy="0"/>
          <a:chOff x="0" y="0"/>
          <a:chExt cx="0" cy="0"/>
        </a:xfrm>
      </p:grpSpPr>
      <p:sp>
        <p:nvSpPr>
          <p:cNvPr id="118" name="Google Shape;118;p3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9" name="Google Shape;119;p3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0" name="Google Shape;12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1">
  <p:cSld name="TITLE_AND_BODY_4">
    <p:spTree>
      <p:nvGrpSpPr>
        <p:cNvPr id="1" name="Shape 121"/>
        <p:cNvGrpSpPr/>
        <p:nvPr/>
      </p:nvGrpSpPr>
      <p:grpSpPr>
        <a:xfrm>
          <a:off x="0" y="0"/>
          <a:ext cx="0" cy="0"/>
          <a:chOff x="0" y="0"/>
          <a:chExt cx="0" cy="0"/>
        </a:xfrm>
      </p:grpSpPr>
      <p:sp>
        <p:nvSpPr>
          <p:cNvPr id="122" name="Google Shape;122;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3" name="Google Shape;123;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24" name="Google Shape;12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TITLE_AND_BODY_5">
    <p:spTree>
      <p:nvGrpSpPr>
        <p:cNvPr id="1" name="Shape 125"/>
        <p:cNvGrpSpPr/>
        <p:nvPr/>
      </p:nvGrpSpPr>
      <p:grpSpPr>
        <a:xfrm>
          <a:off x="0" y="0"/>
          <a:ext cx="0" cy="0"/>
          <a:chOff x="0" y="0"/>
          <a:chExt cx="0" cy="0"/>
        </a:xfrm>
      </p:grpSpPr>
      <p:sp>
        <p:nvSpPr>
          <p:cNvPr id="126" name="Google Shape;126;p33"/>
          <p:cNvSpPr txBox="1">
            <a:spLocks noGrp="1"/>
          </p:cNvSpPr>
          <p:nvPr>
            <p:ph type="body" idx="1"/>
          </p:nvPr>
        </p:nvSpPr>
        <p:spPr>
          <a:xfrm>
            <a:off x="226200" y="952663"/>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4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7" name="Google Shape;12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28" name="Google Shape;128;p33"/>
          <p:cNvSpPr/>
          <p:nvPr/>
        </p:nvSpPr>
        <p:spPr>
          <a:xfrm>
            <a:off x="125" y="0"/>
            <a:ext cx="9144000" cy="658500"/>
          </a:xfrm>
          <a:prstGeom prst="rect">
            <a:avLst/>
          </a:prstGeom>
          <a:solidFill>
            <a:srgbClr val="FF8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3"/>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algn="l">
              <a:lnSpc>
                <a:spcPct val="100000"/>
              </a:lnSpc>
              <a:spcBef>
                <a:spcPts val="0"/>
              </a:spcBef>
              <a:spcAft>
                <a:spcPts val="0"/>
              </a:spcAft>
              <a:buClr>
                <a:srgbClr val="3A3E3E"/>
              </a:buClr>
              <a:buSzPts val="2800"/>
              <a:buNone/>
              <a:defRPr>
                <a:solidFill>
                  <a:srgbClr val="3A3E3E"/>
                </a:solidFill>
              </a:defRPr>
            </a:lvl2pPr>
            <a:lvl3pPr lvl="2" algn="l">
              <a:lnSpc>
                <a:spcPct val="100000"/>
              </a:lnSpc>
              <a:spcBef>
                <a:spcPts val="0"/>
              </a:spcBef>
              <a:spcAft>
                <a:spcPts val="0"/>
              </a:spcAft>
              <a:buClr>
                <a:srgbClr val="3A3E3E"/>
              </a:buClr>
              <a:buSzPts val="2800"/>
              <a:buNone/>
              <a:defRPr>
                <a:solidFill>
                  <a:srgbClr val="3A3E3E"/>
                </a:solidFill>
              </a:defRPr>
            </a:lvl3pPr>
            <a:lvl4pPr lvl="3" algn="l">
              <a:lnSpc>
                <a:spcPct val="100000"/>
              </a:lnSpc>
              <a:spcBef>
                <a:spcPts val="0"/>
              </a:spcBef>
              <a:spcAft>
                <a:spcPts val="0"/>
              </a:spcAft>
              <a:buClr>
                <a:srgbClr val="3A3E3E"/>
              </a:buClr>
              <a:buSzPts val="2800"/>
              <a:buNone/>
              <a:defRPr>
                <a:solidFill>
                  <a:srgbClr val="3A3E3E"/>
                </a:solidFill>
              </a:defRPr>
            </a:lvl4pPr>
            <a:lvl5pPr lvl="4" algn="l">
              <a:lnSpc>
                <a:spcPct val="100000"/>
              </a:lnSpc>
              <a:spcBef>
                <a:spcPts val="0"/>
              </a:spcBef>
              <a:spcAft>
                <a:spcPts val="0"/>
              </a:spcAft>
              <a:buClr>
                <a:srgbClr val="3A3E3E"/>
              </a:buClr>
              <a:buSzPts val="2800"/>
              <a:buNone/>
              <a:defRPr>
                <a:solidFill>
                  <a:srgbClr val="3A3E3E"/>
                </a:solidFill>
              </a:defRPr>
            </a:lvl5pPr>
            <a:lvl6pPr lvl="5" algn="l">
              <a:lnSpc>
                <a:spcPct val="100000"/>
              </a:lnSpc>
              <a:spcBef>
                <a:spcPts val="0"/>
              </a:spcBef>
              <a:spcAft>
                <a:spcPts val="0"/>
              </a:spcAft>
              <a:buClr>
                <a:srgbClr val="3A3E3E"/>
              </a:buClr>
              <a:buSzPts val="2800"/>
              <a:buNone/>
              <a:defRPr>
                <a:solidFill>
                  <a:srgbClr val="3A3E3E"/>
                </a:solidFill>
              </a:defRPr>
            </a:lvl6pPr>
            <a:lvl7pPr lvl="6" algn="l">
              <a:lnSpc>
                <a:spcPct val="100000"/>
              </a:lnSpc>
              <a:spcBef>
                <a:spcPts val="0"/>
              </a:spcBef>
              <a:spcAft>
                <a:spcPts val="0"/>
              </a:spcAft>
              <a:buClr>
                <a:srgbClr val="3A3E3E"/>
              </a:buClr>
              <a:buSzPts val="2800"/>
              <a:buNone/>
              <a:defRPr>
                <a:solidFill>
                  <a:srgbClr val="3A3E3E"/>
                </a:solidFill>
              </a:defRPr>
            </a:lvl7pPr>
            <a:lvl8pPr lvl="7" algn="l">
              <a:lnSpc>
                <a:spcPct val="100000"/>
              </a:lnSpc>
              <a:spcBef>
                <a:spcPts val="0"/>
              </a:spcBef>
              <a:spcAft>
                <a:spcPts val="0"/>
              </a:spcAft>
              <a:buClr>
                <a:srgbClr val="3A3E3E"/>
              </a:buClr>
              <a:buSzPts val="2800"/>
              <a:buNone/>
              <a:defRPr>
                <a:solidFill>
                  <a:srgbClr val="3A3E3E"/>
                </a:solidFill>
              </a:defRPr>
            </a:lvl8pPr>
            <a:lvl9pPr lvl="8" algn="l">
              <a:lnSpc>
                <a:spcPct val="100000"/>
              </a:lnSpc>
              <a:spcBef>
                <a:spcPts val="0"/>
              </a:spcBef>
              <a:spcAft>
                <a:spcPts val="0"/>
              </a:spcAft>
              <a:buClr>
                <a:srgbClr val="3A3E3E"/>
              </a:buClr>
              <a:buSzPts val="2800"/>
              <a:buNone/>
              <a:defRPr>
                <a:solidFill>
                  <a:srgbClr val="3A3E3E"/>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p:cSld name="TITLE_AND_BODY_6">
    <p:spTree>
      <p:nvGrpSpPr>
        <p:cNvPr id="1" name="Shape 130"/>
        <p:cNvGrpSpPr/>
        <p:nvPr/>
      </p:nvGrpSpPr>
      <p:grpSpPr>
        <a:xfrm>
          <a:off x="0" y="0"/>
          <a:ext cx="0" cy="0"/>
          <a:chOff x="0" y="0"/>
          <a:chExt cx="0" cy="0"/>
        </a:xfrm>
      </p:grpSpPr>
      <p:sp>
        <p:nvSpPr>
          <p:cNvPr id="131" name="Google Shape;131;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4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2" name="Google Shape;132;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33" name="Google Shape;133;p34"/>
          <p:cNvSpPr/>
          <p:nvPr/>
        </p:nvSpPr>
        <p:spPr>
          <a:xfrm>
            <a:off x="125" y="0"/>
            <a:ext cx="9144000" cy="658500"/>
          </a:xfrm>
          <a:prstGeom prst="rect">
            <a:avLst/>
          </a:prstGeom>
          <a:solidFill>
            <a:srgbClr val="115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34"/>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_ONLY_5">
    <p:spTree>
      <p:nvGrpSpPr>
        <p:cNvPr id="1" name="Shape 135"/>
        <p:cNvGrpSpPr/>
        <p:nvPr/>
      </p:nvGrpSpPr>
      <p:grpSpPr>
        <a:xfrm>
          <a:off x="0" y="0"/>
          <a:ext cx="0" cy="0"/>
          <a:chOff x="0" y="0"/>
          <a:chExt cx="0" cy="0"/>
        </a:xfrm>
      </p:grpSpPr>
      <p:sp>
        <p:nvSpPr>
          <p:cNvPr id="136" name="Google Shape;136;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37" name="Google Shape;137;p35"/>
          <p:cNvSpPr/>
          <p:nvPr/>
        </p:nvSpPr>
        <p:spPr>
          <a:xfrm>
            <a:off x="125" y="0"/>
            <a:ext cx="9144000" cy="658500"/>
          </a:xfrm>
          <a:prstGeom prst="rect">
            <a:avLst/>
          </a:prstGeom>
          <a:solidFill>
            <a:srgbClr val="FFD9B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35"/>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3A3E3E"/>
              </a:buClr>
              <a:buSzPts val="2800"/>
              <a:buFont typeface="Plus Jakarta Sans"/>
              <a:buNone/>
              <a:defRPr>
                <a:solidFill>
                  <a:srgbClr val="3A3E3E"/>
                </a:solidFill>
                <a:latin typeface="Plus Jakarta Sans"/>
                <a:ea typeface="Plus Jakarta Sans"/>
                <a:cs typeface="Plus Jakarta Sans"/>
                <a:sym typeface="Plus Jakarta Sans"/>
              </a:defRPr>
            </a:lvl1pPr>
            <a:lvl2pPr lvl="1" algn="l">
              <a:lnSpc>
                <a:spcPct val="100000"/>
              </a:lnSpc>
              <a:spcBef>
                <a:spcPts val="0"/>
              </a:spcBef>
              <a:spcAft>
                <a:spcPts val="0"/>
              </a:spcAft>
              <a:buClr>
                <a:srgbClr val="3A3E3E"/>
              </a:buClr>
              <a:buSzPts val="2800"/>
              <a:buNone/>
              <a:defRPr>
                <a:solidFill>
                  <a:srgbClr val="3A3E3E"/>
                </a:solidFill>
              </a:defRPr>
            </a:lvl2pPr>
            <a:lvl3pPr lvl="2" algn="l">
              <a:lnSpc>
                <a:spcPct val="100000"/>
              </a:lnSpc>
              <a:spcBef>
                <a:spcPts val="0"/>
              </a:spcBef>
              <a:spcAft>
                <a:spcPts val="0"/>
              </a:spcAft>
              <a:buClr>
                <a:srgbClr val="3A3E3E"/>
              </a:buClr>
              <a:buSzPts val="2800"/>
              <a:buNone/>
              <a:defRPr>
                <a:solidFill>
                  <a:srgbClr val="3A3E3E"/>
                </a:solidFill>
              </a:defRPr>
            </a:lvl3pPr>
            <a:lvl4pPr lvl="3" algn="l">
              <a:lnSpc>
                <a:spcPct val="100000"/>
              </a:lnSpc>
              <a:spcBef>
                <a:spcPts val="0"/>
              </a:spcBef>
              <a:spcAft>
                <a:spcPts val="0"/>
              </a:spcAft>
              <a:buClr>
                <a:srgbClr val="3A3E3E"/>
              </a:buClr>
              <a:buSzPts val="2800"/>
              <a:buNone/>
              <a:defRPr>
                <a:solidFill>
                  <a:srgbClr val="3A3E3E"/>
                </a:solidFill>
              </a:defRPr>
            </a:lvl4pPr>
            <a:lvl5pPr lvl="4" algn="l">
              <a:lnSpc>
                <a:spcPct val="100000"/>
              </a:lnSpc>
              <a:spcBef>
                <a:spcPts val="0"/>
              </a:spcBef>
              <a:spcAft>
                <a:spcPts val="0"/>
              </a:spcAft>
              <a:buClr>
                <a:srgbClr val="3A3E3E"/>
              </a:buClr>
              <a:buSzPts val="2800"/>
              <a:buNone/>
              <a:defRPr>
                <a:solidFill>
                  <a:srgbClr val="3A3E3E"/>
                </a:solidFill>
              </a:defRPr>
            </a:lvl5pPr>
            <a:lvl6pPr lvl="5" algn="l">
              <a:lnSpc>
                <a:spcPct val="100000"/>
              </a:lnSpc>
              <a:spcBef>
                <a:spcPts val="0"/>
              </a:spcBef>
              <a:spcAft>
                <a:spcPts val="0"/>
              </a:spcAft>
              <a:buClr>
                <a:srgbClr val="3A3E3E"/>
              </a:buClr>
              <a:buSzPts val="2800"/>
              <a:buNone/>
              <a:defRPr>
                <a:solidFill>
                  <a:srgbClr val="3A3E3E"/>
                </a:solidFill>
              </a:defRPr>
            </a:lvl6pPr>
            <a:lvl7pPr lvl="6" algn="l">
              <a:lnSpc>
                <a:spcPct val="100000"/>
              </a:lnSpc>
              <a:spcBef>
                <a:spcPts val="0"/>
              </a:spcBef>
              <a:spcAft>
                <a:spcPts val="0"/>
              </a:spcAft>
              <a:buClr>
                <a:srgbClr val="3A3E3E"/>
              </a:buClr>
              <a:buSzPts val="2800"/>
              <a:buNone/>
              <a:defRPr>
                <a:solidFill>
                  <a:srgbClr val="3A3E3E"/>
                </a:solidFill>
              </a:defRPr>
            </a:lvl7pPr>
            <a:lvl8pPr lvl="7" algn="l">
              <a:lnSpc>
                <a:spcPct val="100000"/>
              </a:lnSpc>
              <a:spcBef>
                <a:spcPts val="0"/>
              </a:spcBef>
              <a:spcAft>
                <a:spcPts val="0"/>
              </a:spcAft>
              <a:buClr>
                <a:srgbClr val="3A3E3E"/>
              </a:buClr>
              <a:buSzPts val="2800"/>
              <a:buNone/>
              <a:defRPr>
                <a:solidFill>
                  <a:srgbClr val="3A3E3E"/>
                </a:solidFill>
              </a:defRPr>
            </a:lvl8pPr>
            <a:lvl9pPr lvl="8" algn="l">
              <a:lnSpc>
                <a:spcPct val="100000"/>
              </a:lnSpc>
              <a:spcBef>
                <a:spcPts val="0"/>
              </a:spcBef>
              <a:spcAft>
                <a:spcPts val="0"/>
              </a:spcAft>
              <a:buClr>
                <a:srgbClr val="3A3E3E"/>
              </a:buClr>
              <a:buSzPts val="2800"/>
              <a:buNone/>
              <a:defRPr>
                <a:solidFill>
                  <a:srgbClr val="3A3E3E"/>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2">
  <p:cSld name="TITLE_AND_BODY_7">
    <p:spTree>
      <p:nvGrpSpPr>
        <p:cNvPr id="1" name="Shape 139"/>
        <p:cNvGrpSpPr/>
        <p:nvPr/>
      </p:nvGrpSpPr>
      <p:grpSpPr>
        <a:xfrm>
          <a:off x="0" y="0"/>
          <a:ext cx="0" cy="0"/>
          <a:chOff x="0" y="0"/>
          <a:chExt cx="0" cy="0"/>
        </a:xfrm>
      </p:grpSpPr>
      <p:sp>
        <p:nvSpPr>
          <p:cNvPr id="140" name="Google Shape;140;p36"/>
          <p:cNvSpPr txBox="1">
            <a:spLocks noGrp="1"/>
          </p:cNvSpPr>
          <p:nvPr>
            <p:ph type="body" idx="1"/>
          </p:nvPr>
        </p:nvSpPr>
        <p:spPr>
          <a:xfrm>
            <a:off x="226200" y="952663"/>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4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1" name="Google Shape;141;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42" name="Google Shape;142;p36"/>
          <p:cNvSpPr/>
          <p:nvPr/>
        </p:nvSpPr>
        <p:spPr>
          <a:xfrm>
            <a:off x="125" y="0"/>
            <a:ext cx="9144000" cy="658500"/>
          </a:xfrm>
          <a:prstGeom prst="rect">
            <a:avLst/>
          </a:prstGeom>
          <a:solidFill>
            <a:srgbClr val="FFD9B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36"/>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3A3E3E"/>
              </a:buClr>
              <a:buSzPts val="2800"/>
              <a:buFont typeface="Plus Jakarta Sans"/>
              <a:buNone/>
              <a:defRPr>
                <a:solidFill>
                  <a:srgbClr val="3A3E3E"/>
                </a:solidFill>
                <a:latin typeface="Plus Jakarta Sans"/>
                <a:ea typeface="Plus Jakarta Sans"/>
                <a:cs typeface="Plus Jakarta Sans"/>
                <a:sym typeface="Plus Jakarta Sans"/>
              </a:defRPr>
            </a:lvl1pPr>
            <a:lvl2pPr lvl="1" algn="l">
              <a:lnSpc>
                <a:spcPct val="100000"/>
              </a:lnSpc>
              <a:spcBef>
                <a:spcPts val="0"/>
              </a:spcBef>
              <a:spcAft>
                <a:spcPts val="0"/>
              </a:spcAft>
              <a:buClr>
                <a:srgbClr val="3A3E3E"/>
              </a:buClr>
              <a:buSzPts val="2800"/>
              <a:buNone/>
              <a:defRPr>
                <a:solidFill>
                  <a:srgbClr val="3A3E3E"/>
                </a:solidFill>
              </a:defRPr>
            </a:lvl2pPr>
            <a:lvl3pPr lvl="2" algn="l">
              <a:lnSpc>
                <a:spcPct val="100000"/>
              </a:lnSpc>
              <a:spcBef>
                <a:spcPts val="0"/>
              </a:spcBef>
              <a:spcAft>
                <a:spcPts val="0"/>
              </a:spcAft>
              <a:buClr>
                <a:srgbClr val="3A3E3E"/>
              </a:buClr>
              <a:buSzPts val="2800"/>
              <a:buNone/>
              <a:defRPr>
                <a:solidFill>
                  <a:srgbClr val="3A3E3E"/>
                </a:solidFill>
              </a:defRPr>
            </a:lvl3pPr>
            <a:lvl4pPr lvl="3" algn="l">
              <a:lnSpc>
                <a:spcPct val="100000"/>
              </a:lnSpc>
              <a:spcBef>
                <a:spcPts val="0"/>
              </a:spcBef>
              <a:spcAft>
                <a:spcPts val="0"/>
              </a:spcAft>
              <a:buClr>
                <a:srgbClr val="3A3E3E"/>
              </a:buClr>
              <a:buSzPts val="2800"/>
              <a:buNone/>
              <a:defRPr>
                <a:solidFill>
                  <a:srgbClr val="3A3E3E"/>
                </a:solidFill>
              </a:defRPr>
            </a:lvl4pPr>
            <a:lvl5pPr lvl="4" algn="l">
              <a:lnSpc>
                <a:spcPct val="100000"/>
              </a:lnSpc>
              <a:spcBef>
                <a:spcPts val="0"/>
              </a:spcBef>
              <a:spcAft>
                <a:spcPts val="0"/>
              </a:spcAft>
              <a:buClr>
                <a:srgbClr val="3A3E3E"/>
              </a:buClr>
              <a:buSzPts val="2800"/>
              <a:buNone/>
              <a:defRPr>
                <a:solidFill>
                  <a:srgbClr val="3A3E3E"/>
                </a:solidFill>
              </a:defRPr>
            </a:lvl5pPr>
            <a:lvl6pPr lvl="5" algn="l">
              <a:lnSpc>
                <a:spcPct val="100000"/>
              </a:lnSpc>
              <a:spcBef>
                <a:spcPts val="0"/>
              </a:spcBef>
              <a:spcAft>
                <a:spcPts val="0"/>
              </a:spcAft>
              <a:buClr>
                <a:srgbClr val="3A3E3E"/>
              </a:buClr>
              <a:buSzPts val="2800"/>
              <a:buNone/>
              <a:defRPr>
                <a:solidFill>
                  <a:srgbClr val="3A3E3E"/>
                </a:solidFill>
              </a:defRPr>
            </a:lvl6pPr>
            <a:lvl7pPr lvl="6" algn="l">
              <a:lnSpc>
                <a:spcPct val="100000"/>
              </a:lnSpc>
              <a:spcBef>
                <a:spcPts val="0"/>
              </a:spcBef>
              <a:spcAft>
                <a:spcPts val="0"/>
              </a:spcAft>
              <a:buClr>
                <a:srgbClr val="3A3E3E"/>
              </a:buClr>
              <a:buSzPts val="2800"/>
              <a:buNone/>
              <a:defRPr>
                <a:solidFill>
                  <a:srgbClr val="3A3E3E"/>
                </a:solidFill>
              </a:defRPr>
            </a:lvl7pPr>
            <a:lvl8pPr lvl="7" algn="l">
              <a:lnSpc>
                <a:spcPct val="100000"/>
              </a:lnSpc>
              <a:spcBef>
                <a:spcPts val="0"/>
              </a:spcBef>
              <a:spcAft>
                <a:spcPts val="0"/>
              </a:spcAft>
              <a:buClr>
                <a:srgbClr val="3A3E3E"/>
              </a:buClr>
              <a:buSzPts val="2800"/>
              <a:buNone/>
              <a:defRPr>
                <a:solidFill>
                  <a:srgbClr val="3A3E3E"/>
                </a:solidFill>
              </a:defRPr>
            </a:lvl8pPr>
            <a:lvl9pPr lvl="8" algn="l">
              <a:lnSpc>
                <a:spcPct val="100000"/>
              </a:lnSpc>
              <a:spcBef>
                <a:spcPts val="0"/>
              </a:spcBef>
              <a:spcAft>
                <a:spcPts val="0"/>
              </a:spcAft>
              <a:buClr>
                <a:srgbClr val="3A3E3E"/>
              </a:buClr>
              <a:buSzPts val="2800"/>
              <a:buNone/>
              <a:defRPr>
                <a:solidFill>
                  <a:srgbClr val="3A3E3E"/>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3">
  <p:cSld name="TITLE_AND_BODY_8">
    <p:spTree>
      <p:nvGrpSpPr>
        <p:cNvPr id="1" name="Shape 144"/>
        <p:cNvGrpSpPr/>
        <p:nvPr/>
      </p:nvGrpSpPr>
      <p:grpSpPr>
        <a:xfrm>
          <a:off x="0" y="0"/>
          <a:ext cx="0" cy="0"/>
          <a:chOff x="0" y="0"/>
          <a:chExt cx="0" cy="0"/>
        </a:xfrm>
      </p:grpSpPr>
      <p:sp>
        <p:nvSpPr>
          <p:cNvPr id="145" name="Google Shape;145;p37"/>
          <p:cNvSpPr txBox="1">
            <a:spLocks noGrp="1"/>
          </p:cNvSpPr>
          <p:nvPr>
            <p:ph type="body" idx="1"/>
          </p:nvPr>
        </p:nvSpPr>
        <p:spPr>
          <a:xfrm>
            <a:off x="226200" y="952663"/>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4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6" name="Google Shape;146;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47" name="Google Shape;147;p37"/>
          <p:cNvSpPr/>
          <p:nvPr/>
        </p:nvSpPr>
        <p:spPr>
          <a:xfrm>
            <a:off x="125" y="0"/>
            <a:ext cx="9144000" cy="658500"/>
          </a:xfrm>
          <a:prstGeom prst="rect">
            <a:avLst/>
          </a:prstGeom>
          <a:solidFill>
            <a:srgbClr val="FF8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37"/>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_ONLY_6">
    <p:spTree>
      <p:nvGrpSpPr>
        <p:cNvPr id="1" name="Shape 149"/>
        <p:cNvGrpSpPr/>
        <p:nvPr/>
      </p:nvGrpSpPr>
      <p:grpSpPr>
        <a:xfrm>
          <a:off x="0" y="0"/>
          <a:ext cx="0" cy="0"/>
          <a:chOff x="0" y="0"/>
          <a:chExt cx="0" cy="0"/>
        </a:xfrm>
      </p:grpSpPr>
      <p:sp>
        <p:nvSpPr>
          <p:cNvPr id="150" name="Google Shape;150;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51" name="Google Shape;151;p38"/>
          <p:cNvSpPr/>
          <p:nvPr/>
        </p:nvSpPr>
        <p:spPr>
          <a:xfrm>
            <a:off x="125" y="0"/>
            <a:ext cx="9144000" cy="658500"/>
          </a:xfrm>
          <a:prstGeom prst="rect">
            <a:avLst/>
          </a:prstGeom>
          <a:solidFill>
            <a:srgbClr val="FF8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38"/>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cSld name="TITLE_ONLY_7">
    <p:spTree>
      <p:nvGrpSpPr>
        <p:cNvPr id="1" name="Shape 153"/>
        <p:cNvGrpSpPr/>
        <p:nvPr/>
      </p:nvGrpSpPr>
      <p:grpSpPr>
        <a:xfrm>
          <a:off x="0" y="0"/>
          <a:ext cx="0" cy="0"/>
          <a:chOff x="0" y="0"/>
          <a:chExt cx="0" cy="0"/>
        </a:xfrm>
      </p:grpSpPr>
      <p:sp>
        <p:nvSpPr>
          <p:cNvPr id="154" name="Google Shape;154;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55" name="Google Shape;155;p39"/>
          <p:cNvSpPr/>
          <p:nvPr/>
        </p:nvSpPr>
        <p:spPr>
          <a:xfrm>
            <a:off x="125" y="0"/>
            <a:ext cx="9144000" cy="658500"/>
          </a:xfrm>
          <a:prstGeom prst="rect">
            <a:avLst/>
          </a:prstGeom>
          <a:solidFill>
            <a:srgbClr val="115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39"/>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p:cSld name="TITLE_ONLY_8">
    <p:spTree>
      <p:nvGrpSpPr>
        <p:cNvPr id="1" name="Shape 157"/>
        <p:cNvGrpSpPr/>
        <p:nvPr/>
      </p:nvGrpSpPr>
      <p:grpSpPr>
        <a:xfrm>
          <a:off x="0" y="0"/>
          <a:ext cx="0" cy="0"/>
          <a:chOff x="0" y="0"/>
          <a:chExt cx="0" cy="0"/>
        </a:xfrm>
      </p:grpSpPr>
      <p:sp>
        <p:nvSpPr>
          <p:cNvPr id="158" name="Google Shape;158;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59" name="Google Shape;159;p40"/>
          <p:cNvSpPr/>
          <p:nvPr/>
        </p:nvSpPr>
        <p:spPr>
          <a:xfrm>
            <a:off x="125" y="0"/>
            <a:ext cx="9144000" cy="658500"/>
          </a:xfrm>
          <a:prstGeom prst="rect">
            <a:avLst/>
          </a:prstGeom>
          <a:solidFill>
            <a:srgbClr val="115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40"/>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p:cSld name="TITLE_AND_BODY_9">
    <p:spTree>
      <p:nvGrpSpPr>
        <p:cNvPr id="1" name="Shape 161"/>
        <p:cNvGrpSpPr/>
        <p:nvPr/>
      </p:nvGrpSpPr>
      <p:grpSpPr>
        <a:xfrm>
          <a:off x="0" y="0"/>
          <a:ext cx="0" cy="0"/>
          <a:chOff x="0" y="0"/>
          <a:chExt cx="0" cy="0"/>
        </a:xfrm>
      </p:grpSpPr>
      <p:sp>
        <p:nvSpPr>
          <p:cNvPr id="162" name="Google Shape;162;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4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3" name="Google Shape;163;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64" name="Google Shape;164;p41"/>
          <p:cNvSpPr/>
          <p:nvPr/>
        </p:nvSpPr>
        <p:spPr>
          <a:xfrm>
            <a:off x="125" y="0"/>
            <a:ext cx="9144000" cy="658500"/>
          </a:xfrm>
          <a:prstGeom prst="rect">
            <a:avLst/>
          </a:prstGeom>
          <a:solidFill>
            <a:srgbClr val="115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41"/>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cSld name="TITLE_ONLY_9">
    <p:spTree>
      <p:nvGrpSpPr>
        <p:cNvPr id="1" name="Shape 166"/>
        <p:cNvGrpSpPr/>
        <p:nvPr/>
      </p:nvGrpSpPr>
      <p:grpSpPr>
        <a:xfrm>
          <a:off x="0" y="0"/>
          <a:ext cx="0" cy="0"/>
          <a:chOff x="0" y="0"/>
          <a:chExt cx="0" cy="0"/>
        </a:xfrm>
      </p:grpSpPr>
      <p:sp>
        <p:nvSpPr>
          <p:cNvPr id="167" name="Google Shape;167;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68" name="Google Shape;168;p42"/>
          <p:cNvSpPr/>
          <p:nvPr/>
        </p:nvSpPr>
        <p:spPr>
          <a:xfrm>
            <a:off x="125" y="0"/>
            <a:ext cx="9144000" cy="658500"/>
          </a:xfrm>
          <a:prstGeom prst="rect">
            <a:avLst/>
          </a:prstGeom>
          <a:solidFill>
            <a:srgbClr val="115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42"/>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_ONLY_10">
    <p:spTree>
      <p:nvGrpSpPr>
        <p:cNvPr id="1" name="Shape 170"/>
        <p:cNvGrpSpPr/>
        <p:nvPr/>
      </p:nvGrpSpPr>
      <p:grpSpPr>
        <a:xfrm>
          <a:off x="0" y="0"/>
          <a:ext cx="0" cy="0"/>
          <a:chOff x="0" y="0"/>
          <a:chExt cx="0" cy="0"/>
        </a:xfrm>
      </p:grpSpPr>
      <p:sp>
        <p:nvSpPr>
          <p:cNvPr id="171" name="Google Shape;171;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72" name="Google Shape;172;p43"/>
          <p:cNvSpPr/>
          <p:nvPr/>
        </p:nvSpPr>
        <p:spPr>
          <a:xfrm>
            <a:off x="125" y="0"/>
            <a:ext cx="9144000" cy="658500"/>
          </a:xfrm>
          <a:prstGeom prst="rect">
            <a:avLst/>
          </a:prstGeom>
          <a:solidFill>
            <a:srgbClr val="FF8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43"/>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age de titre ">
  <p:cSld name="Divider - Blue_1_1">
    <p:bg>
      <p:bgPr>
        <a:solidFill>
          <a:schemeClr val="lt1"/>
        </a:solidFill>
        <a:effectLst/>
      </p:bgPr>
    </p:bg>
    <p:spTree>
      <p:nvGrpSpPr>
        <p:cNvPr id="1" name="Shape 174"/>
        <p:cNvGrpSpPr/>
        <p:nvPr/>
      </p:nvGrpSpPr>
      <p:grpSpPr>
        <a:xfrm>
          <a:off x="0" y="0"/>
          <a:ext cx="0" cy="0"/>
          <a:chOff x="0" y="0"/>
          <a:chExt cx="0" cy="0"/>
        </a:xfrm>
      </p:grpSpPr>
      <p:sp>
        <p:nvSpPr>
          <p:cNvPr id="175" name="Google Shape;175;p44"/>
          <p:cNvSpPr txBox="1">
            <a:spLocks noGrp="1"/>
          </p:cNvSpPr>
          <p:nvPr>
            <p:ph type="sldNum" idx="12"/>
          </p:nvPr>
        </p:nvSpPr>
        <p:spPr>
          <a:xfrm>
            <a:off x="8720885" y="4801676"/>
            <a:ext cx="342900" cy="273900"/>
          </a:xfrm>
          <a:prstGeom prst="rect">
            <a:avLst/>
          </a:prstGeom>
          <a:noFill/>
          <a:ln>
            <a:noFill/>
          </a:ln>
        </p:spPr>
        <p:txBody>
          <a:bodyPr spcFirstLastPara="1" wrap="square" lIns="91425" tIns="45700" rIns="91425" bIns="45700" anchor="b" anchorCtr="0">
            <a:normAutofit/>
          </a:bodyPr>
          <a:lstStyle>
            <a:lvl1pPr marL="0" marR="0" lvl="0" indent="0" algn="r">
              <a:lnSpc>
                <a:spcPct val="100000"/>
              </a:lnSpc>
              <a:spcBef>
                <a:spcPts val="0"/>
              </a:spcBef>
              <a:spcAft>
                <a:spcPts val="0"/>
              </a:spcAft>
              <a:buClr>
                <a:schemeClr val="lt1"/>
              </a:buClr>
              <a:buSzPts val="600"/>
              <a:buFont typeface="Calibri"/>
              <a:buNone/>
              <a:defRPr sz="6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600"/>
              <a:buFont typeface="Calibri"/>
              <a:buNone/>
              <a:defRPr sz="6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600"/>
              <a:buFont typeface="Calibri"/>
              <a:buNone/>
              <a:defRPr sz="6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600"/>
              <a:buFont typeface="Calibri"/>
              <a:buNone/>
              <a:defRPr sz="6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600"/>
              <a:buFont typeface="Calibri"/>
              <a:buNone/>
              <a:defRPr sz="6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600"/>
              <a:buFont typeface="Calibri"/>
              <a:buNone/>
              <a:defRPr sz="6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600"/>
              <a:buFont typeface="Calibri"/>
              <a:buNone/>
              <a:defRPr sz="6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600"/>
              <a:buFont typeface="Calibri"/>
              <a:buNone/>
              <a:defRPr sz="6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600"/>
              <a:buFont typeface="Calibri"/>
              <a:buNone/>
              <a:defRPr sz="6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76" name="Google Shape;176;p44"/>
          <p:cNvSpPr/>
          <p:nvPr/>
        </p:nvSpPr>
        <p:spPr>
          <a:xfrm>
            <a:off x="-90750" y="-113450"/>
            <a:ext cx="9371100" cy="5256900"/>
          </a:xfrm>
          <a:prstGeom prst="rect">
            <a:avLst/>
          </a:prstGeom>
          <a:solidFill>
            <a:srgbClr val="008C8C"/>
          </a:solidFill>
          <a:ln w="28575" cap="flat" cmpd="sng">
            <a:solidFill>
              <a:schemeClr val="lt1"/>
            </a:solidFill>
            <a:prstDash val="solid"/>
            <a:round/>
            <a:headEnd type="none" w="sm" len="sm"/>
            <a:tailEnd type="none" w="sm" len="sm"/>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sp>
        <p:nvSpPr>
          <p:cNvPr id="177" name="Google Shape;177;p44"/>
          <p:cNvSpPr txBox="1"/>
          <p:nvPr/>
        </p:nvSpPr>
        <p:spPr>
          <a:xfrm>
            <a:off x="962188" y="2048788"/>
            <a:ext cx="78771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FFFFFF"/>
              </a:solidFill>
              <a:latin typeface="Google Sans"/>
              <a:ea typeface="Google Sans"/>
              <a:cs typeface="Google Sans"/>
              <a:sym typeface="Google San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4">
  <p:cSld name="TITLE_AND_BODY_10">
    <p:spTree>
      <p:nvGrpSpPr>
        <p:cNvPr id="1" name="Shape 178"/>
        <p:cNvGrpSpPr/>
        <p:nvPr/>
      </p:nvGrpSpPr>
      <p:grpSpPr>
        <a:xfrm>
          <a:off x="0" y="0"/>
          <a:ext cx="0" cy="0"/>
          <a:chOff x="0" y="0"/>
          <a:chExt cx="0" cy="0"/>
        </a:xfrm>
      </p:grpSpPr>
      <p:sp>
        <p:nvSpPr>
          <p:cNvPr id="179" name="Google Shape;179;p45"/>
          <p:cNvSpPr txBox="1">
            <a:spLocks noGrp="1"/>
          </p:cNvSpPr>
          <p:nvPr>
            <p:ph type="body" idx="1"/>
          </p:nvPr>
        </p:nvSpPr>
        <p:spPr>
          <a:xfrm>
            <a:off x="226200" y="952663"/>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4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80" name="Google Shape;180;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81" name="Google Shape;181;p45"/>
          <p:cNvSpPr/>
          <p:nvPr/>
        </p:nvSpPr>
        <p:spPr>
          <a:xfrm>
            <a:off x="125" y="0"/>
            <a:ext cx="9144000" cy="658500"/>
          </a:xfrm>
          <a:prstGeom prst="rect">
            <a:avLst/>
          </a:prstGeom>
          <a:solidFill>
            <a:srgbClr val="FF8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45"/>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3">
  <p:cSld name="TITLE_ONLY_11">
    <p:spTree>
      <p:nvGrpSpPr>
        <p:cNvPr id="1" name="Shape 183"/>
        <p:cNvGrpSpPr/>
        <p:nvPr/>
      </p:nvGrpSpPr>
      <p:grpSpPr>
        <a:xfrm>
          <a:off x="0" y="0"/>
          <a:ext cx="0" cy="0"/>
          <a:chOff x="0" y="0"/>
          <a:chExt cx="0" cy="0"/>
        </a:xfrm>
      </p:grpSpPr>
      <p:sp>
        <p:nvSpPr>
          <p:cNvPr id="184" name="Google Shape;184;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85" name="Google Shape;185;p46"/>
          <p:cNvSpPr/>
          <p:nvPr/>
        </p:nvSpPr>
        <p:spPr>
          <a:xfrm>
            <a:off x="125" y="0"/>
            <a:ext cx="9144000" cy="658500"/>
          </a:xfrm>
          <a:prstGeom prst="rect">
            <a:avLst/>
          </a:prstGeom>
          <a:solidFill>
            <a:srgbClr val="FF8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46"/>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p:cSld name="TITLE_AND_BODY_11">
    <p:spTree>
      <p:nvGrpSpPr>
        <p:cNvPr id="1" name="Shape 187"/>
        <p:cNvGrpSpPr/>
        <p:nvPr/>
      </p:nvGrpSpPr>
      <p:grpSpPr>
        <a:xfrm>
          <a:off x="0" y="0"/>
          <a:ext cx="0" cy="0"/>
          <a:chOff x="0" y="0"/>
          <a:chExt cx="0" cy="0"/>
        </a:xfrm>
      </p:grpSpPr>
      <p:sp>
        <p:nvSpPr>
          <p:cNvPr id="188" name="Google Shape;188;p47"/>
          <p:cNvSpPr txBox="1">
            <a:spLocks noGrp="1"/>
          </p:cNvSpPr>
          <p:nvPr>
            <p:ph type="body" idx="1"/>
          </p:nvPr>
        </p:nvSpPr>
        <p:spPr>
          <a:xfrm>
            <a:off x="226200" y="952663"/>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4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89" name="Google Shape;189;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90" name="Google Shape;190;p47"/>
          <p:cNvSpPr/>
          <p:nvPr/>
        </p:nvSpPr>
        <p:spPr>
          <a:xfrm>
            <a:off x="125" y="0"/>
            <a:ext cx="9144000" cy="658500"/>
          </a:xfrm>
          <a:prstGeom prst="rect">
            <a:avLst/>
          </a:prstGeom>
          <a:solidFill>
            <a:srgbClr val="FF8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47"/>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p:cSld name="TITLE_ONLY_12">
    <p:spTree>
      <p:nvGrpSpPr>
        <p:cNvPr id="1" name="Shape 192"/>
        <p:cNvGrpSpPr/>
        <p:nvPr/>
      </p:nvGrpSpPr>
      <p:grpSpPr>
        <a:xfrm>
          <a:off x="0" y="0"/>
          <a:ext cx="0" cy="0"/>
          <a:chOff x="0" y="0"/>
          <a:chExt cx="0" cy="0"/>
        </a:xfrm>
      </p:grpSpPr>
      <p:sp>
        <p:nvSpPr>
          <p:cNvPr id="193" name="Google Shape;193;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94" name="Google Shape;194;p48"/>
          <p:cNvSpPr/>
          <p:nvPr/>
        </p:nvSpPr>
        <p:spPr>
          <a:xfrm>
            <a:off x="125" y="0"/>
            <a:ext cx="9144000" cy="658500"/>
          </a:xfrm>
          <a:prstGeom prst="rect">
            <a:avLst/>
          </a:prstGeom>
          <a:solidFill>
            <a:srgbClr val="FF8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48"/>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4">
  <p:cSld name="TITLE_ONLY_13">
    <p:spTree>
      <p:nvGrpSpPr>
        <p:cNvPr id="1" name="Shape 196"/>
        <p:cNvGrpSpPr/>
        <p:nvPr/>
      </p:nvGrpSpPr>
      <p:grpSpPr>
        <a:xfrm>
          <a:off x="0" y="0"/>
          <a:ext cx="0" cy="0"/>
          <a:chOff x="0" y="0"/>
          <a:chExt cx="0" cy="0"/>
        </a:xfrm>
      </p:grpSpPr>
      <p:sp>
        <p:nvSpPr>
          <p:cNvPr id="197" name="Google Shape;197;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98" name="Google Shape;198;p49"/>
          <p:cNvSpPr/>
          <p:nvPr/>
        </p:nvSpPr>
        <p:spPr>
          <a:xfrm>
            <a:off x="125" y="0"/>
            <a:ext cx="9144000" cy="658500"/>
          </a:xfrm>
          <a:prstGeom prst="rect">
            <a:avLst/>
          </a:prstGeom>
          <a:solidFill>
            <a:srgbClr val="115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49"/>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re et corps 1 1">
  <p:cSld name="TITLE_AND_BODY_1_1">
    <p:spTree>
      <p:nvGrpSpPr>
        <p:cNvPr id="1" name="Shape 200"/>
        <p:cNvGrpSpPr/>
        <p:nvPr/>
      </p:nvGrpSpPr>
      <p:grpSpPr>
        <a:xfrm>
          <a:off x="0" y="0"/>
          <a:ext cx="0" cy="0"/>
          <a:chOff x="0" y="0"/>
          <a:chExt cx="0" cy="0"/>
        </a:xfrm>
      </p:grpSpPr>
      <p:sp>
        <p:nvSpPr>
          <p:cNvPr id="201" name="Google Shape;201;p50"/>
          <p:cNvSpPr/>
          <p:nvPr/>
        </p:nvSpPr>
        <p:spPr>
          <a:xfrm>
            <a:off x="6871000" y="-125"/>
            <a:ext cx="2273100" cy="5143500"/>
          </a:xfrm>
          <a:prstGeom prst="rect">
            <a:avLst/>
          </a:prstGeom>
          <a:solidFill>
            <a:srgbClr val="FFF3E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0"/>
          <p:cNvSpPr txBox="1">
            <a:spLocks noGrp="1"/>
          </p:cNvSpPr>
          <p:nvPr>
            <p:ph type="title"/>
          </p:nvPr>
        </p:nvSpPr>
        <p:spPr>
          <a:xfrm>
            <a:off x="311700" y="341125"/>
            <a:ext cx="6312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300"/>
              <a:buFont typeface="Plus Jakarta Sans"/>
              <a:buNone/>
              <a:defRPr sz="2300" b="1">
                <a:latin typeface="Plus Jakarta Sans"/>
                <a:ea typeface="Plus Jakarta Sans"/>
                <a:cs typeface="Plus Jakarta Sans"/>
                <a:sym typeface="Plus Jakarta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3" name="Google Shape;203;p50"/>
          <p:cNvSpPr txBox="1">
            <a:spLocks noGrp="1"/>
          </p:cNvSpPr>
          <p:nvPr>
            <p:ph type="body" idx="1"/>
          </p:nvPr>
        </p:nvSpPr>
        <p:spPr>
          <a:xfrm>
            <a:off x="311700" y="1076275"/>
            <a:ext cx="6312600" cy="3586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FC8716"/>
              </a:buClr>
              <a:buSzPts val="1800"/>
              <a:buFont typeface="Plus Jakarta Sans Medium"/>
              <a:buChar char="●"/>
              <a:defRPr>
                <a:solidFill>
                  <a:schemeClr val="dk1"/>
                </a:solidFill>
                <a:latin typeface="Plus Jakarta Sans Medium"/>
                <a:ea typeface="Plus Jakarta Sans Medium"/>
                <a:cs typeface="Plus Jakarta Sans Medium"/>
                <a:sym typeface="Plus Jakarta Sans Medium"/>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204" name="Google Shape;204;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05" name="Google Shape;205;p50"/>
          <p:cNvSpPr txBox="1">
            <a:spLocks noGrp="1"/>
          </p:cNvSpPr>
          <p:nvPr>
            <p:ph type="subTitle" idx="2"/>
          </p:nvPr>
        </p:nvSpPr>
        <p:spPr>
          <a:xfrm>
            <a:off x="7117900" y="1076275"/>
            <a:ext cx="1779300" cy="1075200"/>
          </a:xfrm>
          <a:prstGeom prst="rect">
            <a:avLst/>
          </a:prstGeom>
        </p:spPr>
        <p:txBody>
          <a:bodyPr spcFirstLastPara="1" wrap="square" lIns="91425" tIns="91425" rIns="91425" bIns="91425" anchor="t" anchorCtr="0">
            <a:normAutofit/>
          </a:bodyPr>
          <a:lstStyle>
            <a:lvl1pPr lvl="0">
              <a:spcBef>
                <a:spcPts val="0"/>
              </a:spcBef>
              <a:spcAft>
                <a:spcPts val="0"/>
              </a:spcAft>
              <a:buSzPts val="1400"/>
              <a:buFont typeface="Nunito"/>
              <a:buNone/>
              <a:defRPr sz="1400">
                <a:latin typeface="Nunito"/>
                <a:ea typeface="Nunito"/>
                <a:cs typeface="Nunito"/>
                <a:sym typeface="Nuni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6" name="Google Shape;206;p50"/>
          <p:cNvPicPr preferRelativeResize="0"/>
          <p:nvPr/>
        </p:nvPicPr>
        <p:blipFill rotWithShape="1">
          <a:blip r:embed="rId2">
            <a:alphaModFix/>
          </a:blip>
          <a:srcRect r="78708" b="50641"/>
          <a:stretch/>
        </p:blipFill>
        <p:spPr>
          <a:xfrm>
            <a:off x="7718700" y="4418575"/>
            <a:ext cx="939049" cy="72492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p:cSld name="TITLE_ONLY_14">
    <p:spTree>
      <p:nvGrpSpPr>
        <p:cNvPr id="1" name="Shape 207"/>
        <p:cNvGrpSpPr/>
        <p:nvPr/>
      </p:nvGrpSpPr>
      <p:grpSpPr>
        <a:xfrm>
          <a:off x="0" y="0"/>
          <a:ext cx="0" cy="0"/>
          <a:chOff x="0" y="0"/>
          <a:chExt cx="0" cy="0"/>
        </a:xfrm>
      </p:grpSpPr>
      <p:sp>
        <p:nvSpPr>
          <p:cNvPr id="208" name="Google Shape;208;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09" name="Google Shape;209;p51"/>
          <p:cNvSpPr/>
          <p:nvPr/>
        </p:nvSpPr>
        <p:spPr>
          <a:xfrm>
            <a:off x="125" y="0"/>
            <a:ext cx="9144000" cy="658500"/>
          </a:xfrm>
          <a:prstGeom prst="rect">
            <a:avLst/>
          </a:prstGeom>
          <a:solidFill>
            <a:srgbClr val="FFD9B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51"/>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3A3E3E"/>
              </a:buClr>
              <a:buSzPts val="2800"/>
              <a:buFont typeface="Plus Jakarta Sans"/>
              <a:buNone/>
              <a:defRPr>
                <a:solidFill>
                  <a:srgbClr val="3A3E3E"/>
                </a:solidFill>
                <a:latin typeface="Plus Jakarta Sans"/>
                <a:ea typeface="Plus Jakarta Sans"/>
                <a:cs typeface="Plus Jakarta Sans"/>
                <a:sym typeface="Plus Jakarta Sans"/>
              </a:defRPr>
            </a:lvl1pPr>
            <a:lvl2pPr lvl="1" algn="l">
              <a:lnSpc>
                <a:spcPct val="100000"/>
              </a:lnSpc>
              <a:spcBef>
                <a:spcPts val="0"/>
              </a:spcBef>
              <a:spcAft>
                <a:spcPts val="0"/>
              </a:spcAft>
              <a:buClr>
                <a:srgbClr val="3A3E3E"/>
              </a:buClr>
              <a:buSzPts val="2800"/>
              <a:buNone/>
              <a:defRPr>
                <a:solidFill>
                  <a:srgbClr val="3A3E3E"/>
                </a:solidFill>
              </a:defRPr>
            </a:lvl2pPr>
            <a:lvl3pPr lvl="2" algn="l">
              <a:lnSpc>
                <a:spcPct val="100000"/>
              </a:lnSpc>
              <a:spcBef>
                <a:spcPts val="0"/>
              </a:spcBef>
              <a:spcAft>
                <a:spcPts val="0"/>
              </a:spcAft>
              <a:buClr>
                <a:srgbClr val="3A3E3E"/>
              </a:buClr>
              <a:buSzPts val="2800"/>
              <a:buNone/>
              <a:defRPr>
                <a:solidFill>
                  <a:srgbClr val="3A3E3E"/>
                </a:solidFill>
              </a:defRPr>
            </a:lvl3pPr>
            <a:lvl4pPr lvl="3" algn="l">
              <a:lnSpc>
                <a:spcPct val="100000"/>
              </a:lnSpc>
              <a:spcBef>
                <a:spcPts val="0"/>
              </a:spcBef>
              <a:spcAft>
                <a:spcPts val="0"/>
              </a:spcAft>
              <a:buClr>
                <a:srgbClr val="3A3E3E"/>
              </a:buClr>
              <a:buSzPts val="2800"/>
              <a:buNone/>
              <a:defRPr>
                <a:solidFill>
                  <a:srgbClr val="3A3E3E"/>
                </a:solidFill>
              </a:defRPr>
            </a:lvl4pPr>
            <a:lvl5pPr lvl="4" algn="l">
              <a:lnSpc>
                <a:spcPct val="100000"/>
              </a:lnSpc>
              <a:spcBef>
                <a:spcPts val="0"/>
              </a:spcBef>
              <a:spcAft>
                <a:spcPts val="0"/>
              </a:spcAft>
              <a:buClr>
                <a:srgbClr val="3A3E3E"/>
              </a:buClr>
              <a:buSzPts val="2800"/>
              <a:buNone/>
              <a:defRPr>
                <a:solidFill>
                  <a:srgbClr val="3A3E3E"/>
                </a:solidFill>
              </a:defRPr>
            </a:lvl5pPr>
            <a:lvl6pPr lvl="5" algn="l">
              <a:lnSpc>
                <a:spcPct val="100000"/>
              </a:lnSpc>
              <a:spcBef>
                <a:spcPts val="0"/>
              </a:spcBef>
              <a:spcAft>
                <a:spcPts val="0"/>
              </a:spcAft>
              <a:buClr>
                <a:srgbClr val="3A3E3E"/>
              </a:buClr>
              <a:buSzPts val="2800"/>
              <a:buNone/>
              <a:defRPr>
                <a:solidFill>
                  <a:srgbClr val="3A3E3E"/>
                </a:solidFill>
              </a:defRPr>
            </a:lvl6pPr>
            <a:lvl7pPr lvl="6" algn="l">
              <a:lnSpc>
                <a:spcPct val="100000"/>
              </a:lnSpc>
              <a:spcBef>
                <a:spcPts val="0"/>
              </a:spcBef>
              <a:spcAft>
                <a:spcPts val="0"/>
              </a:spcAft>
              <a:buClr>
                <a:srgbClr val="3A3E3E"/>
              </a:buClr>
              <a:buSzPts val="2800"/>
              <a:buNone/>
              <a:defRPr>
                <a:solidFill>
                  <a:srgbClr val="3A3E3E"/>
                </a:solidFill>
              </a:defRPr>
            </a:lvl7pPr>
            <a:lvl8pPr lvl="7" algn="l">
              <a:lnSpc>
                <a:spcPct val="100000"/>
              </a:lnSpc>
              <a:spcBef>
                <a:spcPts val="0"/>
              </a:spcBef>
              <a:spcAft>
                <a:spcPts val="0"/>
              </a:spcAft>
              <a:buClr>
                <a:srgbClr val="3A3E3E"/>
              </a:buClr>
              <a:buSzPts val="2800"/>
              <a:buNone/>
              <a:defRPr>
                <a:solidFill>
                  <a:srgbClr val="3A3E3E"/>
                </a:solidFill>
              </a:defRPr>
            </a:lvl8pPr>
            <a:lvl9pPr lvl="8" algn="l">
              <a:lnSpc>
                <a:spcPct val="100000"/>
              </a:lnSpc>
              <a:spcBef>
                <a:spcPts val="0"/>
              </a:spcBef>
              <a:spcAft>
                <a:spcPts val="0"/>
              </a:spcAft>
              <a:buClr>
                <a:srgbClr val="3A3E3E"/>
              </a:buClr>
              <a:buSzPts val="2800"/>
              <a:buNone/>
              <a:defRPr>
                <a:solidFill>
                  <a:srgbClr val="3A3E3E"/>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5">
  <p:cSld name="TITLE_ONLY_15">
    <p:spTree>
      <p:nvGrpSpPr>
        <p:cNvPr id="1" name="Shape 211"/>
        <p:cNvGrpSpPr/>
        <p:nvPr/>
      </p:nvGrpSpPr>
      <p:grpSpPr>
        <a:xfrm>
          <a:off x="0" y="0"/>
          <a:ext cx="0" cy="0"/>
          <a:chOff x="0" y="0"/>
          <a:chExt cx="0" cy="0"/>
        </a:xfrm>
      </p:grpSpPr>
      <p:sp>
        <p:nvSpPr>
          <p:cNvPr id="212" name="Google Shape;212;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13" name="Google Shape;213;p52"/>
          <p:cNvSpPr/>
          <p:nvPr/>
        </p:nvSpPr>
        <p:spPr>
          <a:xfrm>
            <a:off x="125" y="0"/>
            <a:ext cx="9144000" cy="658500"/>
          </a:xfrm>
          <a:prstGeom prst="rect">
            <a:avLst/>
          </a:prstGeom>
          <a:solidFill>
            <a:srgbClr val="115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52"/>
          <p:cNvSpPr txBox="1">
            <a:spLocks noGrp="1"/>
          </p:cNvSpPr>
          <p:nvPr>
            <p:ph type="title"/>
          </p:nvPr>
        </p:nvSpPr>
        <p:spPr>
          <a:xfrm>
            <a:off x="311700" y="429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with marks">
  <p:cSld name="SECTION_HEADER_2">
    <p:bg>
      <p:bgPr>
        <a:solidFill>
          <a:srgbClr val="FFFFFF"/>
        </a:solidFill>
        <a:effectLst/>
      </p:bgPr>
    </p:bg>
    <p:spTree>
      <p:nvGrpSpPr>
        <p:cNvPr id="1" name="Shape 219"/>
        <p:cNvGrpSpPr/>
        <p:nvPr/>
      </p:nvGrpSpPr>
      <p:grpSpPr>
        <a:xfrm>
          <a:off x="0" y="0"/>
          <a:ext cx="0" cy="0"/>
          <a:chOff x="0" y="0"/>
          <a:chExt cx="0" cy="0"/>
        </a:xfrm>
      </p:grpSpPr>
      <p:pic>
        <p:nvPicPr>
          <p:cNvPr id="220" name="Google Shape;220;p54" descr="Hintergrund_Praesentation_white.jpg"/>
          <p:cNvPicPr preferRelativeResize="0"/>
          <p:nvPr/>
        </p:nvPicPr>
        <p:blipFill rotWithShape="1">
          <a:blip r:embed="rId2">
            <a:alphaModFix/>
          </a:blip>
          <a:srcRect t="7805" b="7805"/>
          <a:stretch/>
        </p:blipFill>
        <p:spPr>
          <a:xfrm>
            <a:off x="0" y="0"/>
            <a:ext cx="9143994" cy="5143500"/>
          </a:xfrm>
          <a:prstGeom prst="rect">
            <a:avLst/>
          </a:prstGeom>
          <a:noFill/>
          <a:ln>
            <a:noFill/>
          </a:ln>
        </p:spPr>
      </p:pic>
      <p:sp>
        <p:nvSpPr>
          <p:cNvPr id="221" name="Google Shape;221;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22" name="Google Shape;222;p54"/>
          <p:cNvSpPr txBox="1">
            <a:spLocks noGrp="1"/>
          </p:cNvSpPr>
          <p:nvPr>
            <p:ph type="title"/>
          </p:nvPr>
        </p:nvSpPr>
        <p:spPr>
          <a:xfrm>
            <a:off x="708900" y="1450700"/>
            <a:ext cx="7726200" cy="984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5200"/>
              <a:buFont typeface="Arial"/>
              <a:buNone/>
              <a:defRPr sz="52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23" name="Google Shape;223;p54" descr="WMDE_Logo_vertikal_black.png"/>
          <p:cNvPicPr preferRelativeResize="0"/>
          <p:nvPr/>
        </p:nvPicPr>
        <p:blipFill rotWithShape="1">
          <a:blip r:embed="rId3">
            <a:alphaModFix/>
          </a:blip>
          <a:srcRect/>
          <a:stretch/>
        </p:blipFill>
        <p:spPr>
          <a:xfrm>
            <a:off x="4155225" y="4198575"/>
            <a:ext cx="833550" cy="607902"/>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oint paired with Wikipedia">
  <p:cSld name="SECTION_HEADER_2_1_2_2">
    <p:bg>
      <p:bgPr>
        <a:solidFill>
          <a:srgbClr val="FFFFFF"/>
        </a:solidFill>
        <a:effectLst/>
      </p:bgPr>
    </p:bg>
    <p:spTree>
      <p:nvGrpSpPr>
        <p:cNvPr id="1" name="Shape 224"/>
        <p:cNvGrpSpPr/>
        <p:nvPr/>
      </p:nvGrpSpPr>
      <p:grpSpPr>
        <a:xfrm>
          <a:off x="0" y="0"/>
          <a:ext cx="0" cy="0"/>
          <a:chOff x="0" y="0"/>
          <a:chExt cx="0" cy="0"/>
        </a:xfrm>
      </p:grpSpPr>
      <p:sp>
        <p:nvSpPr>
          <p:cNvPr id="225" name="Google Shape;225;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26" name="Google Shape;226;p55"/>
          <p:cNvSpPr txBox="1">
            <a:spLocks noGrp="1"/>
          </p:cNvSpPr>
          <p:nvPr>
            <p:ph type="title"/>
          </p:nvPr>
        </p:nvSpPr>
        <p:spPr>
          <a:xfrm>
            <a:off x="279725" y="228600"/>
            <a:ext cx="4253700" cy="984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4400"/>
              <a:buFont typeface="Arial"/>
              <a:buNone/>
              <a:defRPr sz="44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7" name="Google Shape;227;p55"/>
          <p:cNvSpPr txBox="1">
            <a:spLocks noGrp="1"/>
          </p:cNvSpPr>
          <p:nvPr>
            <p:ph type="subTitle" idx="1"/>
          </p:nvPr>
        </p:nvSpPr>
        <p:spPr>
          <a:xfrm>
            <a:off x="279725" y="2615875"/>
            <a:ext cx="4253700" cy="10668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Source Serif Pro"/>
                <a:ea typeface="Source Serif Pro"/>
                <a:cs typeface="Source Serif Pro"/>
                <a:sym typeface="Source Serif Pro"/>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28" name="Google Shape;228;p55" descr="WMDE_Logo_vertikal_black.png"/>
          <p:cNvPicPr preferRelativeResize="0"/>
          <p:nvPr/>
        </p:nvPicPr>
        <p:blipFill rotWithShape="1">
          <a:blip r:embed="rId2">
            <a:alphaModFix/>
          </a:blip>
          <a:srcRect/>
          <a:stretch/>
        </p:blipFill>
        <p:spPr>
          <a:xfrm>
            <a:off x="4155225" y="4198575"/>
            <a:ext cx="833550" cy="607902"/>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ue title" type="title">
  <p:cSld name="TITLE">
    <p:bg>
      <p:bgPr>
        <a:solidFill>
          <a:srgbClr val="0063BF"/>
        </a:solidFill>
        <a:effectLst/>
      </p:bgPr>
    </p:bg>
    <p:spTree>
      <p:nvGrpSpPr>
        <p:cNvPr id="1" name="Shape 229"/>
        <p:cNvGrpSpPr/>
        <p:nvPr/>
      </p:nvGrpSpPr>
      <p:grpSpPr>
        <a:xfrm>
          <a:off x="0" y="0"/>
          <a:ext cx="0" cy="0"/>
          <a:chOff x="0" y="0"/>
          <a:chExt cx="0" cy="0"/>
        </a:xfrm>
      </p:grpSpPr>
      <p:pic>
        <p:nvPicPr>
          <p:cNvPr id="230" name="Google Shape;230;p56" descr="Hintergrund_Praesentation_blue.jpg"/>
          <p:cNvPicPr preferRelativeResize="0"/>
          <p:nvPr/>
        </p:nvPicPr>
        <p:blipFill rotWithShape="1">
          <a:blip r:embed="rId2">
            <a:alphaModFix/>
          </a:blip>
          <a:srcRect t="7805" b="7805"/>
          <a:stretch/>
        </p:blipFill>
        <p:spPr>
          <a:xfrm>
            <a:off x="0" y="0"/>
            <a:ext cx="9143994" cy="5143500"/>
          </a:xfrm>
          <a:prstGeom prst="rect">
            <a:avLst/>
          </a:prstGeom>
          <a:noFill/>
          <a:ln>
            <a:noFill/>
          </a:ln>
        </p:spPr>
      </p:pic>
      <p:sp>
        <p:nvSpPr>
          <p:cNvPr id="231" name="Google Shape;231;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32" name="Google Shape;232;p56" descr="WMDE_Logo_vertikal_white.png"/>
          <p:cNvPicPr preferRelativeResize="0"/>
          <p:nvPr/>
        </p:nvPicPr>
        <p:blipFill rotWithShape="1">
          <a:blip r:embed="rId3">
            <a:alphaModFix/>
          </a:blip>
          <a:srcRect l="-1791"/>
          <a:stretch/>
        </p:blipFill>
        <p:spPr>
          <a:xfrm>
            <a:off x="3742614" y="3462500"/>
            <a:ext cx="1658772" cy="1200726"/>
          </a:xfrm>
          <a:prstGeom prst="rect">
            <a:avLst/>
          </a:prstGeom>
          <a:noFill/>
          <a:ln>
            <a:noFill/>
          </a:ln>
        </p:spPr>
      </p:pic>
      <p:sp>
        <p:nvSpPr>
          <p:cNvPr id="233" name="Google Shape;233;p56"/>
          <p:cNvSpPr txBox="1">
            <a:spLocks noGrp="1"/>
          </p:cNvSpPr>
          <p:nvPr>
            <p:ph type="title"/>
          </p:nvPr>
        </p:nvSpPr>
        <p:spPr>
          <a:xfrm>
            <a:off x="708900" y="1450700"/>
            <a:ext cx="7726200" cy="984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5200"/>
              <a:buFont typeface="Arial"/>
              <a:buNone/>
              <a:defRPr sz="5200" b="1" i="0" u="none" strike="noStrike" cap="none">
                <a:solidFill>
                  <a:schemeClr val="dk1"/>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Green title">
  <p:cSld name="TITLE_2">
    <p:bg>
      <p:bgPr>
        <a:solidFill>
          <a:srgbClr val="009966"/>
        </a:solidFill>
        <a:effectLst/>
      </p:bgPr>
    </p:bg>
    <p:spTree>
      <p:nvGrpSpPr>
        <p:cNvPr id="1" name="Shape 234"/>
        <p:cNvGrpSpPr/>
        <p:nvPr/>
      </p:nvGrpSpPr>
      <p:grpSpPr>
        <a:xfrm>
          <a:off x="0" y="0"/>
          <a:ext cx="0" cy="0"/>
          <a:chOff x="0" y="0"/>
          <a:chExt cx="0" cy="0"/>
        </a:xfrm>
      </p:grpSpPr>
      <p:pic>
        <p:nvPicPr>
          <p:cNvPr id="235" name="Google Shape;235;p57" descr="Hintergrund_Praesentation_green.jpg"/>
          <p:cNvPicPr preferRelativeResize="0"/>
          <p:nvPr/>
        </p:nvPicPr>
        <p:blipFill rotWithShape="1">
          <a:blip r:embed="rId2">
            <a:alphaModFix/>
          </a:blip>
          <a:srcRect t="7805" b="7805"/>
          <a:stretch/>
        </p:blipFill>
        <p:spPr>
          <a:xfrm>
            <a:off x="0" y="0"/>
            <a:ext cx="9143994" cy="5143500"/>
          </a:xfrm>
          <a:prstGeom prst="rect">
            <a:avLst/>
          </a:prstGeom>
          <a:noFill/>
          <a:ln>
            <a:noFill/>
          </a:ln>
        </p:spPr>
      </p:pic>
      <p:sp>
        <p:nvSpPr>
          <p:cNvPr id="236" name="Google Shape;236;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37" name="Google Shape;237;p57"/>
          <p:cNvSpPr txBox="1">
            <a:spLocks noGrp="1"/>
          </p:cNvSpPr>
          <p:nvPr>
            <p:ph type="title"/>
          </p:nvPr>
        </p:nvSpPr>
        <p:spPr>
          <a:xfrm>
            <a:off x="708900" y="1450700"/>
            <a:ext cx="7726200" cy="984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5200"/>
              <a:buFont typeface="Arial"/>
              <a:buNone/>
              <a:defRPr sz="5200" b="1" i="0" u="none" strike="noStrike" cap="none">
                <a:solidFill>
                  <a:srgbClr val="FFFFFF"/>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38" name="Google Shape;238;p57" descr="WMDE_Logo_vertikal_white.png"/>
          <p:cNvPicPr preferRelativeResize="0"/>
          <p:nvPr/>
        </p:nvPicPr>
        <p:blipFill rotWithShape="1">
          <a:blip r:embed="rId3">
            <a:alphaModFix/>
          </a:blip>
          <a:srcRect l="-1791"/>
          <a:stretch/>
        </p:blipFill>
        <p:spPr>
          <a:xfrm>
            <a:off x="3742614" y="3462500"/>
            <a:ext cx="1658772" cy="1200726"/>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Green title 1">
  <p:cSld name="TITLE_2_1">
    <p:bg>
      <p:bgPr>
        <a:solidFill>
          <a:srgbClr val="009966"/>
        </a:solidFill>
        <a:effectLst/>
      </p:bgPr>
    </p:bg>
    <p:spTree>
      <p:nvGrpSpPr>
        <p:cNvPr id="1" name="Shape 239"/>
        <p:cNvGrpSpPr/>
        <p:nvPr/>
      </p:nvGrpSpPr>
      <p:grpSpPr>
        <a:xfrm>
          <a:off x="0" y="0"/>
          <a:ext cx="0" cy="0"/>
          <a:chOff x="0" y="0"/>
          <a:chExt cx="0" cy="0"/>
        </a:xfrm>
      </p:grpSpPr>
      <p:pic>
        <p:nvPicPr>
          <p:cNvPr id="240" name="Google Shape;240;p58" descr="Hintergrund_Praesentation_red.jpg"/>
          <p:cNvPicPr preferRelativeResize="0"/>
          <p:nvPr/>
        </p:nvPicPr>
        <p:blipFill rotWithShape="1">
          <a:blip r:embed="rId2">
            <a:alphaModFix/>
          </a:blip>
          <a:srcRect t="7805" b="7805"/>
          <a:stretch/>
        </p:blipFill>
        <p:spPr>
          <a:xfrm>
            <a:off x="0" y="0"/>
            <a:ext cx="9143994" cy="5143500"/>
          </a:xfrm>
          <a:prstGeom prst="rect">
            <a:avLst/>
          </a:prstGeom>
          <a:noFill/>
          <a:ln>
            <a:noFill/>
          </a:ln>
        </p:spPr>
      </p:pic>
      <p:sp>
        <p:nvSpPr>
          <p:cNvPr id="241" name="Google Shape;241;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42" name="Google Shape;242;p58"/>
          <p:cNvSpPr txBox="1">
            <a:spLocks noGrp="1"/>
          </p:cNvSpPr>
          <p:nvPr>
            <p:ph type="title"/>
          </p:nvPr>
        </p:nvSpPr>
        <p:spPr>
          <a:xfrm>
            <a:off x="708900" y="1450700"/>
            <a:ext cx="7726200" cy="984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5200"/>
              <a:buFont typeface="Arial"/>
              <a:buNone/>
              <a:defRPr sz="5200" b="1" i="0" u="none" strike="noStrike" cap="none">
                <a:solidFill>
                  <a:srgbClr val="FFFFFF"/>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43" name="Google Shape;243;p58" descr="WMDE_Logo_vertikal_white.png"/>
          <p:cNvPicPr preferRelativeResize="0"/>
          <p:nvPr/>
        </p:nvPicPr>
        <p:blipFill rotWithShape="1">
          <a:blip r:embed="rId3">
            <a:alphaModFix/>
          </a:blip>
          <a:srcRect l="-1791"/>
          <a:stretch/>
        </p:blipFill>
        <p:spPr>
          <a:xfrm>
            <a:off x="3742614" y="3462500"/>
            <a:ext cx="1658772" cy="120072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type="secHead">
  <p:cSld name="SECTION_HEADER">
    <p:bg>
      <p:bgPr>
        <a:solidFill>
          <a:srgbClr val="FFFFFF"/>
        </a:solidFill>
        <a:effectLst/>
      </p:bgPr>
    </p:bg>
    <p:spTree>
      <p:nvGrpSpPr>
        <p:cNvPr id="1" name="Shape 244"/>
        <p:cNvGrpSpPr/>
        <p:nvPr/>
      </p:nvGrpSpPr>
      <p:grpSpPr>
        <a:xfrm>
          <a:off x="0" y="0"/>
          <a:ext cx="0" cy="0"/>
          <a:chOff x="0" y="0"/>
          <a:chExt cx="0" cy="0"/>
        </a:xfrm>
      </p:grpSpPr>
      <p:sp>
        <p:nvSpPr>
          <p:cNvPr id="245" name="Google Shape;245;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46" name="Google Shape;246;p59" descr="WMDE_Logo_vertikal_black.png"/>
          <p:cNvPicPr preferRelativeResize="0"/>
          <p:nvPr/>
        </p:nvPicPr>
        <p:blipFill rotWithShape="1">
          <a:blip r:embed="rId2">
            <a:alphaModFix/>
          </a:blip>
          <a:srcRect/>
          <a:stretch/>
        </p:blipFill>
        <p:spPr>
          <a:xfrm>
            <a:off x="4155225" y="4205375"/>
            <a:ext cx="833550" cy="607902"/>
          </a:xfrm>
          <a:prstGeom prst="rect">
            <a:avLst/>
          </a:prstGeom>
          <a:noFill/>
          <a:ln>
            <a:noFill/>
          </a:ln>
        </p:spPr>
      </p:pic>
      <p:sp>
        <p:nvSpPr>
          <p:cNvPr id="247" name="Google Shape;247;p59"/>
          <p:cNvSpPr txBox="1">
            <a:spLocks noGrp="1"/>
          </p:cNvSpPr>
          <p:nvPr>
            <p:ph type="title"/>
          </p:nvPr>
        </p:nvSpPr>
        <p:spPr>
          <a:xfrm>
            <a:off x="708900" y="1450700"/>
            <a:ext cx="7726200" cy="984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5200"/>
              <a:buFont typeface="Arial"/>
              <a:buNone/>
              <a:defRPr sz="52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with marks 1">
  <p:cSld name="SECTION_HEADER_2_2">
    <p:bg>
      <p:bgPr>
        <a:solidFill>
          <a:srgbClr val="FFFFFF"/>
        </a:solidFill>
        <a:effectLst/>
      </p:bgPr>
    </p:bg>
    <p:spTree>
      <p:nvGrpSpPr>
        <p:cNvPr id="1" name="Shape 248"/>
        <p:cNvGrpSpPr/>
        <p:nvPr/>
      </p:nvGrpSpPr>
      <p:grpSpPr>
        <a:xfrm>
          <a:off x="0" y="0"/>
          <a:ext cx="0" cy="0"/>
          <a:chOff x="0" y="0"/>
          <a:chExt cx="0" cy="0"/>
        </a:xfrm>
      </p:grpSpPr>
      <p:pic>
        <p:nvPicPr>
          <p:cNvPr id="249" name="Google Shape;249;p60" descr="Hintergrund_Praesentation_white.jpg"/>
          <p:cNvPicPr preferRelativeResize="0"/>
          <p:nvPr/>
        </p:nvPicPr>
        <p:blipFill rotWithShape="1">
          <a:blip r:embed="rId2">
            <a:alphaModFix/>
          </a:blip>
          <a:srcRect t="7805" b="7805"/>
          <a:stretch/>
        </p:blipFill>
        <p:spPr>
          <a:xfrm>
            <a:off x="0" y="0"/>
            <a:ext cx="9143994" cy="5143500"/>
          </a:xfrm>
          <a:prstGeom prst="rect">
            <a:avLst/>
          </a:prstGeom>
          <a:noFill/>
          <a:ln>
            <a:noFill/>
          </a:ln>
        </p:spPr>
      </p:pic>
      <p:sp>
        <p:nvSpPr>
          <p:cNvPr id="250" name="Google Shape;250;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51" name="Google Shape;251;p60"/>
          <p:cNvSpPr txBox="1">
            <a:spLocks noGrp="1"/>
          </p:cNvSpPr>
          <p:nvPr>
            <p:ph type="title"/>
          </p:nvPr>
        </p:nvSpPr>
        <p:spPr>
          <a:xfrm>
            <a:off x="708900" y="1450700"/>
            <a:ext cx="7726200" cy="984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5200"/>
              <a:buFont typeface="Arial"/>
              <a:buNone/>
              <a:defRPr sz="52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with subtitle">
  <p:cSld name="SECTION_HEADER_2_1">
    <p:bg>
      <p:bgPr>
        <a:solidFill>
          <a:srgbClr val="FFFFFF"/>
        </a:solidFill>
        <a:effectLst/>
      </p:bgPr>
    </p:bg>
    <p:spTree>
      <p:nvGrpSpPr>
        <p:cNvPr id="1" name="Shape 252"/>
        <p:cNvGrpSpPr/>
        <p:nvPr/>
      </p:nvGrpSpPr>
      <p:grpSpPr>
        <a:xfrm>
          <a:off x="0" y="0"/>
          <a:ext cx="0" cy="0"/>
          <a:chOff x="0" y="0"/>
          <a:chExt cx="0" cy="0"/>
        </a:xfrm>
      </p:grpSpPr>
      <p:sp>
        <p:nvSpPr>
          <p:cNvPr id="253" name="Google Shape;253;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54" name="Google Shape;254;p61"/>
          <p:cNvSpPr txBox="1">
            <a:spLocks noGrp="1"/>
          </p:cNvSpPr>
          <p:nvPr>
            <p:ph type="title"/>
          </p:nvPr>
        </p:nvSpPr>
        <p:spPr>
          <a:xfrm>
            <a:off x="708900" y="1450700"/>
            <a:ext cx="7726200" cy="984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5200"/>
              <a:buFont typeface="Arial"/>
              <a:buNone/>
              <a:defRPr sz="52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5" name="Google Shape;255;p61"/>
          <p:cNvSpPr txBox="1">
            <a:spLocks noGrp="1"/>
          </p:cNvSpPr>
          <p:nvPr>
            <p:ph type="subTitle" idx="1"/>
          </p:nvPr>
        </p:nvSpPr>
        <p:spPr>
          <a:xfrm>
            <a:off x="708900" y="2615875"/>
            <a:ext cx="7726200" cy="1066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2400"/>
              <a:buFont typeface="Arial"/>
              <a:buNone/>
              <a:defRPr sz="2400" b="0" i="0" u="none" strike="noStrike" cap="none">
                <a:solidFill>
                  <a:srgbClr val="000000"/>
                </a:solidFill>
                <a:latin typeface="Source Serif Pro"/>
                <a:ea typeface="Source Serif Pro"/>
                <a:cs typeface="Source Serif Pro"/>
                <a:sym typeface="Source Serif Pro"/>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56" name="Google Shape;256;p61" descr="WMDE_Logo_vertikal_black.png"/>
          <p:cNvPicPr preferRelativeResize="0"/>
          <p:nvPr/>
        </p:nvPicPr>
        <p:blipFill rotWithShape="1">
          <a:blip r:embed="rId2">
            <a:alphaModFix/>
          </a:blip>
          <a:srcRect/>
          <a:stretch/>
        </p:blipFill>
        <p:spPr>
          <a:xfrm>
            <a:off x="4155225" y="4191750"/>
            <a:ext cx="833550" cy="607902"/>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white">
  <p:cSld name="SECTION_HEADER_2_1_1">
    <p:bg>
      <p:bgPr>
        <a:solidFill>
          <a:srgbClr val="FFFFFF"/>
        </a:solidFill>
        <a:effectLst/>
      </p:bgPr>
    </p:bg>
    <p:spTree>
      <p:nvGrpSpPr>
        <p:cNvPr id="1" name="Shape 257"/>
        <p:cNvGrpSpPr/>
        <p:nvPr/>
      </p:nvGrpSpPr>
      <p:grpSpPr>
        <a:xfrm>
          <a:off x="0" y="0"/>
          <a:ext cx="0" cy="0"/>
          <a:chOff x="0" y="0"/>
          <a:chExt cx="0" cy="0"/>
        </a:xfrm>
      </p:grpSpPr>
      <p:sp>
        <p:nvSpPr>
          <p:cNvPr id="258" name="Google Shape;258;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59" name="Google Shape;259;p62" descr="wm-stacklogo.png"/>
          <p:cNvPicPr preferRelativeResize="0"/>
          <p:nvPr/>
        </p:nvPicPr>
        <p:blipFill rotWithShape="1">
          <a:blip r:embed="rId2">
            <a:alphaModFix/>
          </a:blip>
          <a:srcRect/>
          <a:stretch/>
        </p:blipFill>
        <p:spPr>
          <a:xfrm>
            <a:off x="4038600" y="4025950"/>
            <a:ext cx="1066801" cy="1066801"/>
          </a:xfrm>
          <a:prstGeom prst="rect">
            <a:avLst/>
          </a:prstGeom>
          <a:noFill/>
          <a:ln>
            <a:noFill/>
          </a:ln>
        </p:spPr>
      </p:pic>
      <p:sp>
        <p:nvSpPr>
          <p:cNvPr id="260" name="Google Shape;260;p62"/>
          <p:cNvSpPr txBox="1">
            <a:spLocks noGrp="1"/>
          </p:cNvSpPr>
          <p:nvPr>
            <p:ph type="title"/>
          </p:nvPr>
        </p:nvSpPr>
        <p:spPr>
          <a:xfrm>
            <a:off x="708900" y="1450700"/>
            <a:ext cx="7726200" cy="984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5200"/>
              <a:buFont typeface="Arial"/>
              <a:buNone/>
              <a:defRPr sz="5200" b="1" i="0" u="none" strike="noStrike" cap="none">
                <a:solidFill>
                  <a:srgbClr val="FFFFFF"/>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oint with vertical photo on white">
  <p:cSld name="SECTION_HEADER_2_1_2">
    <p:bg>
      <p:bgPr>
        <a:solidFill>
          <a:srgbClr val="FFFFFF"/>
        </a:solidFill>
        <a:effectLst/>
      </p:bgPr>
    </p:bg>
    <p:spTree>
      <p:nvGrpSpPr>
        <p:cNvPr id="1" name="Shape 261"/>
        <p:cNvGrpSpPr/>
        <p:nvPr/>
      </p:nvGrpSpPr>
      <p:grpSpPr>
        <a:xfrm>
          <a:off x="0" y="0"/>
          <a:ext cx="0" cy="0"/>
          <a:chOff x="0" y="0"/>
          <a:chExt cx="0" cy="0"/>
        </a:xfrm>
      </p:grpSpPr>
      <p:sp>
        <p:nvSpPr>
          <p:cNvPr id="262" name="Google Shape;262;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63" name="Google Shape;263;p63"/>
          <p:cNvSpPr txBox="1">
            <a:spLocks noGrp="1"/>
          </p:cNvSpPr>
          <p:nvPr>
            <p:ph type="title"/>
          </p:nvPr>
        </p:nvSpPr>
        <p:spPr>
          <a:xfrm>
            <a:off x="279725" y="228600"/>
            <a:ext cx="3993300" cy="984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5200"/>
              <a:buFont typeface="Arial"/>
              <a:buNone/>
              <a:defRPr sz="52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4" name="Google Shape;264;p63"/>
          <p:cNvSpPr/>
          <p:nvPr/>
        </p:nvSpPr>
        <p:spPr>
          <a:xfrm>
            <a:off x="4581650" y="50"/>
            <a:ext cx="4562400" cy="5143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5" name="Google Shape;265;p63" descr="WMDE_Logo_vertikal_black.png"/>
          <p:cNvPicPr preferRelativeResize="0"/>
          <p:nvPr/>
        </p:nvPicPr>
        <p:blipFill rotWithShape="1">
          <a:blip r:embed="rId2">
            <a:alphaModFix/>
          </a:blip>
          <a:srcRect/>
          <a:stretch/>
        </p:blipFill>
        <p:spPr>
          <a:xfrm>
            <a:off x="1859600" y="4184950"/>
            <a:ext cx="833550" cy="607902"/>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oint with vertical photo on blue">
  <p:cSld name="SECTION_HEADER_2_1_2_1">
    <p:bg>
      <p:bgPr>
        <a:solidFill>
          <a:srgbClr val="0063BF"/>
        </a:solidFill>
        <a:effectLst/>
      </p:bgPr>
    </p:bg>
    <p:spTree>
      <p:nvGrpSpPr>
        <p:cNvPr id="1" name="Shape 266"/>
        <p:cNvGrpSpPr/>
        <p:nvPr/>
      </p:nvGrpSpPr>
      <p:grpSpPr>
        <a:xfrm>
          <a:off x="0" y="0"/>
          <a:ext cx="0" cy="0"/>
          <a:chOff x="0" y="0"/>
          <a:chExt cx="0" cy="0"/>
        </a:xfrm>
      </p:grpSpPr>
      <p:pic>
        <p:nvPicPr>
          <p:cNvPr id="267" name="Google Shape;267;p64" descr="Hintergrund_Praesentation_blue.jpg"/>
          <p:cNvPicPr preferRelativeResize="0"/>
          <p:nvPr/>
        </p:nvPicPr>
        <p:blipFill rotWithShape="1">
          <a:blip r:embed="rId2">
            <a:alphaModFix/>
          </a:blip>
          <a:srcRect l="20312" r="20312"/>
          <a:stretch/>
        </p:blipFill>
        <p:spPr>
          <a:xfrm>
            <a:off x="0" y="0"/>
            <a:ext cx="4581656" cy="5143500"/>
          </a:xfrm>
          <a:prstGeom prst="rect">
            <a:avLst/>
          </a:prstGeom>
          <a:noFill/>
          <a:ln>
            <a:noFill/>
          </a:ln>
        </p:spPr>
      </p:pic>
      <p:sp>
        <p:nvSpPr>
          <p:cNvPr id="268" name="Google Shape;268;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69" name="Google Shape;269;p64"/>
          <p:cNvSpPr txBox="1">
            <a:spLocks noGrp="1"/>
          </p:cNvSpPr>
          <p:nvPr>
            <p:ph type="title"/>
          </p:nvPr>
        </p:nvSpPr>
        <p:spPr>
          <a:xfrm>
            <a:off x="279725" y="228600"/>
            <a:ext cx="3993300" cy="984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5200"/>
              <a:buFont typeface="Arial"/>
              <a:buNone/>
              <a:defRPr sz="5200" b="1" i="0" u="none" strike="noStrike" cap="none">
                <a:solidFill>
                  <a:srgbClr val="FFFFFF"/>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0" name="Google Shape;270;p64"/>
          <p:cNvSpPr/>
          <p:nvPr/>
        </p:nvSpPr>
        <p:spPr>
          <a:xfrm>
            <a:off x="4581650" y="50"/>
            <a:ext cx="4562400" cy="5143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1" name="Google Shape;271;p64" descr="WMDE_Logo_vertikal_white.png"/>
          <p:cNvPicPr preferRelativeResize="0"/>
          <p:nvPr/>
        </p:nvPicPr>
        <p:blipFill rotWithShape="1">
          <a:blip r:embed="rId3">
            <a:alphaModFix/>
          </a:blip>
          <a:srcRect/>
          <a:stretch/>
        </p:blipFill>
        <p:spPr>
          <a:xfrm>
            <a:off x="1893363" y="4194138"/>
            <a:ext cx="766024" cy="564426"/>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oint with Wikipedia logo ">
  <p:cSld name="SECTION_HEADER_2_1_2_2_1">
    <p:bg>
      <p:bgPr>
        <a:solidFill>
          <a:srgbClr val="FFFFFF"/>
        </a:solidFill>
        <a:effectLst/>
      </p:bgPr>
    </p:bg>
    <p:spTree>
      <p:nvGrpSpPr>
        <p:cNvPr id="1" name="Shape 272"/>
        <p:cNvGrpSpPr/>
        <p:nvPr/>
      </p:nvGrpSpPr>
      <p:grpSpPr>
        <a:xfrm>
          <a:off x="0" y="0"/>
          <a:ext cx="0" cy="0"/>
          <a:chOff x="0" y="0"/>
          <a:chExt cx="0" cy="0"/>
        </a:xfrm>
      </p:grpSpPr>
      <p:sp>
        <p:nvSpPr>
          <p:cNvPr id="273" name="Google Shape;273;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74" name="Google Shape;274;p65"/>
          <p:cNvSpPr txBox="1">
            <a:spLocks noGrp="1"/>
          </p:cNvSpPr>
          <p:nvPr>
            <p:ph type="title"/>
          </p:nvPr>
        </p:nvSpPr>
        <p:spPr>
          <a:xfrm>
            <a:off x="279725" y="228600"/>
            <a:ext cx="8546100" cy="984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4400"/>
              <a:buFont typeface="Arial"/>
              <a:buNone/>
              <a:defRPr sz="44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5" name="Google Shape;275;p65"/>
          <p:cNvSpPr txBox="1">
            <a:spLocks noGrp="1"/>
          </p:cNvSpPr>
          <p:nvPr>
            <p:ph type="subTitle" idx="1"/>
          </p:nvPr>
        </p:nvSpPr>
        <p:spPr>
          <a:xfrm>
            <a:off x="279725" y="2615875"/>
            <a:ext cx="8546100" cy="10668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Source Serif Pro"/>
                <a:ea typeface="Source Serif Pro"/>
                <a:cs typeface="Source Serif Pro"/>
                <a:sym typeface="Source Serif Pro"/>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76" name="Google Shape;276;p65"/>
          <p:cNvPicPr preferRelativeResize="0"/>
          <p:nvPr/>
        </p:nvPicPr>
        <p:blipFill rotWithShape="1">
          <a:blip r:embed="rId2">
            <a:alphaModFix/>
          </a:blip>
          <a:srcRect/>
          <a:stretch/>
        </p:blipFill>
        <p:spPr>
          <a:xfrm>
            <a:off x="4174010" y="4019162"/>
            <a:ext cx="795980" cy="913774"/>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for table over blue">
  <p:cSld name="SECTION_HEADER_2_1_2_1_1">
    <p:bg>
      <p:bgPr>
        <a:solidFill>
          <a:srgbClr val="0063BF"/>
        </a:solidFill>
        <a:effectLst/>
      </p:bgPr>
    </p:bg>
    <p:spTree>
      <p:nvGrpSpPr>
        <p:cNvPr id="1" name="Shape 277"/>
        <p:cNvGrpSpPr/>
        <p:nvPr/>
      </p:nvGrpSpPr>
      <p:grpSpPr>
        <a:xfrm>
          <a:off x="0" y="0"/>
          <a:ext cx="0" cy="0"/>
          <a:chOff x="0" y="0"/>
          <a:chExt cx="0" cy="0"/>
        </a:xfrm>
      </p:grpSpPr>
      <p:sp>
        <p:nvSpPr>
          <p:cNvPr id="278" name="Google Shape;27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79" name="Google Shape;279;p66"/>
          <p:cNvSpPr txBox="1">
            <a:spLocks noGrp="1"/>
          </p:cNvSpPr>
          <p:nvPr>
            <p:ph type="title"/>
          </p:nvPr>
        </p:nvSpPr>
        <p:spPr>
          <a:xfrm>
            <a:off x="279725" y="228600"/>
            <a:ext cx="8488200" cy="984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5200"/>
              <a:buFont typeface="Arial"/>
              <a:buNone/>
              <a:defRPr sz="5200" b="1" i="0" u="none" strike="noStrike" cap="none">
                <a:solidFill>
                  <a:srgbClr val="FFFFFF"/>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80" name="Google Shape;280;p66" descr="WMDE_Logo_vertikal_white.png"/>
          <p:cNvPicPr preferRelativeResize="0"/>
          <p:nvPr/>
        </p:nvPicPr>
        <p:blipFill rotWithShape="1">
          <a:blip r:embed="rId2">
            <a:alphaModFix/>
          </a:blip>
          <a:srcRect/>
          <a:stretch/>
        </p:blipFill>
        <p:spPr>
          <a:xfrm>
            <a:off x="4188988" y="4352038"/>
            <a:ext cx="766024" cy="564426"/>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for table over white">
  <p:cSld name="SECTION_HEADER_2_1_2_1_1_1">
    <p:bg>
      <p:bgPr>
        <a:noFill/>
        <a:effectLst/>
      </p:bgPr>
    </p:bg>
    <p:spTree>
      <p:nvGrpSpPr>
        <p:cNvPr id="1" name="Shape 281"/>
        <p:cNvGrpSpPr/>
        <p:nvPr/>
      </p:nvGrpSpPr>
      <p:grpSpPr>
        <a:xfrm>
          <a:off x="0" y="0"/>
          <a:ext cx="0" cy="0"/>
          <a:chOff x="0" y="0"/>
          <a:chExt cx="0" cy="0"/>
        </a:xfrm>
      </p:grpSpPr>
      <p:sp>
        <p:nvSpPr>
          <p:cNvPr id="282" name="Google Shape;28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83" name="Google Shape;283;p67"/>
          <p:cNvSpPr txBox="1">
            <a:spLocks noGrp="1"/>
          </p:cNvSpPr>
          <p:nvPr>
            <p:ph type="title"/>
          </p:nvPr>
        </p:nvSpPr>
        <p:spPr>
          <a:xfrm>
            <a:off x="279725" y="228600"/>
            <a:ext cx="8488200" cy="984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5200"/>
              <a:buFont typeface="Arial"/>
              <a:buNone/>
              <a:defRPr sz="52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84" name="Google Shape;284;p67" descr="WMDE_Logo_vertikal_black.png"/>
          <p:cNvPicPr preferRelativeResize="0"/>
          <p:nvPr/>
        </p:nvPicPr>
        <p:blipFill rotWithShape="1">
          <a:blip r:embed="rId2">
            <a:alphaModFix/>
          </a:blip>
          <a:srcRect/>
          <a:stretch/>
        </p:blipFill>
        <p:spPr>
          <a:xfrm>
            <a:off x="4155225" y="4191750"/>
            <a:ext cx="833550" cy="607902"/>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in point with bullets on right">
  <p:cSld name="SECTION_HEADER_2_1_3">
    <p:bg>
      <p:bgPr>
        <a:solidFill>
          <a:srgbClr val="FFFFFF"/>
        </a:solidFill>
        <a:effectLst/>
      </p:bgPr>
    </p:bg>
    <p:spTree>
      <p:nvGrpSpPr>
        <p:cNvPr id="1" name="Shape 285"/>
        <p:cNvGrpSpPr/>
        <p:nvPr/>
      </p:nvGrpSpPr>
      <p:grpSpPr>
        <a:xfrm>
          <a:off x="0" y="0"/>
          <a:ext cx="0" cy="0"/>
          <a:chOff x="0" y="0"/>
          <a:chExt cx="0" cy="0"/>
        </a:xfrm>
      </p:grpSpPr>
      <p:sp>
        <p:nvSpPr>
          <p:cNvPr id="286" name="Google Shape;286;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87" name="Google Shape;287;p68"/>
          <p:cNvSpPr txBox="1">
            <a:spLocks noGrp="1"/>
          </p:cNvSpPr>
          <p:nvPr>
            <p:ph type="title"/>
          </p:nvPr>
        </p:nvSpPr>
        <p:spPr>
          <a:xfrm>
            <a:off x="327900" y="2079750"/>
            <a:ext cx="4427400" cy="984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5200"/>
              <a:buFont typeface="Arial"/>
              <a:buNone/>
              <a:defRPr sz="52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8" name="Google Shape;288;p68"/>
          <p:cNvSpPr txBox="1">
            <a:spLocks noGrp="1"/>
          </p:cNvSpPr>
          <p:nvPr>
            <p:ph type="subTitle" idx="1"/>
          </p:nvPr>
        </p:nvSpPr>
        <p:spPr>
          <a:xfrm>
            <a:off x="4755275" y="1198575"/>
            <a:ext cx="4051200" cy="1166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Source Serif Pro"/>
                <a:ea typeface="Source Serif Pro"/>
                <a:cs typeface="Source Serif Pro"/>
                <a:sym typeface="Source Serif Pro"/>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89" name="Google Shape;289;p68" descr="WMDE_Logo_vertikal_black.png"/>
          <p:cNvPicPr preferRelativeResize="0"/>
          <p:nvPr/>
        </p:nvPicPr>
        <p:blipFill rotWithShape="1">
          <a:blip r:embed="rId2">
            <a:alphaModFix/>
          </a:blip>
          <a:srcRect/>
          <a:stretch/>
        </p:blipFill>
        <p:spPr>
          <a:xfrm>
            <a:off x="4155225" y="4191750"/>
            <a:ext cx="833550" cy="607902"/>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with medium body text">
  <p:cSld name="SECTION_HEADER_2_1_2_2_2">
    <p:bg>
      <p:bgPr>
        <a:solidFill>
          <a:srgbClr val="FFFFFF"/>
        </a:solidFill>
        <a:effectLst/>
      </p:bgPr>
    </p:bg>
    <p:spTree>
      <p:nvGrpSpPr>
        <p:cNvPr id="1" name="Shape 290"/>
        <p:cNvGrpSpPr/>
        <p:nvPr/>
      </p:nvGrpSpPr>
      <p:grpSpPr>
        <a:xfrm>
          <a:off x="0" y="0"/>
          <a:ext cx="0" cy="0"/>
          <a:chOff x="0" y="0"/>
          <a:chExt cx="0" cy="0"/>
        </a:xfrm>
      </p:grpSpPr>
      <p:sp>
        <p:nvSpPr>
          <p:cNvPr id="291" name="Google Shape;291;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92" name="Google Shape;292;p69"/>
          <p:cNvSpPr txBox="1">
            <a:spLocks noGrp="1"/>
          </p:cNvSpPr>
          <p:nvPr>
            <p:ph type="title"/>
          </p:nvPr>
        </p:nvSpPr>
        <p:spPr>
          <a:xfrm>
            <a:off x="279725" y="228600"/>
            <a:ext cx="8526600" cy="984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5200"/>
              <a:buFont typeface="Arial"/>
              <a:buNone/>
              <a:defRPr sz="52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3" name="Google Shape;293;p69"/>
          <p:cNvSpPr txBox="1">
            <a:spLocks noGrp="1"/>
          </p:cNvSpPr>
          <p:nvPr>
            <p:ph type="subTitle" idx="1"/>
          </p:nvPr>
        </p:nvSpPr>
        <p:spPr>
          <a:xfrm>
            <a:off x="279725" y="1480600"/>
            <a:ext cx="8526600" cy="10668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Source Serif Pro"/>
                <a:ea typeface="Source Serif Pro"/>
                <a:cs typeface="Source Serif Pro"/>
                <a:sym typeface="Source Serif Pro"/>
              </a:defRPr>
            </a:lvl1pPr>
            <a:lvl2pPr marR="0" lvl="1"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pic>
        <p:nvPicPr>
          <p:cNvPr id="294" name="Google Shape;294;p69" descr="WMDE_Logo_vertikal_black.png"/>
          <p:cNvPicPr preferRelativeResize="0"/>
          <p:nvPr/>
        </p:nvPicPr>
        <p:blipFill rotWithShape="1">
          <a:blip r:embed="rId2">
            <a:alphaModFix/>
          </a:blip>
          <a:srcRect/>
          <a:stretch/>
        </p:blipFill>
        <p:spPr>
          <a:xfrm>
            <a:off x="4155225" y="4191750"/>
            <a:ext cx="833550" cy="607902"/>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with full width bullets">
  <p:cSld name="SECTION_HEADER_2_1_2_2_2_1">
    <p:bg>
      <p:bgPr>
        <a:solidFill>
          <a:srgbClr val="FFFFFF"/>
        </a:solidFill>
        <a:effectLst/>
      </p:bgPr>
    </p:bg>
    <p:spTree>
      <p:nvGrpSpPr>
        <p:cNvPr id="1" name="Shape 295"/>
        <p:cNvGrpSpPr/>
        <p:nvPr/>
      </p:nvGrpSpPr>
      <p:grpSpPr>
        <a:xfrm>
          <a:off x="0" y="0"/>
          <a:ext cx="0" cy="0"/>
          <a:chOff x="0" y="0"/>
          <a:chExt cx="0" cy="0"/>
        </a:xfrm>
      </p:grpSpPr>
      <p:sp>
        <p:nvSpPr>
          <p:cNvPr id="296" name="Google Shape;296;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97" name="Google Shape;297;p70"/>
          <p:cNvSpPr txBox="1">
            <a:spLocks noGrp="1"/>
          </p:cNvSpPr>
          <p:nvPr>
            <p:ph type="title"/>
          </p:nvPr>
        </p:nvSpPr>
        <p:spPr>
          <a:xfrm>
            <a:off x="279725" y="228600"/>
            <a:ext cx="8526600" cy="984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5200"/>
              <a:buFont typeface="Arial"/>
              <a:buNone/>
              <a:defRPr sz="52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8" name="Google Shape;298;p70"/>
          <p:cNvSpPr txBox="1">
            <a:spLocks noGrp="1"/>
          </p:cNvSpPr>
          <p:nvPr>
            <p:ph type="subTitle" idx="1"/>
          </p:nvPr>
        </p:nvSpPr>
        <p:spPr>
          <a:xfrm>
            <a:off x="279725" y="1937800"/>
            <a:ext cx="8526600" cy="10668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Source Serif Pro"/>
                <a:ea typeface="Source Serif Pro"/>
                <a:cs typeface="Source Serif Pro"/>
                <a:sym typeface="Source Serif Pro"/>
              </a:defRPr>
            </a:lvl1pPr>
            <a:lvl2pPr marR="0" lvl="1"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pic>
        <p:nvPicPr>
          <p:cNvPr id="299" name="Google Shape;299;p70" descr="WMDE_Logo_vertikal_black.png"/>
          <p:cNvPicPr preferRelativeResize="0"/>
          <p:nvPr/>
        </p:nvPicPr>
        <p:blipFill rotWithShape="1">
          <a:blip r:embed="rId2">
            <a:alphaModFix/>
          </a:blip>
          <a:srcRect/>
          <a:stretch/>
        </p:blipFill>
        <p:spPr>
          <a:xfrm>
            <a:off x="4155225" y="4184950"/>
            <a:ext cx="833550" cy="607902"/>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with full width bullets, no logo">
  <p:cSld name="SECTION_HEADER_2_1_2_2_2_1_2">
    <p:bg>
      <p:bgPr>
        <a:solidFill>
          <a:srgbClr val="FFFFFF"/>
        </a:solidFill>
        <a:effectLst/>
      </p:bgPr>
    </p:bg>
    <p:spTree>
      <p:nvGrpSpPr>
        <p:cNvPr id="1" name="Shape 300"/>
        <p:cNvGrpSpPr/>
        <p:nvPr/>
      </p:nvGrpSpPr>
      <p:grpSpPr>
        <a:xfrm>
          <a:off x="0" y="0"/>
          <a:ext cx="0" cy="0"/>
          <a:chOff x="0" y="0"/>
          <a:chExt cx="0" cy="0"/>
        </a:xfrm>
      </p:grpSpPr>
      <p:sp>
        <p:nvSpPr>
          <p:cNvPr id="301" name="Google Shape;301;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02" name="Google Shape;302;p71"/>
          <p:cNvSpPr txBox="1">
            <a:spLocks noGrp="1"/>
          </p:cNvSpPr>
          <p:nvPr>
            <p:ph type="title"/>
          </p:nvPr>
        </p:nvSpPr>
        <p:spPr>
          <a:xfrm>
            <a:off x="279725" y="228600"/>
            <a:ext cx="8526600" cy="984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5200"/>
              <a:buFont typeface="Arial"/>
              <a:buNone/>
              <a:defRPr sz="52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3" name="Google Shape;303;p71"/>
          <p:cNvSpPr txBox="1">
            <a:spLocks noGrp="1"/>
          </p:cNvSpPr>
          <p:nvPr>
            <p:ph type="subTitle" idx="1"/>
          </p:nvPr>
        </p:nvSpPr>
        <p:spPr>
          <a:xfrm>
            <a:off x="279725" y="1937800"/>
            <a:ext cx="8526600" cy="10668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Source Serif Pro"/>
                <a:ea typeface="Source Serif Pro"/>
                <a:cs typeface="Source Serif Pro"/>
                <a:sym typeface="Source Serif Pro"/>
              </a:defRPr>
            </a:lvl1pPr>
            <a:lvl2pPr marR="0" lvl="1"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with full width paragraph">
  <p:cSld name="SECTION_HEADER_2_1_2_2_2_1_1">
    <p:bg>
      <p:bgPr>
        <a:solidFill>
          <a:srgbClr val="FFFFFF"/>
        </a:solidFill>
        <a:effectLst/>
      </p:bgPr>
    </p:bg>
    <p:spTree>
      <p:nvGrpSpPr>
        <p:cNvPr id="1" name="Shape 304"/>
        <p:cNvGrpSpPr/>
        <p:nvPr/>
      </p:nvGrpSpPr>
      <p:grpSpPr>
        <a:xfrm>
          <a:off x="0" y="0"/>
          <a:ext cx="0" cy="0"/>
          <a:chOff x="0" y="0"/>
          <a:chExt cx="0" cy="0"/>
        </a:xfrm>
      </p:grpSpPr>
      <p:sp>
        <p:nvSpPr>
          <p:cNvPr id="305" name="Google Shape;305;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06" name="Google Shape;306;p72"/>
          <p:cNvSpPr txBox="1">
            <a:spLocks noGrp="1"/>
          </p:cNvSpPr>
          <p:nvPr>
            <p:ph type="title"/>
          </p:nvPr>
        </p:nvSpPr>
        <p:spPr>
          <a:xfrm>
            <a:off x="279725" y="228600"/>
            <a:ext cx="8526600" cy="984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5200"/>
              <a:buFont typeface="Arial"/>
              <a:buNone/>
              <a:defRPr sz="52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7" name="Google Shape;307;p72"/>
          <p:cNvSpPr txBox="1">
            <a:spLocks noGrp="1"/>
          </p:cNvSpPr>
          <p:nvPr>
            <p:ph type="body" idx="1"/>
          </p:nvPr>
        </p:nvSpPr>
        <p:spPr>
          <a:xfrm>
            <a:off x="279725" y="2112375"/>
            <a:ext cx="8526600" cy="1913700"/>
          </a:xfrm>
          <a:prstGeom prst="rect">
            <a:avLst/>
          </a:prstGeom>
          <a:noFill/>
          <a:ln>
            <a:noFill/>
          </a:ln>
        </p:spPr>
        <p:txBody>
          <a:bodyPr spcFirstLastPara="1" wrap="square" lIns="91425" tIns="91425" rIns="91425" bIns="91425" anchor="ctr" anchorCtr="0">
            <a:noAutofit/>
          </a:bodyPr>
          <a:lstStyle>
            <a:lvl1pPr marL="457200" marR="0" lvl="0"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1pPr>
            <a:lvl2pPr marL="914400" marR="0" lvl="1"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2pPr>
            <a:lvl3pPr marL="1371600" marR="0" lvl="2"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3pPr>
            <a:lvl4pPr marL="1828800" marR="0" lvl="3"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4pPr>
            <a:lvl5pPr marL="2286000" marR="0" lvl="4"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5pPr>
            <a:lvl6pPr marL="2743200" marR="0" lvl="5"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6pPr>
            <a:lvl7pPr marL="3200400" marR="0" lvl="6"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7pPr>
            <a:lvl8pPr marL="3657600" marR="0" lvl="7"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8pPr>
            <a:lvl9pPr marL="4114800" marR="0" lvl="8"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9pPr>
          </a:lstStyle>
          <a:p>
            <a:endParaRPr/>
          </a:p>
        </p:txBody>
      </p:sp>
      <p:pic>
        <p:nvPicPr>
          <p:cNvPr id="308" name="Google Shape;308;p72" descr="WMDE_Logo_vertikal_black.png"/>
          <p:cNvPicPr preferRelativeResize="0"/>
          <p:nvPr/>
        </p:nvPicPr>
        <p:blipFill rotWithShape="1">
          <a:blip r:embed="rId2">
            <a:alphaModFix/>
          </a:blip>
          <a:srcRect/>
          <a:stretch/>
        </p:blipFill>
        <p:spPr>
          <a:xfrm>
            <a:off x="4155225" y="4191750"/>
            <a:ext cx="833550" cy="60790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with full width paragraph, no logo">
  <p:cSld name="SECTION_HEADER_2_1_2_2_2_1_1_2">
    <p:bg>
      <p:bgPr>
        <a:solidFill>
          <a:srgbClr val="FFFFFF"/>
        </a:solidFill>
        <a:effectLst/>
      </p:bgPr>
    </p:bg>
    <p:spTree>
      <p:nvGrpSpPr>
        <p:cNvPr id="1" name="Shape 309"/>
        <p:cNvGrpSpPr/>
        <p:nvPr/>
      </p:nvGrpSpPr>
      <p:grpSpPr>
        <a:xfrm>
          <a:off x="0" y="0"/>
          <a:ext cx="0" cy="0"/>
          <a:chOff x="0" y="0"/>
          <a:chExt cx="0" cy="0"/>
        </a:xfrm>
      </p:grpSpPr>
      <p:sp>
        <p:nvSpPr>
          <p:cNvPr id="310" name="Google Shape;310;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11" name="Google Shape;311;p73"/>
          <p:cNvSpPr txBox="1">
            <a:spLocks noGrp="1"/>
          </p:cNvSpPr>
          <p:nvPr>
            <p:ph type="title"/>
          </p:nvPr>
        </p:nvSpPr>
        <p:spPr>
          <a:xfrm>
            <a:off x="279725" y="228600"/>
            <a:ext cx="8526600" cy="984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5200"/>
              <a:buFont typeface="Arial"/>
              <a:buNone/>
              <a:defRPr sz="52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2" name="Google Shape;312;p73"/>
          <p:cNvSpPr txBox="1">
            <a:spLocks noGrp="1"/>
          </p:cNvSpPr>
          <p:nvPr>
            <p:ph type="body" idx="1"/>
          </p:nvPr>
        </p:nvSpPr>
        <p:spPr>
          <a:xfrm>
            <a:off x="279725" y="2112375"/>
            <a:ext cx="8526600" cy="1913700"/>
          </a:xfrm>
          <a:prstGeom prst="rect">
            <a:avLst/>
          </a:prstGeom>
          <a:noFill/>
          <a:ln>
            <a:noFill/>
          </a:ln>
        </p:spPr>
        <p:txBody>
          <a:bodyPr spcFirstLastPara="1" wrap="square" lIns="91425" tIns="91425" rIns="91425" bIns="91425" anchor="ctr" anchorCtr="0">
            <a:noAutofit/>
          </a:bodyPr>
          <a:lstStyle>
            <a:lvl1pPr marL="457200" marR="0" lvl="0"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1pPr>
            <a:lvl2pPr marL="914400" marR="0" lvl="1"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2pPr>
            <a:lvl3pPr marL="1371600" marR="0" lvl="2"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3pPr>
            <a:lvl4pPr marL="1828800" marR="0" lvl="3"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4pPr>
            <a:lvl5pPr marL="2286000" marR="0" lvl="4"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5pPr>
            <a:lvl6pPr marL="2743200" marR="0" lvl="5"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6pPr>
            <a:lvl7pPr marL="3200400" marR="0" lvl="6"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7pPr>
            <a:lvl8pPr marL="3657600" marR="0" lvl="7"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8pPr>
            <a:lvl9pPr marL="4114800" marR="0" lvl="8"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with 2 columns">
  <p:cSld name="SECTION_HEADER_2_1_2_2_2_1_1_1">
    <p:bg>
      <p:bgPr>
        <a:solidFill>
          <a:srgbClr val="FFFFFF"/>
        </a:solidFill>
        <a:effectLst/>
      </p:bgPr>
    </p:bg>
    <p:spTree>
      <p:nvGrpSpPr>
        <p:cNvPr id="1" name="Shape 313"/>
        <p:cNvGrpSpPr/>
        <p:nvPr/>
      </p:nvGrpSpPr>
      <p:grpSpPr>
        <a:xfrm>
          <a:off x="0" y="0"/>
          <a:ext cx="0" cy="0"/>
          <a:chOff x="0" y="0"/>
          <a:chExt cx="0" cy="0"/>
        </a:xfrm>
      </p:grpSpPr>
      <p:sp>
        <p:nvSpPr>
          <p:cNvPr id="314" name="Google Shape;314;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15" name="Google Shape;315;p74"/>
          <p:cNvSpPr txBox="1">
            <a:spLocks noGrp="1"/>
          </p:cNvSpPr>
          <p:nvPr>
            <p:ph type="title"/>
          </p:nvPr>
        </p:nvSpPr>
        <p:spPr>
          <a:xfrm>
            <a:off x="279725" y="228600"/>
            <a:ext cx="8526600" cy="984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5200"/>
              <a:buFont typeface="Arial"/>
              <a:buNone/>
              <a:defRPr sz="52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6" name="Google Shape;316;p74"/>
          <p:cNvSpPr txBox="1">
            <a:spLocks noGrp="1"/>
          </p:cNvSpPr>
          <p:nvPr>
            <p:ph type="body" idx="1"/>
          </p:nvPr>
        </p:nvSpPr>
        <p:spPr>
          <a:xfrm>
            <a:off x="279725" y="1731375"/>
            <a:ext cx="4176600" cy="1913700"/>
          </a:xfrm>
          <a:prstGeom prst="rect">
            <a:avLst/>
          </a:prstGeom>
          <a:noFill/>
          <a:ln>
            <a:noFill/>
          </a:ln>
        </p:spPr>
        <p:txBody>
          <a:bodyPr spcFirstLastPara="1" wrap="square" lIns="91425" tIns="91425" rIns="91425" bIns="91425" anchor="ctr" anchorCtr="0">
            <a:noAutofit/>
          </a:bodyPr>
          <a:lstStyle>
            <a:lvl1pPr marL="457200" marR="0" lvl="0"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1pPr>
            <a:lvl2pPr marL="914400" marR="0" lvl="1"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2pPr>
            <a:lvl3pPr marL="1371600" marR="0" lvl="2"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3pPr>
            <a:lvl4pPr marL="1828800" marR="0" lvl="3"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4pPr>
            <a:lvl5pPr marL="2286000" marR="0" lvl="4"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5pPr>
            <a:lvl6pPr marL="2743200" marR="0" lvl="5"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6pPr>
            <a:lvl7pPr marL="3200400" marR="0" lvl="6"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7pPr>
            <a:lvl8pPr marL="3657600" marR="0" lvl="7"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8pPr>
            <a:lvl9pPr marL="4114800" marR="0" lvl="8"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9pPr>
          </a:lstStyle>
          <a:p>
            <a:endParaRPr/>
          </a:p>
        </p:txBody>
      </p:sp>
      <p:sp>
        <p:nvSpPr>
          <p:cNvPr id="317" name="Google Shape;317;p74"/>
          <p:cNvSpPr txBox="1">
            <a:spLocks noGrp="1"/>
          </p:cNvSpPr>
          <p:nvPr>
            <p:ph type="body" idx="2"/>
          </p:nvPr>
        </p:nvSpPr>
        <p:spPr>
          <a:xfrm>
            <a:off x="4629725" y="1731375"/>
            <a:ext cx="4176600" cy="1913700"/>
          </a:xfrm>
          <a:prstGeom prst="rect">
            <a:avLst/>
          </a:prstGeom>
          <a:noFill/>
          <a:ln>
            <a:noFill/>
          </a:ln>
        </p:spPr>
        <p:txBody>
          <a:bodyPr spcFirstLastPara="1" wrap="square" lIns="91425" tIns="91425" rIns="91425" bIns="91425" anchor="ctr" anchorCtr="0">
            <a:noAutofit/>
          </a:bodyPr>
          <a:lstStyle>
            <a:lvl1pPr marL="457200" marR="0" lvl="0"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1pPr>
            <a:lvl2pPr marL="914400" marR="0" lvl="1"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2pPr>
            <a:lvl3pPr marL="1371600" marR="0" lvl="2"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3pPr>
            <a:lvl4pPr marL="1828800" marR="0" lvl="3"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4pPr>
            <a:lvl5pPr marL="2286000" marR="0" lvl="4"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5pPr>
            <a:lvl6pPr marL="2743200" marR="0" lvl="5"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6pPr>
            <a:lvl7pPr marL="3200400" marR="0" lvl="6"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7pPr>
            <a:lvl8pPr marL="3657600" marR="0" lvl="7"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8pPr>
            <a:lvl9pPr marL="4114800" marR="0" lvl="8"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9pPr>
          </a:lstStyle>
          <a:p>
            <a:endParaRPr/>
          </a:p>
        </p:txBody>
      </p:sp>
      <p:pic>
        <p:nvPicPr>
          <p:cNvPr id="318" name="Google Shape;318;p74" descr="WMDE_Logo_vertikal_black.png"/>
          <p:cNvPicPr preferRelativeResize="0"/>
          <p:nvPr/>
        </p:nvPicPr>
        <p:blipFill rotWithShape="1">
          <a:blip r:embed="rId2">
            <a:alphaModFix/>
          </a:blip>
          <a:srcRect/>
          <a:stretch/>
        </p:blipFill>
        <p:spPr>
          <a:xfrm>
            <a:off x="4155225" y="4191750"/>
            <a:ext cx="833550" cy="607902"/>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with 2 columns, no logo">
  <p:cSld name="SECTION_HEADER_2_1_2_2_2_1_1_1_1">
    <p:bg>
      <p:bgPr>
        <a:solidFill>
          <a:srgbClr val="FFFFFF"/>
        </a:solidFill>
        <a:effectLst/>
      </p:bgPr>
    </p:bg>
    <p:spTree>
      <p:nvGrpSpPr>
        <p:cNvPr id="1" name="Shape 319"/>
        <p:cNvGrpSpPr/>
        <p:nvPr/>
      </p:nvGrpSpPr>
      <p:grpSpPr>
        <a:xfrm>
          <a:off x="0" y="0"/>
          <a:ext cx="0" cy="0"/>
          <a:chOff x="0" y="0"/>
          <a:chExt cx="0" cy="0"/>
        </a:xfrm>
      </p:grpSpPr>
      <p:sp>
        <p:nvSpPr>
          <p:cNvPr id="320" name="Google Shape;320;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21" name="Google Shape;321;p75"/>
          <p:cNvSpPr txBox="1">
            <a:spLocks noGrp="1"/>
          </p:cNvSpPr>
          <p:nvPr>
            <p:ph type="title"/>
          </p:nvPr>
        </p:nvSpPr>
        <p:spPr>
          <a:xfrm>
            <a:off x="279725" y="228600"/>
            <a:ext cx="8526600" cy="984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5200"/>
              <a:buFont typeface="Arial"/>
              <a:buNone/>
              <a:defRPr sz="52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2" name="Google Shape;322;p75"/>
          <p:cNvSpPr txBox="1">
            <a:spLocks noGrp="1"/>
          </p:cNvSpPr>
          <p:nvPr>
            <p:ph type="body" idx="1"/>
          </p:nvPr>
        </p:nvSpPr>
        <p:spPr>
          <a:xfrm>
            <a:off x="279725" y="1731375"/>
            <a:ext cx="4176600" cy="1913700"/>
          </a:xfrm>
          <a:prstGeom prst="rect">
            <a:avLst/>
          </a:prstGeom>
          <a:noFill/>
          <a:ln>
            <a:noFill/>
          </a:ln>
        </p:spPr>
        <p:txBody>
          <a:bodyPr spcFirstLastPara="1" wrap="square" lIns="91425" tIns="91425" rIns="91425" bIns="91425" anchor="ctr" anchorCtr="0">
            <a:noAutofit/>
          </a:bodyPr>
          <a:lstStyle>
            <a:lvl1pPr marL="457200" marR="0" lvl="0"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1pPr>
            <a:lvl2pPr marL="914400" marR="0" lvl="1"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2pPr>
            <a:lvl3pPr marL="1371600" marR="0" lvl="2"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3pPr>
            <a:lvl4pPr marL="1828800" marR="0" lvl="3"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4pPr>
            <a:lvl5pPr marL="2286000" marR="0" lvl="4"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5pPr>
            <a:lvl6pPr marL="2743200" marR="0" lvl="5"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6pPr>
            <a:lvl7pPr marL="3200400" marR="0" lvl="6"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7pPr>
            <a:lvl8pPr marL="3657600" marR="0" lvl="7"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8pPr>
            <a:lvl9pPr marL="4114800" marR="0" lvl="8"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9pPr>
          </a:lstStyle>
          <a:p>
            <a:endParaRPr/>
          </a:p>
        </p:txBody>
      </p:sp>
      <p:sp>
        <p:nvSpPr>
          <p:cNvPr id="323" name="Google Shape;323;p75"/>
          <p:cNvSpPr txBox="1">
            <a:spLocks noGrp="1"/>
          </p:cNvSpPr>
          <p:nvPr>
            <p:ph type="body" idx="2"/>
          </p:nvPr>
        </p:nvSpPr>
        <p:spPr>
          <a:xfrm>
            <a:off x="4629725" y="1731375"/>
            <a:ext cx="4176600" cy="1913700"/>
          </a:xfrm>
          <a:prstGeom prst="rect">
            <a:avLst/>
          </a:prstGeom>
          <a:noFill/>
          <a:ln>
            <a:noFill/>
          </a:ln>
        </p:spPr>
        <p:txBody>
          <a:bodyPr spcFirstLastPara="1" wrap="square" lIns="91425" tIns="91425" rIns="91425" bIns="91425" anchor="ctr" anchorCtr="0">
            <a:noAutofit/>
          </a:bodyPr>
          <a:lstStyle>
            <a:lvl1pPr marL="457200" marR="0" lvl="0"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1pPr>
            <a:lvl2pPr marL="914400" marR="0" lvl="1"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2pPr>
            <a:lvl3pPr marL="1371600" marR="0" lvl="2"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3pPr>
            <a:lvl4pPr marL="1828800" marR="0" lvl="3"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4pPr>
            <a:lvl5pPr marL="2286000" marR="0" lvl="4"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5pPr>
            <a:lvl6pPr marL="2743200" marR="0" lvl="5"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6pPr>
            <a:lvl7pPr marL="3200400" marR="0" lvl="6"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7pPr>
            <a:lvl8pPr marL="3657600" marR="0" lvl="7"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8pPr>
            <a:lvl9pPr marL="4114800" marR="0" lvl="8" indent="-317500" algn="l">
              <a:lnSpc>
                <a:spcPct val="100000"/>
              </a:lnSpc>
              <a:spcBef>
                <a:spcPts val="0"/>
              </a:spcBef>
              <a:spcAft>
                <a:spcPts val="0"/>
              </a:spcAft>
              <a:buClr>
                <a:srgbClr val="000000"/>
              </a:buClr>
              <a:buSzPts val="1400"/>
              <a:buFont typeface="Source Serif Pro"/>
              <a:buChar char="■"/>
              <a:defRPr sz="1400" b="0" i="0" u="none" strike="noStrike" cap="none">
                <a:solidFill>
                  <a:srgbClr val="000000"/>
                </a:solidFill>
                <a:latin typeface="Source Serif Pro"/>
                <a:ea typeface="Source Serif Pro"/>
                <a:cs typeface="Source Serif Pro"/>
                <a:sym typeface="Source Serif Pro"/>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4"/>
        <p:cNvGrpSpPr/>
        <p:nvPr/>
      </p:nvGrpSpPr>
      <p:grpSpPr>
        <a:xfrm>
          <a:off x="0" y="0"/>
          <a:ext cx="0" cy="0"/>
          <a:chOff x="0" y="0"/>
          <a:chExt cx="0" cy="0"/>
        </a:xfrm>
      </p:grpSpPr>
      <p:sp>
        <p:nvSpPr>
          <p:cNvPr id="325" name="Google Shape;325;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6"/>
        <p:cNvGrpSpPr/>
        <p:nvPr/>
      </p:nvGrpSpPr>
      <p:grpSpPr>
        <a:xfrm>
          <a:off x="0" y="0"/>
          <a:ext cx="0" cy="0"/>
          <a:chOff x="0" y="0"/>
          <a:chExt cx="0" cy="0"/>
        </a:xfrm>
      </p:grpSpPr>
      <p:sp>
        <p:nvSpPr>
          <p:cNvPr id="327" name="Google Shape;327;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328" name="Google Shape;328;p7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29" name="Google Shape;329;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theme" Target="../theme/theme3.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9"/>
        <p:cNvGrpSpPr/>
        <p:nvPr/>
      </p:nvGrpSpPr>
      <p:grpSpPr>
        <a:xfrm>
          <a:off x="0" y="0"/>
          <a:ext cx="0" cy="0"/>
          <a:chOff x="0" y="0"/>
          <a:chExt cx="0" cy="0"/>
        </a:xfrm>
      </p:grpSpPr>
      <p:sp>
        <p:nvSpPr>
          <p:cNvPr id="60" name="Google Shape;60;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61" name="Google Shape;61;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62" name="Google Shape;62;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dark-2">
    <p:bg>
      <p:bgPr>
        <a:solidFill>
          <a:srgbClr val="FFFFFF"/>
        </a:solidFill>
        <a:effectLst/>
      </p:bgPr>
    </p:bg>
    <p:spTree>
      <p:nvGrpSpPr>
        <p:cNvPr id="1" name="Shape 215"/>
        <p:cNvGrpSpPr/>
        <p:nvPr/>
      </p:nvGrpSpPr>
      <p:grpSpPr>
        <a:xfrm>
          <a:off x="0" y="0"/>
          <a:ext cx="0" cy="0"/>
          <a:chOff x="0" y="0"/>
          <a:chExt cx="0" cy="0"/>
        </a:xfrm>
      </p:grpSpPr>
      <p:sp>
        <p:nvSpPr>
          <p:cNvPr id="216" name="Google Shape;216;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17" name="Google Shape;217;p53"/>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Montserrat"/>
              <a:ea typeface="Montserrat"/>
              <a:cs typeface="Montserrat"/>
              <a:sym typeface="Montserrat"/>
            </a:endParaRPr>
          </a:p>
        </p:txBody>
      </p:sp>
      <p:sp>
        <p:nvSpPr>
          <p:cNvPr id="218" name="Google Shape;218;p53"/>
          <p:cNvSpPr txBo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800"/>
              <a:buFont typeface="Arial"/>
              <a:buNone/>
            </a:pPr>
            <a:endParaRPr sz="1800" b="0" i="0" u="none" strike="noStrike" cap="none">
              <a:solidFill>
                <a:srgbClr val="595959"/>
              </a:solidFill>
              <a:latin typeface="Source Serif Pro"/>
              <a:ea typeface="Source Serif Pro"/>
              <a:cs typeface="Source Serif Pro"/>
              <a:sym typeface="Source Serif Pro"/>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56.xml"/><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5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56.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56.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hyperlink" Target="https://commons.wikimedia.org/wiki/Category:Wikipedia_20_derivates#/media/File:WP20Symbols_REVO.svg" TargetMode="External"/><Relationship Id="rId2" Type="http://schemas.openxmlformats.org/officeDocument/2006/relationships/notesSlide" Target="../notesSlides/notesSlide41.xml"/><Relationship Id="rId1" Type="http://schemas.openxmlformats.org/officeDocument/2006/relationships/slideLayout" Target="../slideLayouts/slideLayout56.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20.xml"/><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hyperlink" Target="https://www.iriworldwide.com/IRI/media/IRI-Clients/International/fr/IRI-Insights-Nutriscore-10032020_VF.pdf" TargetMode="External"/><Relationship Id="rId2" Type="http://schemas.openxmlformats.org/officeDocument/2006/relationships/notesSlide" Target="../notesSlides/notesSlide50.xml"/><Relationship Id="rId1" Type="http://schemas.openxmlformats.org/officeDocument/2006/relationships/slideLayout" Target="../slideLayouts/slideLayout2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2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87.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8.pn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90.png"/><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92.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3"/>
        <p:cNvGrpSpPr/>
        <p:nvPr/>
      </p:nvGrpSpPr>
      <p:grpSpPr>
        <a:xfrm>
          <a:off x="0" y="0"/>
          <a:ext cx="0" cy="0"/>
          <a:chOff x="0" y="0"/>
          <a:chExt cx="0" cy="0"/>
        </a:xfrm>
      </p:grpSpPr>
      <p:sp>
        <p:nvSpPr>
          <p:cNvPr id="334" name="Google Shape;334;p78"/>
          <p:cNvSpPr txBox="1">
            <a:spLocks noGrp="1"/>
          </p:cNvSpPr>
          <p:nvPr>
            <p:ph type="ctrTitle"/>
          </p:nvPr>
        </p:nvSpPr>
        <p:spPr>
          <a:xfrm>
            <a:off x="765125" y="1873400"/>
            <a:ext cx="5185800" cy="1353300"/>
          </a:xfrm>
          <a:prstGeom prst="rect">
            <a:avLst/>
          </a:prstGeom>
          <a:noFill/>
          <a:ln>
            <a:noFill/>
          </a:ln>
        </p:spPr>
        <p:txBody>
          <a:bodyPr spcFirstLastPara="1" wrap="square" lIns="34300" tIns="17150" rIns="34300" bIns="17150" anchor="ctr" anchorCtr="0">
            <a:noAutofit/>
          </a:bodyPr>
          <a:lstStyle/>
          <a:p>
            <a:pPr marL="0" lvl="0" indent="0" algn="ctr" rtl="0">
              <a:lnSpc>
                <a:spcPct val="130434"/>
              </a:lnSpc>
              <a:spcBef>
                <a:spcPts val="800"/>
              </a:spcBef>
              <a:spcAft>
                <a:spcPts val="0"/>
              </a:spcAft>
              <a:buClr>
                <a:schemeClr val="dk1"/>
              </a:buClr>
              <a:buSzPts val="1100"/>
              <a:buFont typeface="Arial"/>
              <a:buNone/>
            </a:pPr>
            <a:r>
              <a:rPr lang="en-GB" sz="2200" b="1">
                <a:solidFill>
                  <a:srgbClr val="2C269B"/>
                </a:solidFill>
                <a:highlight>
                  <a:srgbClr val="FFFFFF"/>
                </a:highlight>
              </a:rPr>
              <a:t>Scaling Open-Source Solutions to Achieve the Sustainable Development Goals: A Global Call to Action</a:t>
            </a:r>
            <a:endParaRPr sz="2200" b="1">
              <a:solidFill>
                <a:srgbClr val="2C269B"/>
              </a:solidFill>
              <a:highlight>
                <a:srgbClr val="FFFFFF"/>
              </a:highlight>
            </a:endParaRPr>
          </a:p>
          <a:p>
            <a:pPr marL="0" lvl="0" indent="0" algn="l" rtl="0">
              <a:lnSpc>
                <a:spcPct val="100000"/>
              </a:lnSpc>
              <a:spcBef>
                <a:spcPts val="800"/>
              </a:spcBef>
              <a:spcAft>
                <a:spcPts val="0"/>
              </a:spcAft>
              <a:buClr>
                <a:srgbClr val="2B209E"/>
              </a:buClr>
              <a:buSzPts val="3800"/>
              <a:buFont typeface="Arial"/>
              <a:buNone/>
            </a:pPr>
            <a:endParaRPr sz="3700" b="1">
              <a:solidFill>
                <a:srgbClr val="2B209E"/>
              </a:solidFill>
              <a:latin typeface="Raleway"/>
              <a:ea typeface="Raleway"/>
              <a:cs typeface="Raleway"/>
              <a:sym typeface="Raleway"/>
            </a:endParaRPr>
          </a:p>
        </p:txBody>
      </p:sp>
      <p:pic>
        <p:nvPicPr>
          <p:cNvPr id="335" name="Google Shape;335;p78"/>
          <p:cNvPicPr preferRelativeResize="0"/>
          <p:nvPr/>
        </p:nvPicPr>
        <p:blipFill rotWithShape="1">
          <a:blip r:embed="rId3">
            <a:alphaModFix/>
          </a:blip>
          <a:srcRect l="139" r="139"/>
          <a:stretch/>
        </p:blipFill>
        <p:spPr>
          <a:xfrm>
            <a:off x="167092" y="204575"/>
            <a:ext cx="851775" cy="646602"/>
          </a:xfrm>
          <a:prstGeom prst="rect">
            <a:avLst/>
          </a:prstGeom>
          <a:noFill/>
          <a:ln>
            <a:noFill/>
          </a:ln>
        </p:spPr>
      </p:pic>
      <p:sp>
        <p:nvSpPr>
          <p:cNvPr id="336" name="Google Shape;336;p78"/>
          <p:cNvSpPr/>
          <p:nvPr/>
        </p:nvSpPr>
        <p:spPr>
          <a:xfrm rot="5400000">
            <a:off x="5556038" y="3402523"/>
            <a:ext cx="198000" cy="170700"/>
          </a:xfrm>
          <a:prstGeom prst="triangle">
            <a:avLst>
              <a:gd name="adj" fmla="val 50000"/>
            </a:avLst>
          </a:prstGeom>
          <a:solidFill>
            <a:srgbClr val="82DBE1"/>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b="0" i="0" u="none" strike="noStrike" cap="none">
              <a:solidFill>
                <a:schemeClr val="lt1"/>
              </a:solidFill>
              <a:latin typeface="Calibri"/>
              <a:ea typeface="Calibri"/>
              <a:cs typeface="Calibri"/>
              <a:sym typeface="Calibri"/>
            </a:endParaRPr>
          </a:p>
        </p:txBody>
      </p:sp>
      <p:cxnSp>
        <p:nvCxnSpPr>
          <p:cNvPr id="337" name="Google Shape;337;p78"/>
          <p:cNvCxnSpPr/>
          <p:nvPr/>
        </p:nvCxnSpPr>
        <p:spPr>
          <a:xfrm>
            <a:off x="676217" y="1450566"/>
            <a:ext cx="0" cy="1680600"/>
          </a:xfrm>
          <a:prstGeom prst="straightConnector1">
            <a:avLst/>
          </a:prstGeom>
          <a:noFill/>
          <a:ln w="25400" cap="flat" cmpd="sng">
            <a:solidFill>
              <a:srgbClr val="2B209E"/>
            </a:solidFill>
            <a:prstDash val="dash"/>
            <a:miter lim="800000"/>
            <a:headEnd type="none" w="sm" len="sm"/>
            <a:tailEnd type="none" w="sm" len="sm"/>
          </a:ln>
        </p:spPr>
      </p:cxnSp>
      <p:sp>
        <p:nvSpPr>
          <p:cNvPr id="338" name="Google Shape;338;p78"/>
          <p:cNvSpPr/>
          <p:nvPr/>
        </p:nvSpPr>
        <p:spPr>
          <a:xfrm>
            <a:off x="631072" y="2375493"/>
            <a:ext cx="90300" cy="90300"/>
          </a:xfrm>
          <a:prstGeom prst="ellipse">
            <a:avLst/>
          </a:prstGeom>
          <a:solidFill>
            <a:srgbClr val="2B209E"/>
          </a:solidFill>
          <a:ln w="10160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b="0" i="0" u="none" strike="noStrike" cap="none">
              <a:solidFill>
                <a:schemeClr val="lt1"/>
              </a:solidFill>
              <a:latin typeface="Calibri"/>
              <a:ea typeface="Calibri"/>
              <a:cs typeface="Calibri"/>
              <a:sym typeface="Calibri"/>
            </a:endParaRPr>
          </a:p>
        </p:txBody>
      </p:sp>
      <p:sp>
        <p:nvSpPr>
          <p:cNvPr id="339" name="Google Shape;339;p78"/>
          <p:cNvSpPr/>
          <p:nvPr/>
        </p:nvSpPr>
        <p:spPr>
          <a:xfrm>
            <a:off x="593151" y="3017167"/>
            <a:ext cx="166200" cy="166200"/>
          </a:xfrm>
          <a:prstGeom prst="diamond">
            <a:avLst/>
          </a:prstGeom>
          <a:solidFill>
            <a:srgbClr val="82DBE1"/>
          </a:solidFill>
          <a:ln w="9525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b="0" i="0" u="none" strike="noStrike" cap="none">
              <a:solidFill>
                <a:schemeClr val="lt1"/>
              </a:solidFill>
              <a:latin typeface="Calibri"/>
              <a:ea typeface="Calibri"/>
              <a:cs typeface="Calibri"/>
              <a:sym typeface="Calibri"/>
            </a:endParaRPr>
          </a:p>
        </p:txBody>
      </p:sp>
      <p:sp>
        <p:nvSpPr>
          <p:cNvPr id="340" name="Google Shape;340;p78"/>
          <p:cNvSpPr txBox="1"/>
          <p:nvPr/>
        </p:nvSpPr>
        <p:spPr>
          <a:xfrm>
            <a:off x="1092263" y="3183375"/>
            <a:ext cx="4531500" cy="5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rgbClr val="2C269B"/>
                </a:solidFill>
              </a:rPr>
              <a:t>Amreen Taneja, Standards Lead</a:t>
            </a:r>
            <a:endParaRPr sz="1800">
              <a:solidFill>
                <a:srgbClr val="2C269B"/>
              </a:solidFill>
            </a:endParaRPr>
          </a:p>
          <a:p>
            <a:pPr marL="0" lvl="0" indent="0" algn="ctr" rtl="0">
              <a:spcBef>
                <a:spcPts val="0"/>
              </a:spcBef>
              <a:spcAft>
                <a:spcPts val="0"/>
              </a:spcAft>
              <a:buNone/>
            </a:pPr>
            <a:r>
              <a:rPr lang="en-GB" sz="1800">
                <a:solidFill>
                  <a:srgbClr val="2C269B"/>
                </a:solidFill>
              </a:rPr>
              <a:t>Digital Public Goods Alliance</a:t>
            </a:r>
            <a:endParaRPr sz="1800">
              <a:solidFill>
                <a:srgbClr val="2C269B"/>
              </a:solidFill>
            </a:endParaRPr>
          </a:p>
        </p:txBody>
      </p:sp>
      <p:pic>
        <p:nvPicPr>
          <p:cNvPr id="341" name="Google Shape;341;p78"/>
          <p:cNvPicPr preferRelativeResize="0"/>
          <p:nvPr/>
        </p:nvPicPr>
        <p:blipFill rotWithShape="1">
          <a:blip r:embed="rId4">
            <a:alphaModFix/>
          </a:blip>
          <a:srcRect l="28091" r="28091"/>
          <a:stretch/>
        </p:blipFill>
        <p:spPr>
          <a:xfrm>
            <a:off x="6318957" y="839159"/>
            <a:ext cx="2397600" cy="3420000"/>
          </a:xfrm>
          <a:prstGeom prst="snip2DiagRect">
            <a:avLst>
              <a:gd name="adj1" fmla="val 0"/>
              <a:gd name="adj2" fmla="val 50000"/>
            </a:avLst>
          </a:prstGeom>
          <a:noFill/>
          <a:ln>
            <a:noFill/>
          </a:ln>
        </p:spPr>
      </p:pic>
      <p:sp>
        <p:nvSpPr>
          <p:cNvPr id="342" name="Google Shape;342;p78"/>
          <p:cNvSpPr/>
          <p:nvPr/>
        </p:nvSpPr>
        <p:spPr>
          <a:xfrm>
            <a:off x="6118850" y="738809"/>
            <a:ext cx="2821200" cy="3622500"/>
          </a:xfrm>
          <a:prstGeom prst="snip2DiagRect">
            <a:avLst>
              <a:gd name="adj1" fmla="val 4128"/>
              <a:gd name="adj2" fmla="val 50000"/>
            </a:avLst>
          </a:prstGeom>
          <a:noFill/>
          <a:ln w="25400" cap="flat" cmpd="sng">
            <a:solidFill>
              <a:srgbClr val="2C21A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3" name="Google Shape;343;p78"/>
          <p:cNvSpPr/>
          <p:nvPr/>
        </p:nvSpPr>
        <p:spPr>
          <a:xfrm>
            <a:off x="7873842" y="1162366"/>
            <a:ext cx="73800" cy="73800"/>
          </a:xfrm>
          <a:prstGeom prst="ellipse">
            <a:avLst/>
          </a:prstGeom>
          <a:solidFill>
            <a:srgbClr val="2B209E"/>
          </a:solidFill>
          <a:ln w="1016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4" name="Google Shape;344;p78"/>
          <p:cNvSpPr/>
          <p:nvPr/>
        </p:nvSpPr>
        <p:spPr>
          <a:xfrm>
            <a:off x="8803183" y="3343290"/>
            <a:ext cx="145200" cy="145200"/>
          </a:xfrm>
          <a:prstGeom prst="diamond">
            <a:avLst/>
          </a:prstGeom>
          <a:solidFill>
            <a:srgbClr val="82DBE1"/>
          </a:solidFill>
          <a:ln w="952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87"/>
          <p:cNvSpPr txBox="1"/>
          <p:nvPr/>
        </p:nvSpPr>
        <p:spPr>
          <a:xfrm>
            <a:off x="2994502" y="647053"/>
            <a:ext cx="4936200" cy="4109700"/>
          </a:xfrm>
          <a:prstGeom prst="rect">
            <a:avLst/>
          </a:prstGeom>
          <a:noFill/>
          <a:ln>
            <a:noFill/>
          </a:ln>
        </p:spPr>
        <p:txBody>
          <a:bodyPr spcFirstLastPara="1" wrap="square" lIns="34300" tIns="34300" rIns="34300" bIns="34300" anchor="t" anchorCtr="0">
            <a:spAutoFit/>
          </a:bodyPr>
          <a:lstStyle/>
          <a:p>
            <a:pPr marL="0" marR="0" lvl="0" indent="0" algn="l" rtl="0">
              <a:lnSpc>
                <a:spcPct val="150000"/>
              </a:lnSpc>
              <a:spcBef>
                <a:spcPts val="0"/>
              </a:spcBef>
              <a:spcAft>
                <a:spcPts val="0"/>
              </a:spcAft>
              <a:buNone/>
            </a:pPr>
            <a:r>
              <a:rPr lang="en-GB" sz="1500">
                <a:solidFill>
                  <a:schemeClr val="dk1"/>
                </a:solidFill>
                <a:latin typeface="Raleway Medium"/>
                <a:ea typeface="Raleway Medium"/>
                <a:cs typeface="Raleway Medium"/>
                <a:sym typeface="Raleway Medium"/>
              </a:rPr>
              <a:t>1. Relevance to the Sustainable Development Goals</a:t>
            </a:r>
            <a:endParaRPr sz="1500">
              <a:solidFill>
                <a:schemeClr val="dk1"/>
              </a:solidFill>
              <a:latin typeface="Raleway Medium"/>
              <a:ea typeface="Raleway Medium"/>
              <a:cs typeface="Raleway Medium"/>
              <a:sym typeface="Raleway Medium"/>
            </a:endParaRPr>
          </a:p>
          <a:p>
            <a:pPr marL="0" marR="0" lvl="0" indent="0" algn="l" rtl="0">
              <a:lnSpc>
                <a:spcPct val="150000"/>
              </a:lnSpc>
              <a:spcBef>
                <a:spcPts val="0"/>
              </a:spcBef>
              <a:spcAft>
                <a:spcPts val="0"/>
              </a:spcAft>
              <a:buNone/>
            </a:pPr>
            <a:r>
              <a:rPr lang="en-GB" sz="1500">
                <a:solidFill>
                  <a:schemeClr val="dk1"/>
                </a:solidFill>
                <a:latin typeface="Raleway Medium"/>
                <a:ea typeface="Raleway Medium"/>
                <a:cs typeface="Raleway Medium"/>
                <a:sym typeface="Raleway Medium"/>
              </a:rPr>
              <a:t>2. Use of Approved Open Licenses</a:t>
            </a:r>
            <a:endParaRPr sz="1500">
              <a:solidFill>
                <a:schemeClr val="dk1"/>
              </a:solidFill>
              <a:latin typeface="Raleway Medium"/>
              <a:ea typeface="Raleway Medium"/>
              <a:cs typeface="Raleway Medium"/>
              <a:sym typeface="Raleway Medium"/>
            </a:endParaRPr>
          </a:p>
          <a:p>
            <a:pPr marL="0" marR="0" lvl="0" indent="0" algn="l" rtl="0">
              <a:lnSpc>
                <a:spcPct val="150000"/>
              </a:lnSpc>
              <a:spcBef>
                <a:spcPts val="0"/>
              </a:spcBef>
              <a:spcAft>
                <a:spcPts val="0"/>
              </a:spcAft>
              <a:buNone/>
            </a:pPr>
            <a:r>
              <a:rPr lang="en-GB" sz="1500">
                <a:solidFill>
                  <a:schemeClr val="dk1"/>
                </a:solidFill>
                <a:latin typeface="Raleway Medium"/>
                <a:ea typeface="Raleway Medium"/>
                <a:cs typeface="Raleway Medium"/>
                <a:sym typeface="Raleway Medium"/>
              </a:rPr>
              <a:t>3. Clear Ownership</a:t>
            </a:r>
            <a:endParaRPr sz="1500">
              <a:solidFill>
                <a:schemeClr val="dk1"/>
              </a:solidFill>
              <a:latin typeface="Raleway Medium"/>
              <a:ea typeface="Raleway Medium"/>
              <a:cs typeface="Raleway Medium"/>
              <a:sym typeface="Raleway Medium"/>
            </a:endParaRPr>
          </a:p>
          <a:p>
            <a:pPr marL="0" marR="0" lvl="0" indent="0" algn="l" rtl="0">
              <a:lnSpc>
                <a:spcPct val="150000"/>
              </a:lnSpc>
              <a:spcBef>
                <a:spcPts val="0"/>
              </a:spcBef>
              <a:spcAft>
                <a:spcPts val="0"/>
              </a:spcAft>
              <a:buNone/>
            </a:pPr>
            <a:r>
              <a:rPr lang="en-GB" sz="1500">
                <a:solidFill>
                  <a:schemeClr val="dk1"/>
                </a:solidFill>
                <a:latin typeface="Raleway Medium"/>
                <a:ea typeface="Raleway Medium"/>
                <a:cs typeface="Raleway Medium"/>
                <a:sym typeface="Raleway Medium"/>
              </a:rPr>
              <a:t>4. Platform Independence</a:t>
            </a:r>
            <a:endParaRPr sz="1500">
              <a:solidFill>
                <a:schemeClr val="dk1"/>
              </a:solidFill>
              <a:latin typeface="Raleway Medium"/>
              <a:ea typeface="Raleway Medium"/>
              <a:cs typeface="Raleway Medium"/>
              <a:sym typeface="Raleway Medium"/>
            </a:endParaRPr>
          </a:p>
          <a:p>
            <a:pPr marL="0" marR="0" lvl="0" indent="0" algn="l" rtl="0">
              <a:lnSpc>
                <a:spcPct val="150000"/>
              </a:lnSpc>
              <a:spcBef>
                <a:spcPts val="0"/>
              </a:spcBef>
              <a:spcAft>
                <a:spcPts val="0"/>
              </a:spcAft>
              <a:buNone/>
            </a:pPr>
            <a:r>
              <a:rPr lang="en-GB" sz="1500">
                <a:solidFill>
                  <a:schemeClr val="dk1"/>
                </a:solidFill>
                <a:latin typeface="Raleway Medium"/>
                <a:ea typeface="Raleway Medium"/>
                <a:cs typeface="Raleway Medium"/>
                <a:sym typeface="Raleway Medium"/>
              </a:rPr>
              <a:t>5. Documentation</a:t>
            </a:r>
            <a:endParaRPr sz="1500">
              <a:solidFill>
                <a:schemeClr val="dk1"/>
              </a:solidFill>
              <a:latin typeface="Raleway Medium"/>
              <a:ea typeface="Raleway Medium"/>
              <a:cs typeface="Raleway Medium"/>
              <a:sym typeface="Raleway Medium"/>
            </a:endParaRPr>
          </a:p>
          <a:p>
            <a:pPr marL="0" marR="0" lvl="0" indent="0" algn="l" rtl="0">
              <a:lnSpc>
                <a:spcPct val="150000"/>
              </a:lnSpc>
              <a:spcBef>
                <a:spcPts val="0"/>
              </a:spcBef>
              <a:spcAft>
                <a:spcPts val="0"/>
              </a:spcAft>
              <a:buNone/>
            </a:pPr>
            <a:r>
              <a:rPr lang="en-GB" sz="1500">
                <a:solidFill>
                  <a:schemeClr val="dk1"/>
                </a:solidFill>
                <a:latin typeface="Raleway Medium"/>
                <a:ea typeface="Raleway Medium"/>
                <a:cs typeface="Raleway Medium"/>
                <a:sym typeface="Raleway Medium"/>
              </a:rPr>
              <a:t>6. Mechanism for Extracting Data</a:t>
            </a:r>
            <a:endParaRPr sz="1500">
              <a:solidFill>
                <a:schemeClr val="dk1"/>
              </a:solidFill>
              <a:latin typeface="Raleway Medium"/>
              <a:ea typeface="Raleway Medium"/>
              <a:cs typeface="Raleway Medium"/>
              <a:sym typeface="Raleway Medium"/>
            </a:endParaRPr>
          </a:p>
          <a:p>
            <a:pPr marL="0" marR="0" lvl="0" indent="0" algn="l" rtl="0">
              <a:lnSpc>
                <a:spcPct val="150000"/>
              </a:lnSpc>
              <a:spcBef>
                <a:spcPts val="0"/>
              </a:spcBef>
              <a:spcAft>
                <a:spcPts val="0"/>
              </a:spcAft>
              <a:buNone/>
            </a:pPr>
            <a:r>
              <a:rPr lang="en-GB" sz="1500">
                <a:solidFill>
                  <a:schemeClr val="dk1"/>
                </a:solidFill>
                <a:latin typeface="Raleway Medium"/>
                <a:ea typeface="Raleway Medium"/>
                <a:cs typeface="Raleway Medium"/>
                <a:sym typeface="Raleway Medium"/>
              </a:rPr>
              <a:t>7. Adherence to Privacy and Applicable Laws</a:t>
            </a:r>
            <a:endParaRPr sz="1500">
              <a:solidFill>
                <a:schemeClr val="dk1"/>
              </a:solidFill>
              <a:latin typeface="Raleway Medium"/>
              <a:ea typeface="Raleway Medium"/>
              <a:cs typeface="Raleway Medium"/>
              <a:sym typeface="Raleway Medium"/>
            </a:endParaRPr>
          </a:p>
          <a:p>
            <a:pPr marL="0" marR="0" lvl="0" indent="0" algn="l" rtl="0">
              <a:lnSpc>
                <a:spcPct val="150000"/>
              </a:lnSpc>
              <a:spcBef>
                <a:spcPts val="0"/>
              </a:spcBef>
              <a:spcAft>
                <a:spcPts val="0"/>
              </a:spcAft>
              <a:buNone/>
            </a:pPr>
            <a:r>
              <a:rPr lang="en-GB" sz="1500">
                <a:solidFill>
                  <a:schemeClr val="dk1"/>
                </a:solidFill>
                <a:latin typeface="Raleway Medium"/>
                <a:ea typeface="Raleway Medium"/>
                <a:cs typeface="Raleway Medium"/>
                <a:sym typeface="Raleway Medium"/>
              </a:rPr>
              <a:t>8. Adherence to Standards &amp; Best Practices</a:t>
            </a:r>
            <a:endParaRPr sz="1500">
              <a:solidFill>
                <a:schemeClr val="dk1"/>
              </a:solidFill>
              <a:latin typeface="Raleway Medium"/>
              <a:ea typeface="Raleway Medium"/>
              <a:cs typeface="Raleway Medium"/>
              <a:sym typeface="Raleway Medium"/>
            </a:endParaRPr>
          </a:p>
          <a:p>
            <a:pPr marL="0" marR="0" lvl="0" indent="0" algn="l" rtl="0">
              <a:lnSpc>
                <a:spcPct val="150000"/>
              </a:lnSpc>
              <a:spcBef>
                <a:spcPts val="0"/>
              </a:spcBef>
              <a:spcAft>
                <a:spcPts val="0"/>
              </a:spcAft>
              <a:buNone/>
            </a:pPr>
            <a:r>
              <a:rPr lang="en-GB" sz="1500">
                <a:solidFill>
                  <a:schemeClr val="dk1"/>
                </a:solidFill>
                <a:latin typeface="Raleway Medium"/>
                <a:ea typeface="Raleway Medium"/>
                <a:cs typeface="Raleway Medium"/>
                <a:sym typeface="Raleway Medium"/>
              </a:rPr>
              <a:t>9. Do No Harm by Design</a:t>
            </a:r>
            <a:endParaRPr sz="1500">
              <a:solidFill>
                <a:schemeClr val="dk1"/>
              </a:solidFill>
              <a:latin typeface="Raleway Medium"/>
              <a:ea typeface="Raleway Medium"/>
              <a:cs typeface="Raleway Medium"/>
              <a:sym typeface="Raleway Medium"/>
            </a:endParaRPr>
          </a:p>
          <a:p>
            <a:pPr marL="177800" marR="0" lvl="0" indent="0" algn="l" rtl="0">
              <a:lnSpc>
                <a:spcPct val="150000"/>
              </a:lnSpc>
              <a:spcBef>
                <a:spcPts val="0"/>
              </a:spcBef>
              <a:spcAft>
                <a:spcPts val="0"/>
              </a:spcAft>
              <a:buNone/>
            </a:pPr>
            <a:r>
              <a:rPr lang="en-GB" sz="1500">
                <a:solidFill>
                  <a:schemeClr val="dk1"/>
                </a:solidFill>
                <a:latin typeface="Raleway Medium"/>
                <a:ea typeface="Raleway Medium"/>
                <a:cs typeface="Raleway Medium"/>
                <a:sym typeface="Raleway Medium"/>
              </a:rPr>
              <a:t>9.a) Data Privacy &amp; Security</a:t>
            </a:r>
            <a:endParaRPr sz="1500">
              <a:solidFill>
                <a:schemeClr val="dk1"/>
              </a:solidFill>
              <a:latin typeface="Raleway Medium"/>
              <a:ea typeface="Raleway Medium"/>
              <a:cs typeface="Raleway Medium"/>
              <a:sym typeface="Raleway Medium"/>
            </a:endParaRPr>
          </a:p>
          <a:p>
            <a:pPr marL="0" marR="0" lvl="0" indent="177800" algn="l" rtl="0">
              <a:lnSpc>
                <a:spcPct val="150000"/>
              </a:lnSpc>
              <a:spcBef>
                <a:spcPts val="0"/>
              </a:spcBef>
              <a:spcAft>
                <a:spcPts val="0"/>
              </a:spcAft>
              <a:buNone/>
            </a:pPr>
            <a:r>
              <a:rPr lang="en-GB" sz="1500">
                <a:solidFill>
                  <a:schemeClr val="dk1"/>
                </a:solidFill>
                <a:latin typeface="Raleway Medium"/>
                <a:ea typeface="Raleway Medium"/>
                <a:cs typeface="Raleway Medium"/>
                <a:sym typeface="Raleway Medium"/>
              </a:rPr>
              <a:t>9.b) Inappropriate &amp; Illegal Content</a:t>
            </a:r>
            <a:endParaRPr sz="1500">
              <a:solidFill>
                <a:schemeClr val="dk1"/>
              </a:solidFill>
              <a:latin typeface="Raleway Medium"/>
              <a:ea typeface="Raleway Medium"/>
              <a:cs typeface="Raleway Medium"/>
              <a:sym typeface="Raleway Medium"/>
            </a:endParaRPr>
          </a:p>
          <a:p>
            <a:pPr marL="0" marR="0" lvl="0" indent="177800" algn="l" rtl="0">
              <a:lnSpc>
                <a:spcPct val="150000"/>
              </a:lnSpc>
              <a:spcBef>
                <a:spcPts val="0"/>
              </a:spcBef>
              <a:spcAft>
                <a:spcPts val="0"/>
              </a:spcAft>
              <a:buClr>
                <a:srgbClr val="000000"/>
              </a:buClr>
              <a:buFont typeface="Arial"/>
              <a:buNone/>
            </a:pPr>
            <a:r>
              <a:rPr lang="en-GB" sz="1500">
                <a:solidFill>
                  <a:schemeClr val="dk1"/>
                </a:solidFill>
                <a:latin typeface="Raleway Medium"/>
                <a:ea typeface="Raleway Medium"/>
                <a:cs typeface="Raleway Medium"/>
                <a:sym typeface="Raleway Medium"/>
              </a:rPr>
              <a:t>9.c) Protection from Harassment</a:t>
            </a:r>
            <a:endParaRPr sz="1500">
              <a:solidFill>
                <a:schemeClr val="dk1"/>
              </a:solidFill>
              <a:latin typeface="Raleway Medium"/>
              <a:ea typeface="Raleway Medium"/>
              <a:cs typeface="Raleway Medium"/>
              <a:sym typeface="Raleway Medium"/>
            </a:endParaRPr>
          </a:p>
        </p:txBody>
      </p:sp>
      <p:cxnSp>
        <p:nvCxnSpPr>
          <p:cNvPr id="436" name="Google Shape;436;p87"/>
          <p:cNvCxnSpPr/>
          <p:nvPr/>
        </p:nvCxnSpPr>
        <p:spPr>
          <a:xfrm flipH="1">
            <a:off x="2318846" y="647053"/>
            <a:ext cx="6600" cy="4011300"/>
          </a:xfrm>
          <a:prstGeom prst="straightConnector1">
            <a:avLst/>
          </a:prstGeom>
          <a:noFill/>
          <a:ln w="25400" cap="flat" cmpd="sng">
            <a:solidFill>
              <a:srgbClr val="2B209E"/>
            </a:solidFill>
            <a:prstDash val="dash"/>
            <a:miter lim="800000"/>
            <a:headEnd type="none" w="sm" len="sm"/>
            <a:tailEnd type="none" w="sm" len="sm"/>
          </a:ln>
        </p:spPr>
      </p:cxnSp>
      <p:sp>
        <p:nvSpPr>
          <p:cNvPr id="437" name="Google Shape;437;p87"/>
          <p:cNvSpPr txBox="1"/>
          <p:nvPr/>
        </p:nvSpPr>
        <p:spPr>
          <a:xfrm>
            <a:off x="226000" y="1725225"/>
            <a:ext cx="1775100" cy="808200"/>
          </a:xfrm>
          <a:prstGeom prst="rect">
            <a:avLst/>
          </a:prstGeom>
          <a:noFill/>
          <a:ln>
            <a:noFill/>
          </a:ln>
        </p:spPr>
        <p:txBody>
          <a:bodyPr spcFirstLastPara="1" wrap="square" lIns="34300" tIns="34300" rIns="34300" bIns="34300" anchor="t" anchorCtr="0">
            <a:spAutoFit/>
          </a:bodyPr>
          <a:lstStyle/>
          <a:p>
            <a:pPr marL="0" lvl="0" indent="0" algn="ctr" rtl="0">
              <a:spcBef>
                <a:spcPts val="0"/>
              </a:spcBef>
              <a:spcAft>
                <a:spcPts val="0"/>
              </a:spcAft>
              <a:buNone/>
            </a:pPr>
            <a:r>
              <a:rPr lang="en-GB" sz="2400" b="1">
                <a:solidFill>
                  <a:srgbClr val="2C21AC"/>
                </a:solidFill>
                <a:latin typeface="Raleway"/>
                <a:ea typeface="Raleway"/>
                <a:cs typeface="Raleway"/>
                <a:sym typeface="Raleway"/>
              </a:rPr>
              <a:t>DPG</a:t>
            </a:r>
            <a:endParaRPr sz="2400" b="1">
              <a:solidFill>
                <a:srgbClr val="2C21AC"/>
              </a:solidFill>
              <a:latin typeface="Raleway"/>
              <a:ea typeface="Raleway"/>
              <a:cs typeface="Raleway"/>
              <a:sym typeface="Raleway"/>
            </a:endParaRPr>
          </a:p>
          <a:p>
            <a:pPr marL="0" lvl="0" indent="0" algn="ctr" rtl="0">
              <a:spcBef>
                <a:spcPts val="0"/>
              </a:spcBef>
              <a:spcAft>
                <a:spcPts val="0"/>
              </a:spcAft>
              <a:buNone/>
            </a:pPr>
            <a:r>
              <a:rPr lang="en-GB" sz="2400" b="1">
                <a:solidFill>
                  <a:srgbClr val="2C21AC"/>
                </a:solidFill>
                <a:latin typeface="Raleway"/>
                <a:ea typeface="Raleway"/>
                <a:cs typeface="Raleway"/>
                <a:sym typeface="Raleway"/>
              </a:rPr>
              <a:t>Standard</a:t>
            </a:r>
            <a:endParaRPr sz="2400" b="1">
              <a:solidFill>
                <a:srgbClr val="2C21AC"/>
              </a:solidFill>
              <a:latin typeface="Raleway"/>
              <a:ea typeface="Raleway"/>
              <a:cs typeface="Raleway"/>
              <a:sym typeface="Raleway"/>
            </a:endParaRPr>
          </a:p>
        </p:txBody>
      </p:sp>
      <p:pic>
        <p:nvPicPr>
          <p:cNvPr id="438" name="Google Shape;438;p87"/>
          <p:cNvPicPr preferRelativeResize="0"/>
          <p:nvPr/>
        </p:nvPicPr>
        <p:blipFill rotWithShape="1">
          <a:blip r:embed="rId3">
            <a:alphaModFix/>
          </a:blip>
          <a:srcRect l="139" r="139"/>
          <a:stretch/>
        </p:blipFill>
        <p:spPr>
          <a:xfrm>
            <a:off x="7750442" y="254775"/>
            <a:ext cx="851775" cy="646602"/>
          </a:xfrm>
          <a:prstGeom prst="rect">
            <a:avLst/>
          </a:prstGeom>
          <a:noFill/>
          <a:ln>
            <a:noFill/>
          </a:ln>
        </p:spPr>
      </p:pic>
      <p:pic>
        <p:nvPicPr>
          <p:cNvPr id="439" name="Google Shape;439;p87"/>
          <p:cNvPicPr preferRelativeResize="0"/>
          <p:nvPr/>
        </p:nvPicPr>
        <p:blipFill>
          <a:blip r:embed="rId4">
            <a:alphaModFix/>
          </a:blip>
          <a:stretch>
            <a:fillRect/>
          </a:stretch>
        </p:blipFill>
        <p:spPr>
          <a:xfrm>
            <a:off x="508000" y="647049"/>
            <a:ext cx="1649801" cy="833698"/>
          </a:xfrm>
          <a:prstGeom prst="rect">
            <a:avLst/>
          </a:prstGeom>
          <a:noFill/>
          <a:ln>
            <a:noFill/>
          </a:ln>
        </p:spPr>
      </p:pic>
      <p:pic>
        <p:nvPicPr>
          <p:cNvPr id="440" name="Google Shape;440;p87"/>
          <p:cNvPicPr preferRelativeResize="0"/>
          <p:nvPr/>
        </p:nvPicPr>
        <p:blipFill>
          <a:blip r:embed="rId5">
            <a:alphaModFix/>
          </a:blip>
          <a:stretch>
            <a:fillRect/>
          </a:stretch>
        </p:blipFill>
        <p:spPr>
          <a:xfrm>
            <a:off x="279400" y="2777900"/>
            <a:ext cx="1933675" cy="1933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88"/>
          <p:cNvSpPr txBox="1"/>
          <p:nvPr/>
        </p:nvSpPr>
        <p:spPr>
          <a:xfrm>
            <a:off x="981511" y="404738"/>
            <a:ext cx="6996900" cy="429600"/>
          </a:xfrm>
          <a:prstGeom prst="rect">
            <a:avLst/>
          </a:prstGeom>
          <a:noFill/>
          <a:ln>
            <a:noFill/>
          </a:ln>
        </p:spPr>
        <p:txBody>
          <a:bodyPr spcFirstLastPara="1" wrap="square" lIns="34300" tIns="34300" rIns="34300" bIns="34300" anchor="t" anchorCtr="0">
            <a:spAutoFit/>
          </a:bodyPr>
          <a:lstStyle/>
          <a:p>
            <a:pPr marL="0" lvl="0" indent="0" algn="l" rtl="0">
              <a:lnSpc>
                <a:spcPct val="90000"/>
              </a:lnSpc>
              <a:spcBef>
                <a:spcPts val="0"/>
              </a:spcBef>
              <a:spcAft>
                <a:spcPts val="0"/>
              </a:spcAft>
              <a:buNone/>
            </a:pPr>
            <a:r>
              <a:rPr lang="en-GB" sz="2600" b="1">
                <a:solidFill>
                  <a:srgbClr val="2B209E"/>
                </a:solidFill>
                <a:latin typeface="Avenir"/>
                <a:ea typeface="Avenir"/>
                <a:cs typeface="Avenir"/>
                <a:sym typeface="Avenir"/>
              </a:rPr>
              <a:t>Indicator 1. SDG Relevance</a:t>
            </a:r>
            <a:endParaRPr sz="2500" b="1">
              <a:solidFill>
                <a:srgbClr val="595959"/>
              </a:solidFill>
              <a:latin typeface="Avenir"/>
              <a:ea typeface="Avenir"/>
              <a:cs typeface="Avenir"/>
              <a:sym typeface="Avenir"/>
            </a:endParaRPr>
          </a:p>
        </p:txBody>
      </p:sp>
      <p:sp>
        <p:nvSpPr>
          <p:cNvPr id="447" name="Google Shape;447;p88"/>
          <p:cNvSpPr txBox="1"/>
          <p:nvPr/>
        </p:nvSpPr>
        <p:spPr>
          <a:xfrm>
            <a:off x="981511" y="1039650"/>
            <a:ext cx="5721600" cy="330900"/>
          </a:xfrm>
          <a:prstGeom prst="rect">
            <a:avLst/>
          </a:prstGeom>
          <a:noFill/>
          <a:ln>
            <a:noFill/>
          </a:ln>
        </p:spPr>
        <p:txBody>
          <a:bodyPr spcFirstLastPara="1" wrap="square" lIns="34300" tIns="34300" rIns="34300" bIns="34300" anchor="t" anchorCtr="0">
            <a:spAutoFit/>
          </a:bodyPr>
          <a:lstStyle/>
          <a:p>
            <a:pPr marL="0" lvl="0" indent="0" algn="l" rtl="0">
              <a:lnSpc>
                <a:spcPct val="150000"/>
              </a:lnSpc>
              <a:spcBef>
                <a:spcPts val="400"/>
              </a:spcBef>
              <a:spcAft>
                <a:spcPts val="0"/>
              </a:spcAft>
              <a:buNone/>
            </a:pPr>
            <a:r>
              <a:rPr lang="en-GB" sz="1700">
                <a:solidFill>
                  <a:srgbClr val="201F1E"/>
                </a:solidFill>
                <a:highlight>
                  <a:srgbClr val="FFFFFF"/>
                </a:highlight>
                <a:latin typeface="Avenir"/>
                <a:ea typeface="Avenir"/>
                <a:cs typeface="Avenir"/>
                <a:sym typeface="Avenir"/>
              </a:rPr>
              <a:t>Demonstrated efforts into advancing one or more goals</a:t>
            </a:r>
            <a:endParaRPr sz="1500">
              <a:solidFill>
                <a:srgbClr val="3F3F3F"/>
              </a:solidFill>
              <a:highlight>
                <a:srgbClr val="FFFFFF"/>
              </a:highlight>
              <a:latin typeface="Avenir"/>
              <a:ea typeface="Avenir"/>
              <a:cs typeface="Avenir"/>
              <a:sym typeface="Avenir"/>
            </a:endParaRPr>
          </a:p>
        </p:txBody>
      </p:sp>
      <p:pic>
        <p:nvPicPr>
          <p:cNvPr id="448" name="Google Shape;448;p88"/>
          <p:cNvPicPr preferRelativeResize="0"/>
          <p:nvPr/>
        </p:nvPicPr>
        <p:blipFill>
          <a:blip r:embed="rId3">
            <a:alphaModFix/>
          </a:blip>
          <a:stretch>
            <a:fillRect/>
          </a:stretch>
        </p:blipFill>
        <p:spPr>
          <a:xfrm>
            <a:off x="981511" y="2011275"/>
            <a:ext cx="3500062" cy="1827009"/>
          </a:xfrm>
          <a:prstGeom prst="rect">
            <a:avLst/>
          </a:prstGeom>
          <a:noFill/>
          <a:ln>
            <a:noFill/>
          </a:ln>
        </p:spPr>
      </p:pic>
      <p:pic>
        <p:nvPicPr>
          <p:cNvPr id="449" name="Google Shape;449;p88"/>
          <p:cNvPicPr preferRelativeResize="0"/>
          <p:nvPr/>
        </p:nvPicPr>
        <p:blipFill rotWithShape="1">
          <a:blip r:embed="rId4">
            <a:alphaModFix/>
          </a:blip>
          <a:srcRect b="14478"/>
          <a:stretch/>
        </p:blipFill>
        <p:spPr>
          <a:xfrm>
            <a:off x="4741078" y="1615622"/>
            <a:ext cx="3941944" cy="277302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89"/>
          <p:cNvSpPr txBox="1"/>
          <p:nvPr/>
        </p:nvSpPr>
        <p:spPr>
          <a:xfrm>
            <a:off x="981511" y="404738"/>
            <a:ext cx="6996900" cy="429600"/>
          </a:xfrm>
          <a:prstGeom prst="rect">
            <a:avLst/>
          </a:prstGeom>
          <a:noFill/>
          <a:ln>
            <a:noFill/>
          </a:ln>
        </p:spPr>
        <p:txBody>
          <a:bodyPr spcFirstLastPara="1" wrap="square" lIns="34300" tIns="34300" rIns="34300" bIns="34300" anchor="t" anchorCtr="0">
            <a:spAutoFit/>
          </a:bodyPr>
          <a:lstStyle/>
          <a:p>
            <a:pPr marL="0" lvl="0" indent="0" algn="l" rtl="0">
              <a:lnSpc>
                <a:spcPct val="90000"/>
              </a:lnSpc>
              <a:spcBef>
                <a:spcPts val="0"/>
              </a:spcBef>
              <a:spcAft>
                <a:spcPts val="0"/>
              </a:spcAft>
              <a:buNone/>
            </a:pPr>
            <a:r>
              <a:rPr lang="en-GB" sz="2600" b="1">
                <a:solidFill>
                  <a:srgbClr val="2B209E"/>
                </a:solidFill>
                <a:latin typeface="Avenir"/>
                <a:ea typeface="Avenir"/>
                <a:cs typeface="Avenir"/>
                <a:sym typeface="Avenir"/>
              </a:rPr>
              <a:t>Indicator 4. Platform Independence</a:t>
            </a:r>
            <a:endParaRPr sz="2500" b="1">
              <a:solidFill>
                <a:srgbClr val="595959"/>
              </a:solidFill>
              <a:latin typeface="Avenir"/>
              <a:ea typeface="Avenir"/>
              <a:cs typeface="Avenir"/>
              <a:sym typeface="Avenir"/>
            </a:endParaRPr>
          </a:p>
        </p:txBody>
      </p:sp>
      <p:sp>
        <p:nvSpPr>
          <p:cNvPr id="456" name="Google Shape;456;p89"/>
          <p:cNvSpPr txBox="1"/>
          <p:nvPr/>
        </p:nvSpPr>
        <p:spPr>
          <a:xfrm>
            <a:off x="981511" y="1039650"/>
            <a:ext cx="6432300" cy="723600"/>
          </a:xfrm>
          <a:prstGeom prst="rect">
            <a:avLst/>
          </a:prstGeom>
          <a:noFill/>
          <a:ln>
            <a:noFill/>
          </a:ln>
        </p:spPr>
        <p:txBody>
          <a:bodyPr spcFirstLastPara="1" wrap="square" lIns="34300" tIns="34300" rIns="34300" bIns="34300" anchor="t" anchorCtr="0">
            <a:spAutoFit/>
          </a:bodyPr>
          <a:lstStyle/>
          <a:p>
            <a:pPr marL="0" lvl="0" indent="0" algn="l" rtl="0">
              <a:lnSpc>
                <a:spcPct val="150000"/>
              </a:lnSpc>
              <a:spcBef>
                <a:spcPts val="400"/>
              </a:spcBef>
              <a:spcAft>
                <a:spcPts val="0"/>
              </a:spcAft>
              <a:buNone/>
            </a:pPr>
            <a:r>
              <a:rPr lang="en-GB" sz="1700">
                <a:solidFill>
                  <a:srgbClr val="201F1E"/>
                </a:solidFill>
                <a:highlight>
                  <a:srgbClr val="FFFFFF"/>
                </a:highlight>
                <a:latin typeface="Avenir"/>
                <a:ea typeface="Avenir"/>
                <a:cs typeface="Avenir"/>
                <a:sym typeface="Avenir"/>
              </a:rPr>
              <a:t>Prove independence from the closed component(s) and/or indicating the existence of functional, open alternatives</a:t>
            </a:r>
            <a:endParaRPr sz="1500">
              <a:solidFill>
                <a:srgbClr val="3F3F3F"/>
              </a:solidFill>
              <a:highlight>
                <a:srgbClr val="FFFFFF"/>
              </a:highlight>
              <a:latin typeface="Avenir"/>
              <a:ea typeface="Avenir"/>
              <a:cs typeface="Avenir"/>
              <a:sym typeface="Avenir"/>
            </a:endParaRPr>
          </a:p>
        </p:txBody>
      </p:sp>
      <p:grpSp>
        <p:nvGrpSpPr>
          <p:cNvPr id="457" name="Google Shape;457;p89"/>
          <p:cNvGrpSpPr/>
          <p:nvPr/>
        </p:nvGrpSpPr>
        <p:grpSpPr>
          <a:xfrm>
            <a:off x="1773884" y="2339076"/>
            <a:ext cx="5522704" cy="1200429"/>
            <a:chOff x="6439775" y="5969038"/>
            <a:chExt cx="12551601" cy="2556825"/>
          </a:xfrm>
        </p:grpSpPr>
        <p:pic>
          <p:nvPicPr>
            <p:cNvPr id="458" name="Google Shape;458;p89"/>
            <p:cNvPicPr preferRelativeResize="0"/>
            <p:nvPr/>
          </p:nvPicPr>
          <p:blipFill>
            <a:blip r:embed="rId3">
              <a:alphaModFix/>
            </a:blip>
            <a:stretch>
              <a:fillRect/>
            </a:stretch>
          </p:blipFill>
          <p:spPr>
            <a:xfrm>
              <a:off x="6439775" y="5969038"/>
              <a:ext cx="2839675" cy="2556825"/>
            </a:xfrm>
            <a:prstGeom prst="rect">
              <a:avLst/>
            </a:prstGeom>
            <a:noFill/>
            <a:ln>
              <a:noFill/>
            </a:ln>
          </p:spPr>
        </p:pic>
        <p:pic>
          <p:nvPicPr>
            <p:cNvPr id="459" name="Google Shape;459;p89"/>
            <p:cNvPicPr preferRelativeResize="0"/>
            <p:nvPr/>
          </p:nvPicPr>
          <p:blipFill>
            <a:blip r:embed="rId4">
              <a:alphaModFix/>
            </a:blip>
            <a:stretch>
              <a:fillRect/>
            </a:stretch>
          </p:blipFill>
          <p:spPr>
            <a:xfrm>
              <a:off x="13600700" y="6628900"/>
              <a:ext cx="5390676" cy="1796900"/>
            </a:xfrm>
            <a:prstGeom prst="rect">
              <a:avLst/>
            </a:prstGeom>
            <a:noFill/>
            <a:ln>
              <a:noFill/>
            </a:ln>
          </p:spPr>
        </p:pic>
        <p:sp>
          <p:nvSpPr>
            <p:cNvPr id="460" name="Google Shape;460;p89"/>
            <p:cNvSpPr txBox="1"/>
            <p:nvPr/>
          </p:nvSpPr>
          <p:spPr>
            <a:xfrm>
              <a:off x="9691750" y="7407075"/>
              <a:ext cx="3000000" cy="639300"/>
            </a:xfrm>
            <a:prstGeom prst="rect">
              <a:avLst/>
            </a:prstGeom>
            <a:noFill/>
            <a:ln>
              <a:noFill/>
            </a:ln>
          </p:spPr>
          <p:txBody>
            <a:bodyPr spcFirstLastPara="1" wrap="square" lIns="34300" tIns="34300" rIns="34300" bIns="34300" anchor="t" anchorCtr="0">
              <a:spAutoFit/>
            </a:bodyPr>
            <a:lstStyle/>
            <a:p>
              <a:pPr marL="0" lvl="0" indent="0" algn="ctr" rtl="0">
                <a:lnSpc>
                  <a:spcPct val="150000"/>
                </a:lnSpc>
                <a:spcBef>
                  <a:spcPts val="400"/>
                </a:spcBef>
                <a:spcAft>
                  <a:spcPts val="0"/>
                </a:spcAft>
                <a:buNone/>
              </a:pPr>
              <a:r>
                <a:rPr lang="en-GB" sz="1500">
                  <a:solidFill>
                    <a:srgbClr val="3F3F3F"/>
                  </a:solidFill>
                  <a:highlight>
                    <a:schemeClr val="lt1"/>
                  </a:highlight>
                  <a:latin typeface="Avenir"/>
                  <a:ea typeface="Avenir"/>
                  <a:cs typeface="Avenir"/>
                  <a:sym typeface="Avenir"/>
                </a:rPr>
                <a:t>VS</a:t>
              </a:r>
              <a:endParaRPr sz="50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90"/>
          <p:cNvSpPr txBox="1"/>
          <p:nvPr/>
        </p:nvSpPr>
        <p:spPr>
          <a:xfrm>
            <a:off x="981511" y="404738"/>
            <a:ext cx="6996900" cy="429600"/>
          </a:xfrm>
          <a:prstGeom prst="rect">
            <a:avLst/>
          </a:prstGeom>
          <a:noFill/>
          <a:ln>
            <a:noFill/>
          </a:ln>
        </p:spPr>
        <p:txBody>
          <a:bodyPr spcFirstLastPara="1" wrap="square" lIns="34300" tIns="34300" rIns="34300" bIns="34300" anchor="t" anchorCtr="0">
            <a:spAutoFit/>
          </a:bodyPr>
          <a:lstStyle/>
          <a:p>
            <a:pPr marL="0" lvl="0" indent="0" algn="l" rtl="0">
              <a:lnSpc>
                <a:spcPct val="90000"/>
              </a:lnSpc>
              <a:spcBef>
                <a:spcPts val="0"/>
              </a:spcBef>
              <a:spcAft>
                <a:spcPts val="0"/>
              </a:spcAft>
              <a:buNone/>
            </a:pPr>
            <a:r>
              <a:rPr lang="en-GB" sz="2600" b="1">
                <a:solidFill>
                  <a:srgbClr val="2B209E"/>
                </a:solidFill>
                <a:latin typeface="Avenir"/>
                <a:ea typeface="Avenir"/>
                <a:cs typeface="Avenir"/>
                <a:sym typeface="Avenir"/>
              </a:rPr>
              <a:t>Indicator 7. Privacy and Applicable Laws</a:t>
            </a:r>
            <a:endParaRPr sz="2500" b="1">
              <a:solidFill>
                <a:srgbClr val="595959"/>
              </a:solidFill>
              <a:latin typeface="Avenir"/>
              <a:ea typeface="Avenir"/>
              <a:cs typeface="Avenir"/>
              <a:sym typeface="Avenir"/>
            </a:endParaRPr>
          </a:p>
        </p:txBody>
      </p:sp>
      <p:sp>
        <p:nvSpPr>
          <p:cNvPr id="467" name="Google Shape;467;p90"/>
          <p:cNvSpPr txBox="1"/>
          <p:nvPr/>
        </p:nvSpPr>
        <p:spPr>
          <a:xfrm>
            <a:off x="981498" y="3827350"/>
            <a:ext cx="5165100" cy="992700"/>
          </a:xfrm>
          <a:prstGeom prst="rect">
            <a:avLst/>
          </a:prstGeom>
          <a:noFill/>
          <a:ln>
            <a:noFill/>
          </a:ln>
        </p:spPr>
        <p:txBody>
          <a:bodyPr spcFirstLastPara="1" wrap="square" lIns="34300" tIns="34300" rIns="34300" bIns="34300" anchor="t" anchorCtr="0">
            <a:spAutoFit/>
          </a:bodyPr>
          <a:lstStyle/>
          <a:p>
            <a:pPr marL="177800" lvl="0" indent="-184150" algn="l" rtl="0">
              <a:lnSpc>
                <a:spcPct val="150000"/>
              </a:lnSpc>
              <a:spcBef>
                <a:spcPts val="400"/>
              </a:spcBef>
              <a:spcAft>
                <a:spcPts val="0"/>
              </a:spcAft>
              <a:buClr>
                <a:srgbClr val="3F3F3F"/>
              </a:buClr>
              <a:buSzPts val="1500"/>
              <a:buFont typeface="Avenir"/>
              <a:buChar char="●"/>
            </a:pPr>
            <a:r>
              <a:rPr lang="en-GB" sz="1500">
                <a:solidFill>
                  <a:srgbClr val="3F3F3F"/>
                </a:solidFill>
                <a:highlight>
                  <a:schemeClr val="lt1"/>
                </a:highlight>
                <a:latin typeface="Avenir"/>
                <a:ea typeface="Avenir"/>
                <a:cs typeface="Avenir"/>
                <a:sym typeface="Avenir"/>
              </a:rPr>
              <a:t>EU General Data Protection Regulation</a:t>
            </a:r>
            <a:endParaRPr sz="1500">
              <a:solidFill>
                <a:srgbClr val="3F3F3F"/>
              </a:solidFill>
              <a:highlight>
                <a:schemeClr val="lt1"/>
              </a:highlight>
              <a:latin typeface="Avenir"/>
              <a:ea typeface="Avenir"/>
              <a:cs typeface="Avenir"/>
              <a:sym typeface="Avenir"/>
            </a:endParaRPr>
          </a:p>
          <a:p>
            <a:pPr marL="177800" lvl="0" indent="-184150" algn="l" rtl="0">
              <a:lnSpc>
                <a:spcPct val="150000"/>
              </a:lnSpc>
              <a:spcBef>
                <a:spcPts val="0"/>
              </a:spcBef>
              <a:spcAft>
                <a:spcPts val="0"/>
              </a:spcAft>
              <a:buClr>
                <a:srgbClr val="3F3F3F"/>
              </a:buClr>
              <a:buSzPts val="1500"/>
              <a:buFont typeface="Avenir"/>
              <a:buChar char="●"/>
            </a:pPr>
            <a:r>
              <a:rPr lang="en-GB" sz="1500">
                <a:solidFill>
                  <a:srgbClr val="3F3F3F"/>
                </a:solidFill>
                <a:highlight>
                  <a:schemeClr val="lt1"/>
                </a:highlight>
                <a:latin typeface="Avenir"/>
                <a:ea typeface="Avenir"/>
                <a:cs typeface="Avenir"/>
                <a:sym typeface="Avenir"/>
              </a:rPr>
              <a:t>The Indian Digital Personal Data Protection Act, 2023</a:t>
            </a:r>
            <a:endParaRPr sz="1500">
              <a:solidFill>
                <a:srgbClr val="3F3F3F"/>
              </a:solidFill>
              <a:highlight>
                <a:schemeClr val="lt1"/>
              </a:highlight>
              <a:latin typeface="Avenir"/>
              <a:ea typeface="Avenir"/>
              <a:cs typeface="Avenir"/>
              <a:sym typeface="Avenir"/>
            </a:endParaRPr>
          </a:p>
          <a:p>
            <a:pPr marL="177800" lvl="0" indent="-184150" algn="l" rtl="0">
              <a:lnSpc>
                <a:spcPct val="150000"/>
              </a:lnSpc>
              <a:spcBef>
                <a:spcPts val="0"/>
              </a:spcBef>
              <a:spcAft>
                <a:spcPts val="0"/>
              </a:spcAft>
              <a:buClr>
                <a:srgbClr val="3F3F3F"/>
              </a:buClr>
              <a:buSzPts val="1500"/>
              <a:buFont typeface="Avenir"/>
              <a:buChar char="●"/>
            </a:pPr>
            <a:r>
              <a:rPr lang="en-GB" sz="1500">
                <a:solidFill>
                  <a:srgbClr val="3F3F3F"/>
                </a:solidFill>
                <a:highlight>
                  <a:schemeClr val="lt1"/>
                </a:highlight>
                <a:latin typeface="Avenir"/>
                <a:ea typeface="Avenir"/>
                <a:cs typeface="Avenir"/>
                <a:sym typeface="Avenir"/>
              </a:rPr>
              <a:t>US Persons with Disabilities Act 2020</a:t>
            </a:r>
            <a:endParaRPr sz="1500">
              <a:solidFill>
                <a:srgbClr val="3F3F3F"/>
              </a:solidFill>
              <a:highlight>
                <a:schemeClr val="lt1"/>
              </a:highlight>
              <a:latin typeface="Avenir"/>
              <a:ea typeface="Avenir"/>
              <a:cs typeface="Avenir"/>
              <a:sym typeface="Avenir"/>
            </a:endParaRPr>
          </a:p>
        </p:txBody>
      </p:sp>
      <p:pic>
        <p:nvPicPr>
          <p:cNvPr id="468" name="Google Shape;468;p90"/>
          <p:cNvPicPr preferRelativeResize="0"/>
          <p:nvPr/>
        </p:nvPicPr>
        <p:blipFill rotWithShape="1">
          <a:blip r:embed="rId3">
            <a:alphaModFix/>
          </a:blip>
          <a:srcRect l="8468" t="6669" r="8584" b="8042"/>
          <a:stretch/>
        </p:blipFill>
        <p:spPr>
          <a:xfrm>
            <a:off x="2018101" y="1222238"/>
            <a:ext cx="5107809" cy="222050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91"/>
          <p:cNvSpPr txBox="1"/>
          <p:nvPr/>
        </p:nvSpPr>
        <p:spPr>
          <a:xfrm>
            <a:off x="981511" y="404738"/>
            <a:ext cx="6996900" cy="429600"/>
          </a:xfrm>
          <a:prstGeom prst="rect">
            <a:avLst/>
          </a:prstGeom>
          <a:noFill/>
          <a:ln>
            <a:noFill/>
          </a:ln>
        </p:spPr>
        <p:txBody>
          <a:bodyPr spcFirstLastPara="1" wrap="square" lIns="34300" tIns="34300" rIns="34300" bIns="34300" anchor="t" anchorCtr="0">
            <a:spAutoFit/>
          </a:bodyPr>
          <a:lstStyle/>
          <a:p>
            <a:pPr marL="0" lvl="0" indent="0" algn="l" rtl="0">
              <a:lnSpc>
                <a:spcPct val="90000"/>
              </a:lnSpc>
              <a:spcBef>
                <a:spcPts val="0"/>
              </a:spcBef>
              <a:spcAft>
                <a:spcPts val="0"/>
              </a:spcAft>
              <a:buNone/>
            </a:pPr>
            <a:r>
              <a:rPr lang="en-GB" sz="2600" b="1">
                <a:solidFill>
                  <a:srgbClr val="2B209E"/>
                </a:solidFill>
                <a:latin typeface="Avenir"/>
                <a:ea typeface="Avenir"/>
                <a:cs typeface="Avenir"/>
                <a:sym typeface="Avenir"/>
              </a:rPr>
              <a:t>Indicator 8. Standards &amp; Best Practices</a:t>
            </a:r>
            <a:endParaRPr sz="2500" b="1">
              <a:solidFill>
                <a:srgbClr val="595959"/>
              </a:solidFill>
              <a:latin typeface="Avenir"/>
              <a:ea typeface="Avenir"/>
              <a:cs typeface="Avenir"/>
              <a:sym typeface="Avenir"/>
            </a:endParaRPr>
          </a:p>
        </p:txBody>
      </p:sp>
      <p:sp>
        <p:nvSpPr>
          <p:cNvPr id="475" name="Google Shape;475;p91"/>
          <p:cNvSpPr txBox="1"/>
          <p:nvPr/>
        </p:nvSpPr>
        <p:spPr>
          <a:xfrm>
            <a:off x="981511" y="1039650"/>
            <a:ext cx="7134900" cy="330900"/>
          </a:xfrm>
          <a:prstGeom prst="rect">
            <a:avLst/>
          </a:prstGeom>
          <a:noFill/>
          <a:ln>
            <a:noFill/>
          </a:ln>
        </p:spPr>
        <p:txBody>
          <a:bodyPr spcFirstLastPara="1" wrap="square" lIns="34300" tIns="34300" rIns="34300" bIns="34300" anchor="t" anchorCtr="0">
            <a:spAutoFit/>
          </a:bodyPr>
          <a:lstStyle/>
          <a:p>
            <a:pPr marL="0" lvl="0" indent="0" algn="l" rtl="0">
              <a:lnSpc>
                <a:spcPct val="150000"/>
              </a:lnSpc>
              <a:spcBef>
                <a:spcPts val="400"/>
              </a:spcBef>
              <a:spcAft>
                <a:spcPts val="0"/>
              </a:spcAft>
              <a:buNone/>
            </a:pPr>
            <a:r>
              <a:rPr lang="en-GB" sz="1700">
                <a:solidFill>
                  <a:srgbClr val="201F1E"/>
                </a:solidFill>
                <a:highlight>
                  <a:srgbClr val="FFFFFF"/>
                </a:highlight>
                <a:latin typeface="Avenir"/>
                <a:ea typeface="Avenir"/>
                <a:cs typeface="Avenir"/>
                <a:sym typeface="Avenir"/>
              </a:rPr>
              <a:t>Design for possibility of extracting or importing data in open formats</a:t>
            </a:r>
            <a:endParaRPr sz="1500">
              <a:solidFill>
                <a:srgbClr val="3F3F3F"/>
              </a:solidFill>
              <a:highlight>
                <a:srgbClr val="FFFFFF"/>
              </a:highlight>
              <a:latin typeface="Avenir"/>
              <a:ea typeface="Avenir"/>
              <a:cs typeface="Avenir"/>
              <a:sym typeface="Avenir"/>
            </a:endParaRPr>
          </a:p>
        </p:txBody>
      </p:sp>
      <p:sp>
        <p:nvSpPr>
          <p:cNvPr id="476" name="Google Shape;476;p91"/>
          <p:cNvSpPr txBox="1"/>
          <p:nvPr/>
        </p:nvSpPr>
        <p:spPr>
          <a:xfrm>
            <a:off x="1656109" y="4357209"/>
            <a:ext cx="1970700" cy="300300"/>
          </a:xfrm>
          <a:prstGeom prst="rect">
            <a:avLst/>
          </a:prstGeom>
          <a:noFill/>
          <a:ln>
            <a:noFill/>
          </a:ln>
        </p:spPr>
        <p:txBody>
          <a:bodyPr spcFirstLastPara="1" wrap="square" lIns="34300" tIns="34300" rIns="34300" bIns="34300" anchor="t" anchorCtr="0">
            <a:spAutoFit/>
          </a:bodyPr>
          <a:lstStyle/>
          <a:p>
            <a:pPr marL="177800" lvl="0" indent="0" algn="ctr" rtl="0">
              <a:lnSpc>
                <a:spcPct val="150000"/>
              </a:lnSpc>
              <a:spcBef>
                <a:spcPts val="400"/>
              </a:spcBef>
              <a:spcAft>
                <a:spcPts val="0"/>
              </a:spcAft>
              <a:buNone/>
            </a:pPr>
            <a:r>
              <a:rPr lang="en-GB" sz="1500">
                <a:solidFill>
                  <a:srgbClr val="3F3F3F"/>
                </a:solidFill>
                <a:highlight>
                  <a:schemeClr val="lt1"/>
                </a:highlight>
                <a:latin typeface="Avenir"/>
                <a:ea typeface="Avenir"/>
                <a:cs typeface="Avenir"/>
                <a:sym typeface="Avenir"/>
              </a:rPr>
              <a:t>Open Standards</a:t>
            </a:r>
            <a:endParaRPr sz="500"/>
          </a:p>
        </p:txBody>
      </p:sp>
      <p:sp>
        <p:nvSpPr>
          <p:cNvPr id="477" name="Google Shape;477;p91"/>
          <p:cNvSpPr txBox="1"/>
          <p:nvPr/>
        </p:nvSpPr>
        <p:spPr>
          <a:xfrm>
            <a:off x="5443347" y="4357209"/>
            <a:ext cx="1970700" cy="300300"/>
          </a:xfrm>
          <a:prstGeom prst="rect">
            <a:avLst/>
          </a:prstGeom>
          <a:noFill/>
          <a:ln>
            <a:noFill/>
          </a:ln>
        </p:spPr>
        <p:txBody>
          <a:bodyPr spcFirstLastPara="1" wrap="square" lIns="34300" tIns="34300" rIns="34300" bIns="34300" anchor="t" anchorCtr="0">
            <a:spAutoFit/>
          </a:bodyPr>
          <a:lstStyle/>
          <a:p>
            <a:pPr marL="177800" lvl="0" indent="0" algn="l" rtl="0">
              <a:lnSpc>
                <a:spcPct val="150000"/>
              </a:lnSpc>
              <a:spcBef>
                <a:spcPts val="400"/>
              </a:spcBef>
              <a:spcAft>
                <a:spcPts val="0"/>
              </a:spcAft>
              <a:buNone/>
            </a:pPr>
            <a:r>
              <a:rPr lang="en-GB" sz="1500">
                <a:solidFill>
                  <a:srgbClr val="3F3F3F"/>
                </a:solidFill>
                <a:highlight>
                  <a:schemeClr val="lt1"/>
                </a:highlight>
                <a:latin typeface="Avenir"/>
                <a:ea typeface="Avenir"/>
                <a:cs typeface="Avenir"/>
                <a:sym typeface="Avenir"/>
              </a:rPr>
              <a:t>Best Practices</a:t>
            </a:r>
            <a:endParaRPr sz="500"/>
          </a:p>
        </p:txBody>
      </p:sp>
      <p:pic>
        <p:nvPicPr>
          <p:cNvPr id="478" name="Google Shape;478;p91"/>
          <p:cNvPicPr preferRelativeResize="0"/>
          <p:nvPr/>
        </p:nvPicPr>
        <p:blipFill rotWithShape="1">
          <a:blip r:embed="rId3">
            <a:alphaModFix/>
          </a:blip>
          <a:srcRect l="7728" t="21470" r="6684" b="27963"/>
          <a:stretch/>
        </p:blipFill>
        <p:spPr>
          <a:xfrm>
            <a:off x="2543003" y="1881375"/>
            <a:ext cx="1488993" cy="432901"/>
          </a:xfrm>
          <a:prstGeom prst="rect">
            <a:avLst/>
          </a:prstGeom>
          <a:noFill/>
          <a:ln>
            <a:noFill/>
          </a:ln>
        </p:spPr>
      </p:pic>
      <p:pic>
        <p:nvPicPr>
          <p:cNvPr id="479" name="Google Shape;479;p91"/>
          <p:cNvPicPr preferRelativeResize="0"/>
          <p:nvPr/>
        </p:nvPicPr>
        <p:blipFill rotWithShape="1">
          <a:blip r:embed="rId4">
            <a:alphaModFix/>
          </a:blip>
          <a:srcRect l="31865" t="7707" r="29579" b="7316"/>
          <a:stretch/>
        </p:blipFill>
        <p:spPr>
          <a:xfrm>
            <a:off x="919689" y="1958194"/>
            <a:ext cx="1301261" cy="1612848"/>
          </a:xfrm>
          <a:prstGeom prst="rect">
            <a:avLst/>
          </a:prstGeom>
          <a:noFill/>
          <a:ln>
            <a:noFill/>
          </a:ln>
        </p:spPr>
      </p:pic>
      <p:pic>
        <p:nvPicPr>
          <p:cNvPr id="480" name="Google Shape;480;p91"/>
          <p:cNvPicPr preferRelativeResize="0"/>
          <p:nvPr/>
        </p:nvPicPr>
        <p:blipFill>
          <a:blip r:embed="rId5">
            <a:alphaModFix/>
          </a:blip>
          <a:stretch>
            <a:fillRect/>
          </a:stretch>
        </p:blipFill>
        <p:spPr>
          <a:xfrm>
            <a:off x="2482952" y="2666100"/>
            <a:ext cx="1608787" cy="904941"/>
          </a:xfrm>
          <a:prstGeom prst="rect">
            <a:avLst/>
          </a:prstGeom>
          <a:noFill/>
          <a:ln>
            <a:noFill/>
          </a:ln>
        </p:spPr>
      </p:pic>
      <p:pic>
        <p:nvPicPr>
          <p:cNvPr id="481" name="Google Shape;481;p91"/>
          <p:cNvPicPr preferRelativeResize="0"/>
          <p:nvPr/>
        </p:nvPicPr>
        <p:blipFill>
          <a:blip r:embed="rId6">
            <a:alphaModFix/>
          </a:blip>
          <a:stretch>
            <a:fillRect/>
          </a:stretch>
        </p:blipFill>
        <p:spPr>
          <a:xfrm>
            <a:off x="5443350" y="1881375"/>
            <a:ext cx="1843088" cy="350044"/>
          </a:xfrm>
          <a:prstGeom prst="rect">
            <a:avLst/>
          </a:prstGeom>
          <a:noFill/>
          <a:ln>
            <a:noFill/>
          </a:ln>
        </p:spPr>
      </p:pic>
      <p:pic>
        <p:nvPicPr>
          <p:cNvPr id="482" name="Google Shape;482;p91"/>
          <p:cNvPicPr preferRelativeResize="0"/>
          <p:nvPr/>
        </p:nvPicPr>
        <p:blipFill>
          <a:blip r:embed="rId7">
            <a:alphaModFix/>
          </a:blip>
          <a:stretch>
            <a:fillRect/>
          </a:stretch>
        </p:blipFill>
        <p:spPr>
          <a:xfrm>
            <a:off x="5187969" y="2498513"/>
            <a:ext cx="2620205" cy="300150"/>
          </a:xfrm>
          <a:prstGeom prst="rect">
            <a:avLst/>
          </a:prstGeom>
          <a:noFill/>
          <a:ln>
            <a:noFill/>
          </a:ln>
        </p:spPr>
      </p:pic>
      <p:grpSp>
        <p:nvGrpSpPr>
          <p:cNvPr id="483" name="Google Shape;483;p91"/>
          <p:cNvGrpSpPr/>
          <p:nvPr/>
        </p:nvGrpSpPr>
        <p:grpSpPr>
          <a:xfrm>
            <a:off x="5375132" y="2976406"/>
            <a:ext cx="2107970" cy="1017634"/>
            <a:chOff x="14852078" y="8733759"/>
            <a:chExt cx="5619754" cy="2713691"/>
          </a:xfrm>
        </p:grpSpPr>
        <p:pic>
          <p:nvPicPr>
            <p:cNvPr id="484" name="Google Shape;484;p91"/>
            <p:cNvPicPr preferRelativeResize="0"/>
            <p:nvPr/>
          </p:nvPicPr>
          <p:blipFill>
            <a:blip r:embed="rId8">
              <a:alphaModFix/>
            </a:blip>
            <a:stretch>
              <a:fillRect/>
            </a:stretch>
          </p:blipFill>
          <p:spPr>
            <a:xfrm>
              <a:off x="14852082" y="10218725"/>
              <a:ext cx="5619750" cy="1228725"/>
            </a:xfrm>
            <a:prstGeom prst="rect">
              <a:avLst/>
            </a:prstGeom>
            <a:noFill/>
            <a:ln>
              <a:noFill/>
            </a:ln>
          </p:spPr>
        </p:pic>
        <p:pic>
          <p:nvPicPr>
            <p:cNvPr id="485" name="Google Shape;485;p91"/>
            <p:cNvPicPr preferRelativeResize="0"/>
            <p:nvPr/>
          </p:nvPicPr>
          <p:blipFill rotWithShape="1">
            <a:blip r:embed="rId9">
              <a:alphaModFix/>
            </a:blip>
            <a:srcRect t="22084" b="33763"/>
            <a:stretch/>
          </p:blipFill>
          <p:spPr>
            <a:xfrm>
              <a:off x="14852078" y="8733759"/>
              <a:ext cx="5619750" cy="1396117"/>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92"/>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491" name="Google Shape;491;p92"/>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492" name="Google Shape;492;p9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93"/>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498" name="Google Shape;498;p93"/>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499" name="Google Shape;499;p9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94"/>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505" name="Google Shape;505;p94"/>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506" name="Google Shape;506;p9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95"/>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512" name="Google Shape;512;p95"/>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513" name="Google Shape;513;p9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96"/>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519" name="Google Shape;519;p96"/>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520" name="Google Shape;520;p9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7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50" name="Google Shape;350;p7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51" name="Google Shape;351;p7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52" name="Google Shape;352;p79"/>
          <p:cNvPicPr preferRelativeResize="0"/>
          <p:nvPr/>
        </p:nvPicPr>
        <p:blipFill rotWithShape="1">
          <a:blip r:embed="rId4">
            <a:alphaModFix/>
          </a:blip>
          <a:srcRect l="139" r="139"/>
          <a:stretch/>
        </p:blipFill>
        <p:spPr>
          <a:xfrm>
            <a:off x="167092" y="204575"/>
            <a:ext cx="851775" cy="646602"/>
          </a:xfrm>
          <a:prstGeom prst="rect">
            <a:avLst/>
          </a:prstGeom>
          <a:noFill/>
          <a:ln>
            <a:noFill/>
          </a:ln>
        </p:spPr>
      </p:pic>
      <p:sp>
        <p:nvSpPr>
          <p:cNvPr id="353" name="Google Shape;353;p79"/>
          <p:cNvSpPr txBox="1"/>
          <p:nvPr/>
        </p:nvSpPr>
        <p:spPr>
          <a:xfrm>
            <a:off x="230250" y="2163025"/>
            <a:ext cx="3267300" cy="21348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1000"/>
              </a:spcBef>
              <a:spcAft>
                <a:spcPts val="0"/>
              </a:spcAft>
              <a:buClr>
                <a:schemeClr val="dk1"/>
              </a:buClr>
              <a:buSzPts val="1400"/>
              <a:buFont typeface="Avenir"/>
              <a:buChar char="●"/>
            </a:pPr>
            <a:r>
              <a:rPr lang="en-GB">
                <a:solidFill>
                  <a:schemeClr val="dk1"/>
                </a:solidFill>
                <a:latin typeface="Avenir"/>
                <a:ea typeface="Avenir"/>
                <a:cs typeface="Avenir"/>
                <a:sym typeface="Avenir"/>
              </a:rPr>
              <a:t>In 2015, 193 countries came together with one shared vision: A better world for all by 2030.</a:t>
            </a:r>
            <a:endParaRPr>
              <a:solidFill>
                <a:schemeClr val="dk1"/>
              </a:solidFill>
              <a:latin typeface="Avenir"/>
              <a:ea typeface="Avenir"/>
              <a:cs typeface="Avenir"/>
              <a:sym typeface="Avenir"/>
            </a:endParaRPr>
          </a:p>
          <a:p>
            <a:pPr marL="457200" lvl="0" indent="-317500" algn="l" rtl="0">
              <a:lnSpc>
                <a:spcPct val="115000"/>
              </a:lnSpc>
              <a:spcBef>
                <a:spcPts val="0"/>
              </a:spcBef>
              <a:spcAft>
                <a:spcPts val="0"/>
              </a:spcAft>
              <a:buClr>
                <a:schemeClr val="dk1"/>
              </a:buClr>
              <a:buSzPts val="1400"/>
              <a:buFont typeface="Avenir"/>
              <a:buChar char="●"/>
            </a:pPr>
            <a:r>
              <a:rPr lang="en-GB">
                <a:solidFill>
                  <a:schemeClr val="dk1"/>
                </a:solidFill>
                <a:latin typeface="Avenir"/>
                <a:ea typeface="Avenir"/>
                <a:cs typeface="Avenir"/>
                <a:sym typeface="Avenir"/>
              </a:rPr>
              <a:t>A commitment to people, planet, prosperity, peace, and partnerships.</a:t>
            </a:r>
            <a:endParaRPr>
              <a:solidFill>
                <a:schemeClr val="dk1"/>
              </a:solidFill>
              <a:latin typeface="Avenir"/>
              <a:ea typeface="Avenir"/>
              <a:cs typeface="Avenir"/>
              <a:sym typeface="Avenir"/>
            </a:endParaRPr>
          </a:p>
          <a:p>
            <a:pPr marL="457200" lvl="0" indent="-317500" algn="l" rtl="0">
              <a:lnSpc>
                <a:spcPct val="115000"/>
              </a:lnSpc>
              <a:spcBef>
                <a:spcPts val="0"/>
              </a:spcBef>
              <a:spcAft>
                <a:spcPts val="0"/>
              </a:spcAft>
              <a:buClr>
                <a:schemeClr val="dk1"/>
              </a:buClr>
              <a:buSzPts val="1400"/>
              <a:buFont typeface="Avenir"/>
              <a:buChar char="●"/>
            </a:pPr>
            <a:r>
              <a:rPr lang="en-GB">
                <a:solidFill>
                  <a:schemeClr val="dk1"/>
                </a:solidFill>
                <a:latin typeface="Avenir"/>
                <a:ea typeface="Avenir"/>
                <a:cs typeface="Avenir"/>
                <a:sym typeface="Avenir"/>
              </a:rPr>
              <a:t>The result? The 17 Sustainable Development Goals (SDGs).</a:t>
            </a:r>
            <a:endParaRPr>
              <a:solidFill>
                <a:schemeClr val="dk1"/>
              </a:solidFill>
              <a:latin typeface="Avenir"/>
              <a:ea typeface="Avenir"/>
              <a:cs typeface="Avenir"/>
              <a:sym typeface="Avenir"/>
            </a:endParaRPr>
          </a:p>
        </p:txBody>
      </p:sp>
      <p:sp>
        <p:nvSpPr>
          <p:cNvPr id="354" name="Google Shape;354;p79"/>
          <p:cNvSpPr txBox="1"/>
          <p:nvPr/>
        </p:nvSpPr>
        <p:spPr>
          <a:xfrm>
            <a:off x="311700" y="1002475"/>
            <a:ext cx="3104400" cy="72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900" b="1">
                <a:solidFill>
                  <a:srgbClr val="2C21AC"/>
                </a:solidFill>
                <a:latin typeface="Raleway"/>
                <a:ea typeface="Raleway"/>
                <a:cs typeface="Raleway"/>
                <a:sym typeface="Raleway"/>
              </a:rPr>
              <a:t>UN Sustainable Development Summit 2015 </a:t>
            </a:r>
            <a:endParaRPr sz="1900" b="1">
              <a:solidFill>
                <a:srgbClr val="2C21AC"/>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97"/>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526" name="Google Shape;526;p97"/>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527" name="Google Shape;527;p9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98"/>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533" name="Google Shape;533;p98"/>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534" name="Google Shape;534;p9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99"/>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540" name="Google Shape;540;p99"/>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541" name="Google Shape;541;p99"/>
          <p:cNvPicPr preferRelativeResize="0"/>
          <p:nvPr/>
        </p:nvPicPr>
        <p:blipFill>
          <a:blip r:embed="rId3">
            <a:alphaModFix/>
          </a:blip>
          <a:stretch>
            <a:fillRect/>
          </a:stretch>
        </p:blipFill>
        <p:spPr>
          <a:xfrm>
            <a:off x="0" y="-32675"/>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100"/>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547" name="Google Shape;547;p100"/>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548" name="Google Shape;548;p10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101"/>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554" name="Google Shape;554;p101"/>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555" name="Google Shape;555;p10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102"/>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561" name="Google Shape;561;p102"/>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562" name="Google Shape;562;p10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03"/>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568" name="Google Shape;568;p103"/>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569" name="Google Shape;569;p10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104"/>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575" name="Google Shape;575;p104"/>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576" name="Google Shape;576;p10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105"/>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582" name="Google Shape;582;p105"/>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583" name="Google Shape;583;p10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106"/>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589" name="Google Shape;589;p106"/>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590" name="Google Shape;590;p10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80"/>
          <p:cNvPicPr preferRelativeResize="0"/>
          <p:nvPr/>
        </p:nvPicPr>
        <p:blipFill>
          <a:blip r:embed="rId3">
            <a:alphaModFix/>
          </a:blip>
          <a:stretch>
            <a:fillRect/>
          </a:stretch>
        </p:blipFill>
        <p:spPr>
          <a:xfrm>
            <a:off x="430625" y="717600"/>
            <a:ext cx="5414600" cy="3793575"/>
          </a:xfrm>
          <a:prstGeom prst="rect">
            <a:avLst/>
          </a:prstGeom>
          <a:noFill/>
          <a:ln>
            <a:noFill/>
          </a:ln>
        </p:spPr>
      </p:pic>
      <p:sp>
        <p:nvSpPr>
          <p:cNvPr id="360" name="Google Shape;360;p80"/>
          <p:cNvSpPr txBox="1"/>
          <p:nvPr/>
        </p:nvSpPr>
        <p:spPr>
          <a:xfrm>
            <a:off x="5760400" y="1850725"/>
            <a:ext cx="2968800" cy="24522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1000"/>
              </a:spcBef>
              <a:spcAft>
                <a:spcPts val="0"/>
              </a:spcAft>
              <a:buClr>
                <a:schemeClr val="dk1"/>
              </a:buClr>
              <a:buSzPts val="1400"/>
              <a:buFont typeface="Avenir"/>
              <a:buChar char="●"/>
            </a:pPr>
            <a:r>
              <a:rPr lang="en-GB">
                <a:solidFill>
                  <a:schemeClr val="dk1"/>
                </a:solidFill>
                <a:latin typeface="Avenir"/>
                <a:ea typeface="Avenir"/>
                <a:cs typeface="Avenir"/>
                <a:sym typeface="Avenir"/>
              </a:rPr>
              <a:t>17 Goals. 5 years left.</a:t>
            </a:r>
            <a:endParaRPr>
              <a:solidFill>
                <a:schemeClr val="dk1"/>
              </a:solidFill>
              <a:latin typeface="Avenir"/>
              <a:ea typeface="Avenir"/>
              <a:cs typeface="Avenir"/>
              <a:sym typeface="Avenir"/>
            </a:endParaRPr>
          </a:p>
          <a:p>
            <a:pPr marL="457200" lvl="0" indent="-317500" algn="l" rtl="0">
              <a:lnSpc>
                <a:spcPct val="115000"/>
              </a:lnSpc>
              <a:spcBef>
                <a:spcPts val="0"/>
              </a:spcBef>
              <a:spcAft>
                <a:spcPts val="0"/>
              </a:spcAft>
              <a:buClr>
                <a:schemeClr val="dk1"/>
              </a:buClr>
              <a:buSzPts val="1400"/>
              <a:buFont typeface="Avenir"/>
              <a:buChar char="●"/>
            </a:pPr>
            <a:r>
              <a:rPr lang="en-GB">
                <a:solidFill>
                  <a:schemeClr val="dk1"/>
                </a:solidFill>
                <a:latin typeface="Avenir"/>
                <a:ea typeface="Avenir"/>
                <a:cs typeface="Avenir"/>
                <a:sym typeface="Avenir"/>
              </a:rPr>
              <a:t>From ending poverty (SDG 1) to ensuring global partnerships (SDG 17), these goals are interconnected and essential.</a:t>
            </a:r>
            <a:endParaRPr>
              <a:solidFill>
                <a:schemeClr val="dk1"/>
              </a:solidFill>
              <a:latin typeface="Avenir"/>
              <a:ea typeface="Avenir"/>
              <a:cs typeface="Avenir"/>
              <a:sym typeface="Avenir"/>
            </a:endParaRPr>
          </a:p>
          <a:p>
            <a:pPr marL="457200" lvl="0" indent="-317500" algn="l" rtl="0">
              <a:lnSpc>
                <a:spcPct val="115000"/>
              </a:lnSpc>
              <a:spcBef>
                <a:spcPts val="0"/>
              </a:spcBef>
              <a:spcAft>
                <a:spcPts val="0"/>
              </a:spcAft>
              <a:buClr>
                <a:schemeClr val="dk1"/>
              </a:buClr>
              <a:buSzPts val="1400"/>
              <a:buFont typeface="Avenir"/>
              <a:buChar char="●"/>
            </a:pPr>
            <a:r>
              <a:rPr lang="en-GB">
                <a:solidFill>
                  <a:schemeClr val="dk1"/>
                </a:solidFill>
                <a:latin typeface="Avenir"/>
                <a:ea typeface="Avenir"/>
                <a:cs typeface="Avenir"/>
                <a:sym typeface="Avenir"/>
              </a:rPr>
              <a:t>Technology, innovation, and collaboration are key drivers in achieving them.</a:t>
            </a:r>
            <a:endParaRPr>
              <a:solidFill>
                <a:schemeClr val="dk1"/>
              </a:solidFill>
              <a:latin typeface="Avenir"/>
              <a:ea typeface="Avenir"/>
              <a:cs typeface="Avenir"/>
              <a:sym typeface="Avenir"/>
            </a:endParaRPr>
          </a:p>
          <a:p>
            <a:pPr marL="0" lvl="0" indent="0" algn="l" rtl="0">
              <a:spcBef>
                <a:spcPts val="0"/>
              </a:spcBef>
              <a:spcAft>
                <a:spcPts val="0"/>
              </a:spcAft>
              <a:buNone/>
            </a:pPr>
            <a:endParaRPr>
              <a:solidFill>
                <a:schemeClr val="dk2"/>
              </a:solidFill>
              <a:latin typeface="Avenir"/>
              <a:ea typeface="Avenir"/>
              <a:cs typeface="Avenir"/>
              <a:sym typeface="Avenir"/>
            </a:endParaRPr>
          </a:p>
        </p:txBody>
      </p:sp>
      <p:sp>
        <p:nvSpPr>
          <p:cNvPr id="361" name="Google Shape;361;p80"/>
          <p:cNvSpPr txBox="1"/>
          <p:nvPr/>
        </p:nvSpPr>
        <p:spPr>
          <a:xfrm>
            <a:off x="5513650" y="532125"/>
            <a:ext cx="3531600" cy="141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solidFill>
                  <a:srgbClr val="2C21AC"/>
                </a:solidFill>
                <a:latin typeface="Raleway"/>
                <a:ea typeface="Raleway"/>
                <a:cs typeface="Raleway"/>
                <a:sym typeface="Raleway"/>
              </a:rPr>
              <a:t>The SDGs: A blueprint for a Better Future</a:t>
            </a:r>
            <a:endParaRPr sz="2400" b="1">
              <a:solidFill>
                <a:srgbClr val="2C21AC"/>
              </a:solidFill>
              <a:latin typeface="Raleway"/>
              <a:ea typeface="Raleway"/>
              <a:cs typeface="Raleway"/>
              <a:sym typeface="Raleway"/>
            </a:endParaRPr>
          </a:p>
        </p:txBody>
      </p:sp>
      <p:pic>
        <p:nvPicPr>
          <p:cNvPr id="362" name="Google Shape;362;p80"/>
          <p:cNvPicPr preferRelativeResize="0"/>
          <p:nvPr/>
        </p:nvPicPr>
        <p:blipFill rotWithShape="1">
          <a:blip r:embed="rId4">
            <a:alphaModFix/>
          </a:blip>
          <a:srcRect l="139" r="139"/>
          <a:stretch/>
        </p:blipFill>
        <p:spPr>
          <a:xfrm>
            <a:off x="167092" y="204575"/>
            <a:ext cx="851775" cy="6466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107"/>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596" name="Google Shape;596;p107"/>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597" name="Google Shape;597;p10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108"/>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603" name="Google Shape;603;p108"/>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604" name="Google Shape;604;p10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109"/>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610" name="Google Shape;610;p109"/>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611" name="Google Shape;611;p10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110"/>
          <p:cNvSpPr txBox="1">
            <a:spLocks noGrp="1"/>
          </p:cNvSpPr>
          <p:nvPr>
            <p:ph type="title"/>
          </p:nvPr>
        </p:nvSpPr>
        <p:spPr>
          <a:xfrm>
            <a:off x="628650" y="273844"/>
            <a:ext cx="7886700" cy="9942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None/>
            </a:pPr>
            <a:endParaRPr/>
          </a:p>
        </p:txBody>
      </p:sp>
      <p:sp>
        <p:nvSpPr>
          <p:cNvPr id="617" name="Google Shape;617;p110"/>
          <p:cNvSpPr txBox="1">
            <a:spLocks noGrp="1"/>
          </p:cNvSpPr>
          <p:nvPr>
            <p:ph type="body" idx="1"/>
          </p:nvPr>
        </p:nvSpPr>
        <p:spPr>
          <a:xfrm>
            <a:off x="628650" y="1369219"/>
            <a:ext cx="7886700" cy="3263400"/>
          </a:xfrm>
          <a:prstGeom prst="rect">
            <a:avLst/>
          </a:prstGeom>
        </p:spPr>
        <p:txBody>
          <a:bodyPr spcFirstLastPara="1" wrap="square" lIns="34300" tIns="17150" rIns="34300" bIns="17150" anchor="t" anchorCtr="0">
            <a:normAutofit/>
          </a:bodyPr>
          <a:lstStyle/>
          <a:p>
            <a:pPr marL="0" lvl="0" indent="0" algn="l" rtl="0">
              <a:spcBef>
                <a:spcPts val="800"/>
              </a:spcBef>
              <a:spcAft>
                <a:spcPts val="1200"/>
              </a:spcAft>
              <a:buNone/>
            </a:pPr>
            <a:endParaRPr/>
          </a:p>
        </p:txBody>
      </p:sp>
      <p:pic>
        <p:nvPicPr>
          <p:cNvPr id="618" name="Google Shape;618;p11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111"/>
          <p:cNvSpPr txBox="1"/>
          <p:nvPr/>
        </p:nvSpPr>
        <p:spPr>
          <a:xfrm>
            <a:off x="2663837" y="1697813"/>
            <a:ext cx="4683600" cy="1448100"/>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None/>
            </a:pPr>
            <a:r>
              <a:rPr lang="en-GB" sz="3900">
                <a:solidFill>
                  <a:srgbClr val="2B209E"/>
                </a:solidFill>
                <a:latin typeface="Raleway Medium"/>
                <a:ea typeface="Raleway Medium"/>
                <a:cs typeface="Raleway Medium"/>
                <a:sym typeface="Raleway Medium"/>
              </a:rPr>
              <a:t>Time for some announcements! </a:t>
            </a:r>
            <a:endParaRPr sz="3900">
              <a:solidFill>
                <a:srgbClr val="2B209E"/>
              </a:solidFill>
              <a:latin typeface="Raleway Medium"/>
              <a:ea typeface="Raleway Medium"/>
              <a:cs typeface="Raleway Medium"/>
              <a:sym typeface="Raleway Medium"/>
            </a:endParaRPr>
          </a:p>
          <a:p>
            <a:pPr marL="0" marR="0" lvl="0" indent="0" algn="l" rtl="0">
              <a:lnSpc>
                <a:spcPct val="90000"/>
              </a:lnSpc>
              <a:spcBef>
                <a:spcPts val="0"/>
              </a:spcBef>
              <a:spcAft>
                <a:spcPts val="0"/>
              </a:spcAft>
              <a:buNone/>
            </a:pPr>
            <a:endParaRPr sz="1000" i="0" u="none" strike="noStrike" cap="none">
              <a:solidFill>
                <a:srgbClr val="2B209E"/>
              </a:solidFill>
              <a:latin typeface="Raleway Medium"/>
              <a:ea typeface="Raleway Medium"/>
              <a:cs typeface="Raleway Medium"/>
              <a:sym typeface="Raleway Medium"/>
            </a:endParaRPr>
          </a:p>
        </p:txBody>
      </p:sp>
      <p:sp>
        <p:nvSpPr>
          <p:cNvPr id="624" name="Google Shape;624;p111"/>
          <p:cNvSpPr/>
          <p:nvPr/>
        </p:nvSpPr>
        <p:spPr>
          <a:xfrm rot="5400000">
            <a:off x="7154730" y="2354897"/>
            <a:ext cx="316500" cy="272700"/>
          </a:xfrm>
          <a:prstGeom prst="triangle">
            <a:avLst>
              <a:gd name="adj" fmla="val 50000"/>
            </a:avLst>
          </a:prstGeom>
          <a:solidFill>
            <a:srgbClr val="82DBE1"/>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b="0" i="0" u="none" strike="noStrike" cap="none">
              <a:solidFill>
                <a:schemeClr val="lt1"/>
              </a:solidFill>
              <a:latin typeface="Calibri"/>
              <a:ea typeface="Calibri"/>
              <a:cs typeface="Calibri"/>
              <a:sym typeface="Calibri"/>
            </a:endParaRPr>
          </a:p>
        </p:txBody>
      </p:sp>
      <p:sp>
        <p:nvSpPr>
          <p:cNvPr id="625" name="Google Shape;625;p111"/>
          <p:cNvSpPr txBox="1"/>
          <p:nvPr/>
        </p:nvSpPr>
        <p:spPr>
          <a:xfrm>
            <a:off x="3610181" y="2580774"/>
            <a:ext cx="69300" cy="142500"/>
          </a:xfrm>
          <a:prstGeom prst="rect">
            <a:avLst/>
          </a:prstGeom>
          <a:noFill/>
          <a:ln>
            <a:noFill/>
          </a:ln>
        </p:spPr>
        <p:txBody>
          <a:bodyPr spcFirstLastPara="1" wrap="square" lIns="34300" tIns="17150" rIns="34300" bIns="17150" anchor="t" anchorCtr="0">
            <a:sp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pic>
        <p:nvPicPr>
          <p:cNvPr id="626" name="Google Shape;626;p111"/>
          <p:cNvPicPr preferRelativeResize="0"/>
          <p:nvPr/>
        </p:nvPicPr>
        <p:blipFill>
          <a:blip r:embed="rId3">
            <a:alphaModFix/>
          </a:blip>
          <a:stretch>
            <a:fillRect/>
          </a:stretch>
        </p:blipFill>
        <p:spPr>
          <a:xfrm>
            <a:off x="0" y="57150"/>
            <a:ext cx="1910454" cy="50291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112"/>
          <p:cNvSpPr txBox="1">
            <a:spLocks noGrp="1"/>
          </p:cNvSpPr>
          <p:nvPr>
            <p:ph type="title"/>
          </p:nvPr>
        </p:nvSpPr>
        <p:spPr>
          <a:xfrm>
            <a:off x="936950" y="794225"/>
            <a:ext cx="6425400" cy="1106400"/>
          </a:xfrm>
          <a:prstGeom prst="rect">
            <a:avLst/>
          </a:prstGeom>
        </p:spPr>
        <p:txBody>
          <a:bodyPr spcFirstLastPara="1" wrap="square" lIns="34300" tIns="17150" rIns="34300" bIns="17150" anchor="ctr" anchorCtr="0">
            <a:normAutofit/>
          </a:bodyPr>
          <a:lstStyle/>
          <a:p>
            <a:pPr marL="0" lvl="0" indent="0" algn="ctr" rtl="0">
              <a:spcBef>
                <a:spcPts val="0"/>
              </a:spcBef>
              <a:spcAft>
                <a:spcPts val="0"/>
              </a:spcAft>
              <a:buClr>
                <a:schemeClr val="dk1"/>
              </a:buClr>
              <a:buSzPts val="1100"/>
              <a:buFont typeface="Arial"/>
              <a:buNone/>
            </a:pPr>
            <a:r>
              <a:rPr lang="en-GB" sz="3700" b="1">
                <a:solidFill>
                  <a:srgbClr val="2647CF"/>
                </a:solidFill>
                <a:latin typeface="Raleway"/>
                <a:ea typeface="Raleway"/>
                <a:cs typeface="Raleway"/>
                <a:sym typeface="Raleway"/>
              </a:rPr>
              <a:t>Wikipedia is now a</a:t>
            </a:r>
            <a:endParaRPr sz="3700" b="1">
              <a:solidFill>
                <a:srgbClr val="2647CF"/>
              </a:solidFill>
              <a:latin typeface="Raleway"/>
              <a:ea typeface="Raleway"/>
              <a:cs typeface="Raleway"/>
              <a:sym typeface="Raleway"/>
            </a:endParaRPr>
          </a:p>
          <a:p>
            <a:pPr marL="0" lvl="0" indent="0" algn="ctr" rtl="0">
              <a:spcBef>
                <a:spcPts val="0"/>
              </a:spcBef>
              <a:spcAft>
                <a:spcPts val="0"/>
              </a:spcAft>
              <a:buNone/>
            </a:pPr>
            <a:r>
              <a:rPr lang="en-GB" sz="3700" b="1">
                <a:solidFill>
                  <a:srgbClr val="2647CF"/>
                </a:solidFill>
                <a:latin typeface="Raleway"/>
                <a:ea typeface="Raleway"/>
                <a:cs typeface="Raleway"/>
                <a:sym typeface="Raleway"/>
              </a:rPr>
              <a:t>Digital Public Good!</a:t>
            </a:r>
            <a:endParaRPr sz="3700" b="1">
              <a:latin typeface="Raleway"/>
              <a:ea typeface="Raleway"/>
              <a:cs typeface="Raleway"/>
              <a:sym typeface="Raleway"/>
            </a:endParaRPr>
          </a:p>
        </p:txBody>
      </p:sp>
      <p:pic>
        <p:nvPicPr>
          <p:cNvPr id="632" name="Google Shape;632;p112"/>
          <p:cNvPicPr preferRelativeResize="0"/>
          <p:nvPr/>
        </p:nvPicPr>
        <p:blipFill>
          <a:blip r:embed="rId3">
            <a:alphaModFix/>
          </a:blip>
          <a:stretch>
            <a:fillRect/>
          </a:stretch>
        </p:blipFill>
        <p:spPr>
          <a:xfrm>
            <a:off x="3372850" y="2125150"/>
            <a:ext cx="2627376" cy="2627376"/>
          </a:xfrm>
          <a:prstGeom prst="rect">
            <a:avLst/>
          </a:prstGeom>
          <a:noFill/>
          <a:ln>
            <a:noFill/>
          </a:ln>
        </p:spPr>
      </p:pic>
      <p:pic>
        <p:nvPicPr>
          <p:cNvPr id="633" name="Google Shape;633;p112"/>
          <p:cNvPicPr preferRelativeResize="0"/>
          <p:nvPr/>
        </p:nvPicPr>
        <p:blipFill rotWithShape="1">
          <a:blip r:embed="rId4">
            <a:alphaModFix/>
          </a:blip>
          <a:srcRect l="139" r="139"/>
          <a:stretch/>
        </p:blipFill>
        <p:spPr>
          <a:xfrm>
            <a:off x="144642" y="82800"/>
            <a:ext cx="851775" cy="646602"/>
          </a:xfrm>
          <a:prstGeom prst="rect">
            <a:avLst/>
          </a:prstGeom>
          <a:noFill/>
          <a:ln>
            <a:noFill/>
          </a:ln>
        </p:spPr>
      </p:pic>
      <p:pic>
        <p:nvPicPr>
          <p:cNvPr id="634" name="Google Shape;634;p112"/>
          <p:cNvPicPr preferRelativeResize="0"/>
          <p:nvPr/>
        </p:nvPicPr>
        <p:blipFill>
          <a:blip r:embed="rId5">
            <a:alphaModFix/>
          </a:blip>
          <a:stretch>
            <a:fillRect/>
          </a:stretch>
        </p:blipFill>
        <p:spPr>
          <a:xfrm>
            <a:off x="6564100" y="935312"/>
            <a:ext cx="1631051" cy="8242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13"/>
          <p:cNvSpPr/>
          <p:nvPr/>
        </p:nvSpPr>
        <p:spPr>
          <a:xfrm>
            <a:off x="227450" y="1782975"/>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3"/>
          <p:cNvSpPr/>
          <p:nvPr/>
        </p:nvSpPr>
        <p:spPr>
          <a:xfrm>
            <a:off x="5662750" y="2030750"/>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3"/>
          <p:cNvSpPr/>
          <p:nvPr/>
        </p:nvSpPr>
        <p:spPr>
          <a:xfrm>
            <a:off x="4809925" y="2682100"/>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3"/>
          <p:cNvSpPr txBox="1"/>
          <p:nvPr/>
        </p:nvSpPr>
        <p:spPr>
          <a:xfrm>
            <a:off x="-36875" y="474700"/>
            <a:ext cx="9144000" cy="846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endParaRPr sz="4300" b="1"/>
          </a:p>
        </p:txBody>
      </p:sp>
      <p:pic>
        <p:nvPicPr>
          <p:cNvPr id="643" name="Google Shape;643;p113" descr="Wikipedia-logo-v2.svg.png"/>
          <p:cNvPicPr preferRelativeResize="0"/>
          <p:nvPr/>
        </p:nvPicPr>
        <p:blipFill rotWithShape="1">
          <a:blip r:embed="rId3">
            <a:alphaModFix/>
          </a:blip>
          <a:srcRect/>
          <a:stretch/>
        </p:blipFill>
        <p:spPr>
          <a:xfrm>
            <a:off x="6303300" y="1065425"/>
            <a:ext cx="2292274" cy="2092050"/>
          </a:xfrm>
          <a:prstGeom prst="rect">
            <a:avLst/>
          </a:prstGeom>
          <a:noFill/>
          <a:ln>
            <a:noFill/>
          </a:ln>
        </p:spPr>
      </p:pic>
      <p:sp>
        <p:nvSpPr>
          <p:cNvPr id="644" name="Google Shape;644;p113"/>
          <p:cNvSpPr txBox="1"/>
          <p:nvPr/>
        </p:nvSpPr>
        <p:spPr>
          <a:xfrm>
            <a:off x="302300" y="638750"/>
            <a:ext cx="5639700" cy="343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600"/>
              <a:t>“Imagine a world in which every single human being can </a:t>
            </a:r>
            <a:r>
              <a:rPr lang="en-GB" sz="3600" b="1"/>
              <a:t>freely share in the sum of all knowledge</a:t>
            </a:r>
            <a:r>
              <a:rPr lang="en-GB" sz="3600"/>
              <a:t>. That’s our commitment.”</a:t>
            </a:r>
            <a:endParaRPr sz="3600"/>
          </a:p>
        </p:txBody>
      </p:sp>
      <p:pic>
        <p:nvPicPr>
          <p:cNvPr id="645" name="Google Shape;645;p113"/>
          <p:cNvPicPr preferRelativeResize="0"/>
          <p:nvPr/>
        </p:nvPicPr>
        <p:blipFill>
          <a:blip r:embed="rId4">
            <a:alphaModFix/>
          </a:blip>
          <a:stretch>
            <a:fillRect/>
          </a:stretch>
        </p:blipFill>
        <p:spPr>
          <a:xfrm>
            <a:off x="6043050" y="896375"/>
            <a:ext cx="2627376" cy="26273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114"/>
          <p:cNvSpPr/>
          <p:nvPr/>
        </p:nvSpPr>
        <p:spPr>
          <a:xfrm>
            <a:off x="227450" y="2163975"/>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4"/>
          <p:cNvSpPr/>
          <p:nvPr/>
        </p:nvSpPr>
        <p:spPr>
          <a:xfrm>
            <a:off x="5662750" y="2411750"/>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4"/>
          <p:cNvSpPr/>
          <p:nvPr/>
        </p:nvSpPr>
        <p:spPr>
          <a:xfrm>
            <a:off x="4809925" y="3063100"/>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4"/>
          <p:cNvSpPr txBox="1"/>
          <p:nvPr/>
        </p:nvSpPr>
        <p:spPr>
          <a:xfrm>
            <a:off x="-36875" y="474700"/>
            <a:ext cx="9144000" cy="846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endParaRPr sz="4300" b="1"/>
          </a:p>
        </p:txBody>
      </p:sp>
      <p:pic>
        <p:nvPicPr>
          <p:cNvPr id="654" name="Google Shape;654;p114"/>
          <p:cNvPicPr preferRelativeResize="0"/>
          <p:nvPr/>
        </p:nvPicPr>
        <p:blipFill>
          <a:blip r:embed="rId3">
            <a:alphaModFix/>
          </a:blip>
          <a:stretch>
            <a:fillRect/>
          </a:stretch>
        </p:blipFill>
        <p:spPr>
          <a:xfrm>
            <a:off x="188450" y="1962225"/>
            <a:ext cx="1631625" cy="1631625"/>
          </a:xfrm>
          <a:prstGeom prst="rect">
            <a:avLst/>
          </a:prstGeom>
          <a:noFill/>
          <a:ln>
            <a:noFill/>
          </a:ln>
        </p:spPr>
      </p:pic>
      <p:pic>
        <p:nvPicPr>
          <p:cNvPr id="655" name="Google Shape;655;p114"/>
          <p:cNvPicPr preferRelativeResize="0"/>
          <p:nvPr/>
        </p:nvPicPr>
        <p:blipFill>
          <a:blip r:embed="rId4">
            <a:alphaModFix/>
          </a:blip>
          <a:stretch>
            <a:fillRect/>
          </a:stretch>
        </p:blipFill>
        <p:spPr>
          <a:xfrm>
            <a:off x="5469100" y="1946900"/>
            <a:ext cx="1662275" cy="1662275"/>
          </a:xfrm>
          <a:prstGeom prst="rect">
            <a:avLst/>
          </a:prstGeom>
          <a:noFill/>
          <a:ln>
            <a:noFill/>
          </a:ln>
        </p:spPr>
      </p:pic>
      <p:sp>
        <p:nvSpPr>
          <p:cNvPr id="656" name="Google Shape;656;p114"/>
          <p:cNvSpPr txBox="1"/>
          <p:nvPr/>
        </p:nvSpPr>
        <p:spPr>
          <a:xfrm>
            <a:off x="645650" y="228600"/>
            <a:ext cx="7828800" cy="108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920">
                <a:latin typeface="Plus Jakarta Sans ExtraBold"/>
                <a:ea typeface="Plus Jakarta Sans ExtraBold"/>
                <a:cs typeface="Plus Jakarta Sans ExtraBold"/>
                <a:sym typeface="Plus Jakarta Sans ExtraBold"/>
              </a:rPr>
              <a:t>Wikipedia helps to achieve UN-SDG goals </a:t>
            </a:r>
            <a:endParaRPr sz="2920">
              <a:latin typeface="Plus Jakarta Sans ExtraBold"/>
              <a:ea typeface="Plus Jakarta Sans ExtraBold"/>
              <a:cs typeface="Plus Jakarta Sans ExtraBold"/>
              <a:sym typeface="Plus Jakarta Sans ExtraBold"/>
            </a:endParaRPr>
          </a:p>
          <a:p>
            <a:pPr marL="0" lvl="0" indent="0" algn="ctr" rtl="0">
              <a:spcBef>
                <a:spcPts val="0"/>
              </a:spcBef>
              <a:spcAft>
                <a:spcPts val="0"/>
              </a:spcAft>
              <a:buNone/>
            </a:pPr>
            <a:r>
              <a:rPr lang="en-GB" sz="2920">
                <a:latin typeface="Plus Jakarta Sans ExtraBold"/>
                <a:ea typeface="Plus Jakarta Sans ExtraBold"/>
                <a:cs typeface="Plus Jakarta Sans ExtraBold"/>
                <a:sym typeface="Plus Jakarta Sans ExtraBold"/>
              </a:rPr>
              <a:t>4,5, 10, 16 &amp; 17</a:t>
            </a:r>
            <a:endParaRPr sz="2920">
              <a:latin typeface="Plus Jakarta Sans ExtraBold"/>
              <a:ea typeface="Plus Jakarta Sans ExtraBold"/>
              <a:cs typeface="Plus Jakarta Sans ExtraBold"/>
              <a:sym typeface="Plus Jakarta Sans ExtraBold"/>
            </a:endParaRPr>
          </a:p>
        </p:txBody>
      </p:sp>
      <p:pic>
        <p:nvPicPr>
          <p:cNvPr id="657" name="Google Shape;657;p114"/>
          <p:cNvPicPr preferRelativeResize="0"/>
          <p:nvPr/>
        </p:nvPicPr>
        <p:blipFill>
          <a:blip r:embed="rId5">
            <a:alphaModFix/>
          </a:blip>
          <a:stretch>
            <a:fillRect/>
          </a:stretch>
        </p:blipFill>
        <p:spPr>
          <a:xfrm>
            <a:off x="7284775" y="1962225"/>
            <a:ext cx="1631625" cy="1631625"/>
          </a:xfrm>
          <a:prstGeom prst="rect">
            <a:avLst/>
          </a:prstGeom>
          <a:noFill/>
          <a:ln>
            <a:noFill/>
          </a:ln>
        </p:spPr>
      </p:pic>
      <p:pic>
        <p:nvPicPr>
          <p:cNvPr id="658" name="Google Shape;658;p114"/>
          <p:cNvPicPr preferRelativeResize="0"/>
          <p:nvPr/>
        </p:nvPicPr>
        <p:blipFill>
          <a:blip r:embed="rId6">
            <a:alphaModFix/>
          </a:blip>
          <a:stretch>
            <a:fillRect/>
          </a:stretch>
        </p:blipFill>
        <p:spPr>
          <a:xfrm>
            <a:off x="3684100" y="1961900"/>
            <a:ext cx="1631625" cy="1631625"/>
          </a:xfrm>
          <a:prstGeom prst="rect">
            <a:avLst/>
          </a:prstGeom>
          <a:noFill/>
          <a:ln>
            <a:noFill/>
          </a:ln>
        </p:spPr>
      </p:pic>
      <p:pic>
        <p:nvPicPr>
          <p:cNvPr id="659" name="Google Shape;659;p114"/>
          <p:cNvPicPr preferRelativeResize="0"/>
          <p:nvPr/>
        </p:nvPicPr>
        <p:blipFill>
          <a:blip r:embed="rId7">
            <a:alphaModFix/>
          </a:blip>
          <a:stretch>
            <a:fillRect/>
          </a:stretch>
        </p:blipFill>
        <p:spPr>
          <a:xfrm>
            <a:off x="1936275" y="1961900"/>
            <a:ext cx="1631625" cy="16316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115"/>
          <p:cNvSpPr/>
          <p:nvPr/>
        </p:nvSpPr>
        <p:spPr>
          <a:xfrm>
            <a:off x="227450" y="1782975"/>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5"/>
          <p:cNvSpPr/>
          <p:nvPr/>
        </p:nvSpPr>
        <p:spPr>
          <a:xfrm>
            <a:off x="5662750" y="2030750"/>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5"/>
          <p:cNvSpPr/>
          <p:nvPr/>
        </p:nvSpPr>
        <p:spPr>
          <a:xfrm>
            <a:off x="4809925" y="2682100"/>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5"/>
          <p:cNvSpPr txBox="1"/>
          <p:nvPr/>
        </p:nvSpPr>
        <p:spPr>
          <a:xfrm>
            <a:off x="-36875" y="474700"/>
            <a:ext cx="9144000" cy="846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endParaRPr sz="4300" b="1"/>
          </a:p>
        </p:txBody>
      </p:sp>
      <p:sp>
        <p:nvSpPr>
          <p:cNvPr id="668" name="Google Shape;668;p115"/>
          <p:cNvSpPr txBox="1"/>
          <p:nvPr/>
        </p:nvSpPr>
        <p:spPr>
          <a:xfrm>
            <a:off x="797325" y="270375"/>
            <a:ext cx="6138900" cy="428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GB" sz="1600" b="1">
                <a:latin typeface="Montserrat"/>
                <a:ea typeface="Montserrat"/>
                <a:cs typeface="Montserrat"/>
                <a:sym typeface="Montserrat"/>
              </a:rPr>
              <a:t>Wikipedia’s Role in Advancing SDGs</a:t>
            </a:r>
            <a:br>
              <a:rPr lang="en-GB" sz="1600" b="1">
                <a:latin typeface="Montserrat"/>
                <a:ea typeface="Montserrat"/>
                <a:cs typeface="Montserrat"/>
                <a:sym typeface="Montserrat"/>
              </a:rPr>
            </a:br>
            <a:endParaRPr sz="1600" b="1">
              <a:latin typeface="Montserrat"/>
              <a:ea typeface="Montserrat"/>
              <a:cs typeface="Montserrat"/>
              <a:sym typeface="Montserrat"/>
            </a:endParaRPr>
          </a:p>
          <a:p>
            <a:pPr marL="457200" lvl="0" indent="-330200" algn="l" rtl="0">
              <a:lnSpc>
                <a:spcPct val="115000"/>
              </a:lnSpc>
              <a:spcBef>
                <a:spcPts val="1200"/>
              </a:spcBef>
              <a:spcAft>
                <a:spcPts val="0"/>
              </a:spcAft>
              <a:buSzPts val="1600"/>
              <a:buFont typeface="Montserrat"/>
              <a:buChar char="●"/>
            </a:pPr>
            <a:r>
              <a:rPr lang="en-GB" sz="1600" b="1">
                <a:latin typeface="Montserrat"/>
                <a:ea typeface="Montserrat"/>
                <a:cs typeface="Montserrat"/>
                <a:sym typeface="Montserrat"/>
              </a:rPr>
              <a:t>Free access to knowledge </a:t>
            </a:r>
            <a:br>
              <a:rPr lang="en-GB" sz="1600" b="1">
                <a:latin typeface="Montserrat"/>
                <a:ea typeface="Montserrat"/>
                <a:cs typeface="Montserrat"/>
                <a:sym typeface="Montserrat"/>
              </a:rPr>
            </a:br>
            <a:r>
              <a:rPr lang="en-GB" sz="1600" b="1">
                <a:latin typeface="Montserrat"/>
                <a:ea typeface="Montserrat"/>
                <a:cs typeface="Montserrat"/>
                <a:sym typeface="Montserrat"/>
              </a:rPr>
              <a:t>(SDG 4: Quality Education)</a:t>
            </a:r>
            <a:endParaRPr sz="1600" b="1">
              <a:latin typeface="Montserrat"/>
              <a:ea typeface="Montserrat"/>
              <a:cs typeface="Montserrat"/>
              <a:sym typeface="Montserrat"/>
            </a:endParaRPr>
          </a:p>
          <a:p>
            <a:pPr marL="914400" lvl="1" indent="-330200" algn="l" rtl="0">
              <a:lnSpc>
                <a:spcPct val="115000"/>
              </a:lnSpc>
              <a:spcBef>
                <a:spcPts val="0"/>
              </a:spcBef>
              <a:spcAft>
                <a:spcPts val="0"/>
              </a:spcAft>
              <a:buSzPts val="1600"/>
              <a:buFont typeface="Montserrat"/>
              <a:buChar char="○"/>
            </a:pPr>
            <a:r>
              <a:rPr lang="en-GB" sz="1600">
                <a:latin typeface="Montserrat"/>
                <a:ea typeface="Montserrat"/>
                <a:cs typeface="Montserrat"/>
                <a:sym typeface="Montserrat"/>
              </a:rPr>
              <a:t>Wikipedia as a global educational tool</a:t>
            </a:r>
            <a:endParaRPr sz="1600">
              <a:latin typeface="Montserrat"/>
              <a:ea typeface="Montserrat"/>
              <a:cs typeface="Montserrat"/>
              <a:sym typeface="Montserrat"/>
            </a:endParaRPr>
          </a:p>
          <a:p>
            <a:pPr marL="914400" lvl="1" indent="-330200" algn="l" rtl="0">
              <a:lnSpc>
                <a:spcPct val="115000"/>
              </a:lnSpc>
              <a:spcBef>
                <a:spcPts val="0"/>
              </a:spcBef>
              <a:spcAft>
                <a:spcPts val="0"/>
              </a:spcAft>
              <a:buSzPts val="1600"/>
              <a:buFont typeface="Montserrat"/>
              <a:buChar char="○"/>
            </a:pPr>
            <a:r>
              <a:rPr lang="en-GB" sz="1600">
                <a:latin typeface="Montserrat"/>
                <a:ea typeface="Montserrat"/>
                <a:cs typeface="Montserrat"/>
                <a:sym typeface="Montserrat"/>
              </a:rPr>
              <a:t>Supporting lifelong learning opportunities for all</a:t>
            </a:r>
            <a:br>
              <a:rPr lang="en-GB" sz="1600">
                <a:latin typeface="Montserrat"/>
                <a:ea typeface="Montserrat"/>
                <a:cs typeface="Montserrat"/>
                <a:sym typeface="Montserrat"/>
              </a:rPr>
            </a:br>
            <a:endParaRPr sz="1600">
              <a:latin typeface="Montserrat"/>
              <a:ea typeface="Montserrat"/>
              <a:cs typeface="Montserrat"/>
              <a:sym typeface="Montserrat"/>
            </a:endParaRPr>
          </a:p>
          <a:p>
            <a:pPr marL="457200" lvl="0" indent="-330200" algn="l" rtl="0">
              <a:lnSpc>
                <a:spcPct val="115000"/>
              </a:lnSpc>
              <a:spcBef>
                <a:spcPts val="0"/>
              </a:spcBef>
              <a:spcAft>
                <a:spcPts val="0"/>
              </a:spcAft>
              <a:buSzPts val="1600"/>
              <a:buFont typeface="Montserrat"/>
              <a:buChar char="●"/>
            </a:pPr>
            <a:r>
              <a:rPr lang="en-GB" sz="1600" b="1">
                <a:latin typeface="Montserrat"/>
                <a:ea typeface="Montserrat"/>
                <a:cs typeface="Montserrat"/>
                <a:sym typeface="Montserrat"/>
              </a:rPr>
              <a:t>Community-driven content creation </a:t>
            </a:r>
            <a:br>
              <a:rPr lang="en-GB" sz="1600" b="1">
                <a:latin typeface="Montserrat"/>
                <a:ea typeface="Montserrat"/>
                <a:cs typeface="Montserrat"/>
                <a:sym typeface="Montserrat"/>
              </a:rPr>
            </a:br>
            <a:r>
              <a:rPr lang="en-GB" sz="1600" b="1">
                <a:latin typeface="Montserrat"/>
                <a:ea typeface="Montserrat"/>
                <a:cs typeface="Montserrat"/>
                <a:sym typeface="Montserrat"/>
              </a:rPr>
              <a:t>(SDG 5: Gender Equality)</a:t>
            </a:r>
            <a:endParaRPr sz="1600" b="1">
              <a:latin typeface="Montserrat"/>
              <a:ea typeface="Montserrat"/>
              <a:cs typeface="Montserrat"/>
              <a:sym typeface="Montserrat"/>
            </a:endParaRPr>
          </a:p>
          <a:p>
            <a:pPr marL="914400" lvl="1" indent="-330200" algn="l" rtl="0">
              <a:lnSpc>
                <a:spcPct val="115000"/>
              </a:lnSpc>
              <a:spcBef>
                <a:spcPts val="0"/>
              </a:spcBef>
              <a:spcAft>
                <a:spcPts val="0"/>
              </a:spcAft>
              <a:buSzPts val="1600"/>
              <a:buFont typeface="Montserrat"/>
              <a:buChar char="○"/>
            </a:pPr>
            <a:r>
              <a:rPr lang="en-GB" sz="1600">
                <a:latin typeface="Montserrat"/>
                <a:ea typeface="Montserrat"/>
                <a:cs typeface="Montserrat"/>
                <a:sym typeface="Montserrat"/>
              </a:rPr>
              <a:t>addresses gender bias on the platform by encouraging more women to contribute and ensuring that articles represent diverse perspectives</a:t>
            </a:r>
            <a:br>
              <a:rPr lang="en-GB" sz="1600">
                <a:latin typeface="Montserrat"/>
                <a:ea typeface="Montserrat"/>
                <a:cs typeface="Montserrat"/>
                <a:sym typeface="Montserrat"/>
              </a:rPr>
            </a:br>
            <a:endParaRPr sz="1600">
              <a:latin typeface="Montserrat"/>
              <a:ea typeface="Montserrat"/>
              <a:cs typeface="Montserrat"/>
              <a:sym typeface="Montserrat"/>
            </a:endParaRPr>
          </a:p>
          <a:p>
            <a:pPr marL="0" lvl="0" indent="0" algn="l" rtl="0">
              <a:spcBef>
                <a:spcPts val="1200"/>
              </a:spcBef>
              <a:spcAft>
                <a:spcPts val="0"/>
              </a:spcAft>
              <a:buNone/>
            </a:pPr>
            <a:endParaRPr/>
          </a:p>
        </p:txBody>
      </p:sp>
      <p:pic>
        <p:nvPicPr>
          <p:cNvPr id="669" name="Google Shape;669;p115"/>
          <p:cNvPicPr preferRelativeResize="0"/>
          <p:nvPr/>
        </p:nvPicPr>
        <p:blipFill>
          <a:blip r:embed="rId3">
            <a:alphaModFix/>
          </a:blip>
          <a:stretch>
            <a:fillRect/>
          </a:stretch>
        </p:blipFill>
        <p:spPr>
          <a:xfrm>
            <a:off x="6902775" y="711700"/>
            <a:ext cx="1631625" cy="1631625"/>
          </a:xfrm>
          <a:prstGeom prst="rect">
            <a:avLst/>
          </a:prstGeom>
          <a:noFill/>
          <a:ln>
            <a:noFill/>
          </a:ln>
        </p:spPr>
      </p:pic>
      <p:pic>
        <p:nvPicPr>
          <p:cNvPr id="670" name="Google Shape;670;p115"/>
          <p:cNvPicPr preferRelativeResize="0"/>
          <p:nvPr/>
        </p:nvPicPr>
        <p:blipFill>
          <a:blip r:embed="rId4">
            <a:alphaModFix/>
          </a:blip>
          <a:stretch>
            <a:fillRect/>
          </a:stretch>
        </p:blipFill>
        <p:spPr>
          <a:xfrm>
            <a:off x="6902775" y="2571750"/>
            <a:ext cx="1631625" cy="16316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16"/>
          <p:cNvSpPr/>
          <p:nvPr/>
        </p:nvSpPr>
        <p:spPr>
          <a:xfrm>
            <a:off x="227450" y="1782975"/>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6"/>
          <p:cNvSpPr/>
          <p:nvPr/>
        </p:nvSpPr>
        <p:spPr>
          <a:xfrm>
            <a:off x="5662750" y="2030750"/>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6"/>
          <p:cNvSpPr/>
          <p:nvPr/>
        </p:nvSpPr>
        <p:spPr>
          <a:xfrm>
            <a:off x="4809925" y="2682100"/>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6"/>
          <p:cNvSpPr txBox="1"/>
          <p:nvPr/>
        </p:nvSpPr>
        <p:spPr>
          <a:xfrm>
            <a:off x="-36875" y="474700"/>
            <a:ext cx="9144000" cy="846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endParaRPr sz="4300" b="1"/>
          </a:p>
        </p:txBody>
      </p:sp>
      <p:sp>
        <p:nvSpPr>
          <p:cNvPr id="679" name="Google Shape;679;p116"/>
          <p:cNvSpPr txBox="1"/>
          <p:nvPr/>
        </p:nvSpPr>
        <p:spPr>
          <a:xfrm>
            <a:off x="797325" y="270375"/>
            <a:ext cx="6138900" cy="428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GB" sz="1600" b="1">
                <a:latin typeface="Montserrat"/>
                <a:ea typeface="Montserrat"/>
                <a:cs typeface="Montserrat"/>
                <a:sym typeface="Montserrat"/>
              </a:rPr>
              <a:t>Wikipedia’s Role in Advancing SDGs</a:t>
            </a:r>
            <a:br>
              <a:rPr lang="en-GB" sz="1600" b="1">
                <a:latin typeface="Montserrat"/>
                <a:ea typeface="Montserrat"/>
                <a:cs typeface="Montserrat"/>
                <a:sym typeface="Montserrat"/>
              </a:rPr>
            </a:br>
            <a:endParaRPr sz="1600" b="1">
              <a:latin typeface="Montserrat"/>
              <a:ea typeface="Montserrat"/>
              <a:cs typeface="Montserrat"/>
              <a:sym typeface="Montserrat"/>
            </a:endParaRPr>
          </a:p>
          <a:p>
            <a:pPr marL="457200" lvl="0" indent="-330200" algn="l" rtl="0">
              <a:lnSpc>
                <a:spcPct val="115000"/>
              </a:lnSpc>
              <a:spcBef>
                <a:spcPts val="1200"/>
              </a:spcBef>
              <a:spcAft>
                <a:spcPts val="0"/>
              </a:spcAft>
              <a:buSzPts val="1600"/>
              <a:buFont typeface="Montserrat"/>
              <a:buChar char="●"/>
            </a:pPr>
            <a:r>
              <a:rPr lang="en-GB" sz="1600" b="1">
                <a:latin typeface="Montserrat"/>
                <a:ea typeface="Montserrat"/>
                <a:cs typeface="Montserrat"/>
                <a:sym typeface="Montserrat"/>
              </a:rPr>
              <a:t>Free access to knowledge </a:t>
            </a:r>
            <a:br>
              <a:rPr lang="en-GB" sz="1600" b="1">
                <a:latin typeface="Montserrat"/>
                <a:ea typeface="Montserrat"/>
                <a:cs typeface="Montserrat"/>
                <a:sym typeface="Montserrat"/>
              </a:rPr>
            </a:br>
            <a:r>
              <a:rPr lang="en-GB" sz="1600" b="1">
                <a:latin typeface="Montserrat"/>
                <a:ea typeface="Montserrat"/>
                <a:cs typeface="Montserrat"/>
                <a:sym typeface="Montserrat"/>
              </a:rPr>
              <a:t>(SDG 10: Reduced Inequalities)</a:t>
            </a:r>
            <a:endParaRPr sz="1600" b="1">
              <a:latin typeface="Montserrat"/>
              <a:ea typeface="Montserrat"/>
              <a:cs typeface="Montserrat"/>
              <a:sym typeface="Montserrat"/>
            </a:endParaRPr>
          </a:p>
          <a:p>
            <a:pPr marL="914400" lvl="1" indent="-330200" algn="l" rtl="0">
              <a:lnSpc>
                <a:spcPct val="115000"/>
              </a:lnSpc>
              <a:spcBef>
                <a:spcPts val="0"/>
              </a:spcBef>
              <a:spcAft>
                <a:spcPts val="0"/>
              </a:spcAft>
              <a:buSzPts val="1600"/>
              <a:buFont typeface="Montserrat"/>
              <a:buChar char="○"/>
            </a:pPr>
            <a:r>
              <a:rPr lang="en-GB" sz="1600">
                <a:latin typeface="Montserrat"/>
                <a:ea typeface="Montserrat"/>
                <a:cs typeface="Montserrat"/>
                <a:sym typeface="Montserrat"/>
              </a:rPr>
              <a:t>Wikipedia as a global educational tool</a:t>
            </a:r>
            <a:endParaRPr sz="1600">
              <a:latin typeface="Montserrat"/>
              <a:ea typeface="Montserrat"/>
              <a:cs typeface="Montserrat"/>
              <a:sym typeface="Montserrat"/>
            </a:endParaRPr>
          </a:p>
          <a:p>
            <a:pPr marL="914400" lvl="1" indent="-330200" algn="l" rtl="0">
              <a:lnSpc>
                <a:spcPct val="115000"/>
              </a:lnSpc>
              <a:spcBef>
                <a:spcPts val="0"/>
              </a:spcBef>
              <a:spcAft>
                <a:spcPts val="0"/>
              </a:spcAft>
              <a:buSzPts val="1600"/>
              <a:buFont typeface="Montserrat"/>
              <a:buChar char="○"/>
            </a:pPr>
            <a:r>
              <a:rPr lang="en-GB" sz="1600">
                <a:latin typeface="Montserrat"/>
                <a:ea typeface="Montserrat"/>
                <a:cs typeface="Montserrat"/>
                <a:sym typeface="Montserrat"/>
              </a:rPr>
              <a:t>Ensuring educational access in low-connectivity regions</a:t>
            </a:r>
            <a:br>
              <a:rPr lang="en-GB" sz="1600">
                <a:latin typeface="Montserrat"/>
                <a:ea typeface="Montserrat"/>
                <a:cs typeface="Montserrat"/>
                <a:sym typeface="Montserrat"/>
              </a:rPr>
            </a:br>
            <a:endParaRPr sz="1600">
              <a:latin typeface="Montserrat"/>
              <a:ea typeface="Montserrat"/>
              <a:cs typeface="Montserrat"/>
              <a:sym typeface="Montserrat"/>
            </a:endParaRPr>
          </a:p>
          <a:p>
            <a:pPr marL="457200" lvl="0" indent="-330200" algn="l" rtl="0">
              <a:lnSpc>
                <a:spcPct val="115000"/>
              </a:lnSpc>
              <a:spcBef>
                <a:spcPts val="0"/>
              </a:spcBef>
              <a:spcAft>
                <a:spcPts val="0"/>
              </a:spcAft>
              <a:buSzPts val="1600"/>
              <a:buFont typeface="Montserrat"/>
              <a:buChar char="●"/>
            </a:pPr>
            <a:r>
              <a:rPr lang="en-GB" sz="1600" b="1">
                <a:latin typeface="Montserrat"/>
                <a:ea typeface="Montserrat"/>
                <a:cs typeface="Montserrat"/>
                <a:sym typeface="Montserrat"/>
              </a:rPr>
              <a:t>Community-driven content creation </a:t>
            </a:r>
            <a:br>
              <a:rPr lang="en-GB" sz="1600" b="1">
                <a:latin typeface="Montserrat"/>
                <a:ea typeface="Montserrat"/>
                <a:cs typeface="Montserrat"/>
                <a:sym typeface="Montserrat"/>
              </a:rPr>
            </a:br>
            <a:r>
              <a:rPr lang="en-GB" sz="1600" b="1">
                <a:latin typeface="Montserrat"/>
                <a:ea typeface="Montserrat"/>
                <a:cs typeface="Montserrat"/>
                <a:sym typeface="Montserrat"/>
              </a:rPr>
              <a:t>(SDG 16: Peace, Justice, and Strong Institutions)</a:t>
            </a:r>
            <a:endParaRPr sz="1600" b="1">
              <a:latin typeface="Montserrat"/>
              <a:ea typeface="Montserrat"/>
              <a:cs typeface="Montserrat"/>
              <a:sym typeface="Montserrat"/>
            </a:endParaRPr>
          </a:p>
          <a:p>
            <a:pPr marL="914400" lvl="1" indent="-330200" algn="l" rtl="0">
              <a:lnSpc>
                <a:spcPct val="115000"/>
              </a:lnSpc>
              <a:spcBef>
                <a:spcPts val="0"/>
              </a:spcBef>
              <a:spcAft>
                <a:spcPts val="0"/>
              </a:spcAft>
              <a:buSzPts val="1600"/>
              <a:buFont typeface="Montserrat"/>
              <a:buChar char="○"/>
            </a:pPr>
            <a:r>
              <a:rPr lang="en-GB" sz="1600">
                <a:latin typeface="Montserrat"/>
                <a:ea typeface="Montserrat"/>
                <a:cs typeface="Montserrat"/>
                <a:sym typeface="Montserrat"/>
              </a:rPr>
              <a:t>Enhancing transparency and fighting misinformation</a:t>
            </a:r>
            <a:endParaRPr sz="1600">
              <a:latin typeface="Montserrat"/>
              <a:ea typeface="Montserrat"/>
              <a:cs typeface="Montserrat"/>
              <a:sym typeface="Montserrat"/>
            </a:endParaRPr>
          </a:p>
          <a:p>
            <a:pPr marL="914400" lvl="1" indent="-330200" algn="l" rtl="0">
              <a:lnSpc>
                <a:spcPct val="115000"/>
              </a:lnSpc>
              <a:spcBef>
                <a:spcPts val="0"/>
              </a:spcBef>
              <a:spcAft>
                <a:spcPts val="0"/>
              </a:spcAft>
              <a:buSzPts val="1600"/>
              <a:buFont typeface="Montserrat"/>
              <a:buChar char="○"/>
            </a:pPr>
            <a:r>
              <a:rPr lang="en-GB" sz="1600">
                <a:latin typeface="Montserrat"/>
                <a:ea typeface="Montserrat"/>
                <a:cs typeface="Montserrat"/>
                <a:sym typeface="Montserrat"/>
              </a:rPr>
              <a:t>Providing reliable and verifiable information</a:t>
            </a:r>
            <a:br>
              <a:rPr lang="en-GB" sz="1600">
                <a:latin typeface="Montserrat"/>
                <a:ea typeface="Montserrat"/>
                <a:cs typeface="Montserrat"/>
                <a:sym typeface="Montserrat"/>
              </a:rPr>
            </a:br>
            <a:endParaRPr sz="1600">
              <a:latin typeface="Montserrat"/>
              <a:ea typeface="Montserrat"/>
              <a:cs typeface="Montserrat"/>
              <a:sym typeface="Montserrat"/>
            </a:endParaRPr>
          </a:p>
          <a:p>
            <a:pPr marL="0" lvl="0" indent="0" algn="l" rtl="0">
              <a:spcBef>
                <a:spcPts val="1200"/>
              </a:spcBef>
              <a:spcAft>
                <a:spcPts val="0"/>
              </a:spcAft>
              <a:buNone/>
            </a:pPr>
            <a:endParaRPr/>
          </a:p>
        </p:txBody>
      </p:sp>
      <p:pic>
        <p:nvPicPr>
          <p:cNvPr id="680" name="Google Shape;680;p116"/>
          <p:cNvPicPr preferRelativeResize="0"/>
          <p:nvPr/>
        </p:nvPicPr>
        <p:blipFill>
          <a:blip r:embed="rId3">
            <a:alphaModFix/>
          </a:blip>
          <a:stretch>
            <a:fillRect/>
          </a:stretch>
        </p:blipFill>
        <p:spPr>
          <a:xfrm>
            <a:off x="6902775" y="2541725"/>
            <a:ext cx="1662275" cy="1662275"/>
          </a:xfrm>
          <a:prstGeom prst="rect">
            <a:avLst/>
          </a:prstGeom>
          <a:noFill/>
          <a:ln>
            <a:noFill/>
          </a:ln>
        </p:spPr>
      </p:pic>
      <p:pic>
        <p:nvPicPr>
          <p:cNvPr id="681" name="Google Shape;681;p116"/>
          <p:cNvPicPr preferRelativeResize="0"/>
          <p:nvPr/>
        </p:nvPicPr>
        <p:blipFill>
          <a:blip r:embed="rId4">
            <a:alphaModFix/>
          </a:blip>
          <a:stretch>
            <a:fillRect/>
          </a:stretch>
        </p:blipFill>
        <p:spPr>
          <a:xfrm>
            <a:off x="6918100" y="694450"/>
            <a:ext cx="1631625" cy="1631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8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68" name="Google Shape;368;p8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69" name="Google Shape;369;p81"/>
          <p:cNvPicPr preferRelativeResize="0"/>
          <p:nvPr/>
        </p:nvPicPr>
        <p:blipFill>
          <a:blip r:embed="rId3">
            <a:alphaModFix/>
          </a:blip>
          <a:stretch>
            <a:fillRect/>
          </a:stretch>
        </p:blipFill>
        <p:spPr>
          <a:xfrm>
            <a:off x="0" y="0"/>
            <a:ext cx="9144000" cy="5143500"/>
          </a:xfrm>
          <a:prstGeom prst="rect">
            <a:avLst/>
          </a:prstGeom>
          <a:noFill/>
          <a:ln>
            <a:noFill/>
          </a:ln>
        </p:spPr>
      </p:pic>
      <p:sp>
        <p:nvSpPr>
          <p:cNvPr id="370" name="Google Shape;370;p81"/>
          <p:cNvSpPr/>
          <p:nvPr/>
        </p:nvSpPr>
        <p:spPr>
          <a:xfrm>
            <a:off x="6012375" y="1311100"/>
            <a:ext cx="900000" cy="845700"/>
          </a:xfrm>
          <a:prstGeom prst="ellipse">
            <a:avLst/>
          </a:prstGeom>
          <a:solidFill>
            <a:srgbClr val="83DBE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1" name="Google Shape;371;p81"/>
          <p:cNvSpPr txBox="1"/>
          <p:nvPr/>
        </p:nvSpPr>
        <p:spPr>
          <a:xfrm>
            <a:off x="5969775" y="1311100"/>
            <a:ext cx="9852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000">
                <a:solidFill>
                  <a:srgbClr val="3333AB"/>
                </a:solidFill>
              </a:rPr>
              <a:t>180+</a:t>
            </a:r>
            <a:endParaRPr sz="2000">
              <a:solidFill>
                <a:srgbClr val="3333AB"/>
              </a:solidFill>
            </a:endParaRPr>
          </a:p>
          <a:p>
            <a:pPr marL="0" lvl="0" indent="0" algn="ctr" rtl="0">
              <a:spcBef>
                <a:spcPts val="0"/>
              </a:spcBef>
              <a:spcAft>
                <a:spcPts val="0"/>
              </a:spcAft>
              <a:buNone/>
            </a:pPr>
            <a:r>
              <a:rPr lang="en-GB" sz="1200">
                <a:solidFill>
                  <a:srgbClr val="3333AB"/>
                </a:solidFill>
              </a:rPr>
              <a:t>DPGs</a:t>
            </a:r>
            <a:endParaRPr sz="1200">
              <a:solidFill>
                <a:srgbClr val="3333AB"/>
              </a:solidFill>
            </a:endParaRPr>
          </a:p>
        </p:txBody>
      </p:sp>
      <p:sp>
        <p:nvSpPr>
          <p:cNvPr id="372" name="Google Shape;372;p81"/>
          <p:cNvSpPr/>
          <p:nvPr/>
        </p:nvSpPr>
        <p:spPr>
          <a:xfrm>
            <a:off x="4572000" y="1258000"/>
            <a:ext cx="900000" cy="845700"/>
          </a:xfrm>
          <a:prstGeom prst="ellipse">
            <a:avLst/>
          </a:prstGeom>
          <a:solidFill>
            <a:srgbClr val="83DBE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3" name="Google Shape;373;p81"/>
          <p:cNvSpPr txBox="1"/>
          <p:nvPr/>
        </p:nvSpPr>
        <p:spPr>
          <a:xfrm>
            <a:off x="4648200" y="1311100"/>
            <a:ext cx="985200" cy="8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a:solidFill>
                  <a:srgbClr val="3333AB"/>
                </a:solidFill>
              </a:rPr>
              <a:t> 45+</a:t>
            </a:r>
            <a:endParaRPr sz="2300">
              <a:solidFill>
                <a:srgbClr val="3333AB"/>
              </a:solidFill>
            </a:endParaRPr>
          </a:p>
          <a:p>
            <a:pPr marL="0" lvl="0" indent="0" algn="l" rtl="0">
              <a:spcBef>
                <a:spcPts val="0"/>
              </a:spcBef>
              <a:spcAft>
                <a:spcPts val="0"/>
              </a:spcAft>
              <a:buNone/>
            </a:pPr>
            <a:r>
              <a:rPr lang="en-GB" sz="1000">
                <a:solidFill>
                  <a:srgbClr val="3333AB"/>
                </a:solidFill>
              </a:rPr>
              <a:t>Members</a:t>
            </a:r>
            <a:endParaRPr sz="1000">
              <a:solidFill>
                <a:srgbClr val="3333AB"/>
              </a:solidFill>
            </a:endParaRPr>
          </a:p>
        </p:txBody>
      </p:sp>
      <p:sp>
        <p:nvSpPr>
          <p:cNvPr id="374" name="Google Shape;374;p81"/>
          <p:cNvSpPr txBox="1"/>
          <p:nvPr/>
        </p:nvSpPr>
        <p:spPr>
          <a:xfrm>
            <a:off x="1189300" y="1961850"/>
            <a:ext cx="3122400" cy="11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375" name="Google Shape;375;p81"/>
          <p:cNvSpPr/>
          <p:nvPr/>
        </p:nvSpPr>
        <p:spPr>
          <a:xfrm>
            <a:off x="1219800" y="1961850"/>
            <a:ext cx="3122400" cy="1118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6" name="Google Shape;376;p81"/>
          <p:cNvSpPr txBox="1"/>
          <p:nvPr/>
        </p:nvSpPr>
        <p:spPr>
          <a:xfrm>
            <a:off x="1219800" y="1860150"/>
            <a:ext cx="3092100" cy="1219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100">
                <a:solidFill>
                  <a:srgbClr val="444746"/>
                </a:solidFill>
                <a:highlight>
                  <a:srgbClr val="FFFFFF"/>
                </a:highlight>
                <a:latin typeface="Raleway Medium"/>
                <a:ea typeface="Raleway Medium"/>
                <a:cs typeface="Raleway Medium"/>
                <a:sym typeface="Raleway Medium"/>
              </a:rPr>
              <a:t>The Digital Public Goods Alliance is a multi-stakeholder initiative launched in 2019 that accelerates the attainment of the Sustainable Development Goals by facilitating the discovery, development, use of, and investment in digital public goods.</a:t>
            </a:r>
            <a:endParaRPr sz="1100">
              <a:solidFill>
                <a:schemeClr val="dk2"/>
              </a:solidFill>
              <a:latin typeface="Raleway Medium"/>
              <a:ea typeface="Raleway Medium"/>
              <a:cs typeface="Raleway Medium"/>
              <a:sym typeface="Raleway Medium"/>
            </a:endParaRPr>
          </a:p>
        </p:txBody>
      </p:sp>
      <p:sp>
        <p:nvSpPr>
          <p:cNvPr id="377" name="Google Shape;377;p81"/>
          <p:cNvSpPr txBox="1"/>
          <p:nvPr/>
        </p:nvSpPr>
        <p:spPr>
          <a:xfrm>
            <a:off x="1575575" y="3506925"/>
            <a:ext cx="5855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117"/>
          <p:cNvSpPr/>
          <p:nvPr/>
        </p:nvSpPr>
        <p:spPr>
          <a:xfrm>
            <a:off x="227450" y="1782975"/>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7"/>
          <p:cNvSpPr/>
          <p:nvPr/>
        </p:nvSpPr>
        <p:spPr>
          <a:xfrm>
            <a:off x="5662750" y="2030750"/>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7"/>
          <p:cNvSpPr/>
          <p:nvPr/>
        </p:nvSpPr>
        <p:spPr>
          <a:xfrm>
            <a:off x="4809925" y="2682100"/>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7"/>
          <p:cNvSpPr txBox="1"/>
          <p:nvPr/>
        </p:nvSpPr>
        <p:spPr>
          <a:xfrm>
            <a:off x="-36875" y="474700"/>
            <a:ext cx="9144000" cy="846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endParaRPr sz="4300" b="1"/>
          </a:p>
        </p:txBody>
      </p:sp>
      <p:sp>
        <p:nvSpPr>
          <p:cNvPr id="690" name="Google Shape;690;p117"/>
          <p:cNvSpPr txBox="1"/>
          <p:nvPr/>
        </p:nvSpPr>
        <p:spPr>
          <a:xfrm>
            <a:off x="1095375" y="392050"/>
            <a:ext cx="4977600" cy="3447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GB" sz="1600" b="1">
                <a:latin typeface="Montserrat"/>
                <a:ea typeface="Montserrat"/>
                <a:cs typeface="Montserrat"/>
                <a:sym typeface="Montserrat"/>
              </a:rPr>
              <a:t>Wikipedia’s Role in Advancing SDGs</a:t>
            </a:r>
            <a:br>
              <a:rPr lang="en-GB" sz="1600">
                <a:latin typeface="Montserrat"/>
                <a:ea typeface="Montserrat"/>
                <a:cs typeface="Montserrat"/>
                <a:sym typeface="Montserrat"/>
              </a:rPr>
            </a:br>
            <a:endParaRPr sz="1600">
              <a:latin typeface="Montserrat"/>
              <a:ea typeface="Montserrat"/>
              <a:cs typeface="Montserrat"/>
              <a:sym typeface="Montserrat"/>
            </a:endParaRPr>
          </a:p>
          <a:p>
            <a:pPr marL="457200" lvl="0" indent="-330200" algn="l" rtl="0">
              <a:lnSpc>
                <a:spcPct val="115000"/>
              </a:lnSpc>
              <a:spcBef>
                <a:spcPts val="1200"/>
              </a:spcBef>
              <a:spcAft>
                <a:spcPts val="0"/>
              </a:spcAft>
              <a:buSzPts val="1600"/>
              <a:buFont typeface="Montserrat"/>
              <a:buChar char="●"/>
            </a:pPr>
            <a:r>
              <a:rPr lang="en-GB" sz="1600" b="1">
                <a:latin typeface="Montserrat"/>
                <a:ea typeface="Montserrat"/>
                <a:cs typeface="Montserrat"/>
                <a:sym typeface="Montserrat"/>
              </a:rPr>
              <a:t>Support for multiple languages </a:t>
            </a:r>
            <a:br>
              <a:rPr lang="en-GB" sz="1600" b="1">
                <a:latin typeface="Montserrat"/>
                <a:ea typeface="Montserrat"/>
                <a:cs typeface="Montserrat"/>
                <a:sym typeface="Montserrat"/>
              </a:rPr>
            </a:br>
            <a:r>
              <a:rPr lang="en-GB" sz="1600" b="1">
                <a:latin typeface="Montserrat"/>
                <a:ea typeface="Montserrat"/>
                <a:cs typeface="Montserrat"/>
                <a:sym typeface="Montserrat"/>
              </a:rPr>
              <a:t>(SDG 17: Partnerships for the Goals)</a:t>
            </a:r>
            <a:br>
              <a:rPr lang="en-GB" sz="1600" b="1">
                <a:latin typeface="Montserrat"/>
                <a:ea typeface="Montserrat"/>
                <a:cs typeface="Montserrat"/>
                <a:sym typeface="Montserrat"/>
              </a:rPr>
            </a:br>
            <a:endParaRPr sz="1600" b="1">
              <a:latin typeface="Montserrat"/>
              <a:ea typeface="Montserrat"/>
              <a:cs typeface="Montserrat"/>
              <a:sym typeface="Montserrat"/>
            </a:endParaRPr>
          </a:p>
          <a:p>
            <a:pPr marL="914400" lvl="1" indent="-330200" algn="l" rtl="0">
              <a:lnSpc>
                <a:spcPct val="115000"/>
              </a:lnSpc>
              <a:spcBef>
                <a:spcPts val="0"/>
              </a:spcBef>
              <a:spcAft>
                <a:spcPts val="0"/>
              </a:spcAft>
              <a:buSzPts val="1600"/>
              <a:buFont typeface="Montserrat"/>
              <a:buChar char="○"/>
            </a:pPr>
            <a:r>
              <a:rPr lang="en-GB" sz="1600">
                <a:latin typeface="Montserrat"/>
                <a:ea typeface="Montserrat"/>
                <a:cs typeface="Montserrat"/>
                <a:sym typeface="Montserrat"/>
              </a:rPr>
              <a:t>Bridging the digital divide</a:t>
            </a:r>
            <a:endParaRPr sz="1600">
              <a:latin typeface="Montserrat"/>
              <a:ea typeface="Montserrat"/>
              <a:cs typeface="Montserrat"/>
              <a:sym typeface="Montserrat"/>
            </a:endParaRPr>
          </a:p>
          <a:p>
            <a:pPr marL="914400" lvl="1" indent="-330200" algn="l" rtl="0">
              <a:lnSpc>
                <a:spcPct val="115000"/>
              </a:lnSpc>
              <a:spcBef>
                <a:spcPts val="0"/>
              </a:spcBef>
              <a:spcAft>
                <a:spcPts val="0"/>
              </a:spcAft>
              <a:buSzPts val="1600"/>
              <a:buFont typeface="Montserrat"/>
              <a:buChar char="○"/>
            </a:pPr>
            <a:r>
              <a:rPr lang="en-GB" sz="1600">
                <a:latin typeface="Montserrat"/>
                <a:ea typeface="Montserrat"/>
                <a:cs typeface="Montserrat"/>
                <a:sym typeface="Montserrat"/>
              </a:rPr>
              <a:t>Collaborations with institutions and governments to expand access</a:t>
            </a:r>
            <a:endParaRPr sz="1600">
              <a:latin typeface="Montserrat"/>
              <a:ea typeface="Montserrat"/>
              <a:cs typeface="Montserrat"/>
              <a:sym typeface="Montserrat"/>
            </a:endParaRPr>
          </a:p>
          <a:p>
            <a:pPr marL="914400" lvl="1" indent="-330200" algn="l" rtl="0">
              <a:lnSpc>
                <a:spcPct val="115000"/>
              </a:lnSpc>
              <a:spcBef>
                <a:spcPts val="0"/>
              </a:spcBef>
              <a:spcAft>
                <a:spcPts val="0"/>
              </a:spcAft>
              <a:buSzPts val="1600"/>
              <a:buFont typeface="Montserrat"/>
              <a:buChar char="○"/>
            </a:pPr>
            <a:r>
              <a:rPr lang="en-GB" sz="1600">
                <a:latin typeface="Montserrat"/>
                <a:ea typeface="Montserrat"/>
                <a:cs typeface="Montserrat"/>
                <a:sym typeface="Montserrat"/>
              </a:rPr>
              <a:t>Promoting linguistic diversity, preserving indigenous languages</a:t>
            </a:r>
            <a:endParaRPr sz="1600">
              <a:latin typeface="Montserrat"/>
              <a:ea typeface="Montserrat"/>
              <a:cs typeface="Montserrat"/>
              <a:sym typeface="Montserrat"/>
            </a:endParaRPr>
          </a:p>
          <a:p>
            <a:pPr marL="0" lvl="0" indent="0" algn="l" rtl="0">
              <a:spcBef>
                <a:spcPts val="1200"/>
              </a:spcBef>
              <a:spcAft>
                <a:spcPts val="0"/>
              </a:spcAft>
              <a:buNone/>
            </a:pPr>
            <a:endParaRPr/>
          </a:p>
        </p:txBody>
      </p:sp>
      <p:pic>
        <p:nvPicPr>
          <p:cNvPr id="691" name="Google Shape;691;p117"/>
          <p:cNvPicPr preferRelativeResize="0"/>
          <p:nvPr/>
        </p:nvPicPr>
        <p:blipFill>
          <a:blip r:embed="rId3">
            <a:alphaModFix/>
          </a:blip>
          <a:stretch>
            <a:fillRect/>
          </a:stretch>
        </p:blipFill>
        <p:spPr>
          <a:xfrm>
            <a:off x="6597975" y="1457325"/>
            <a:ext cx="1631625" cy="16316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18"/>
          <p:cNvSpPr/>
          <p:nvPr/>
        </p:nvSpPr>
        <p:spPr>
          <a:xfrm>
            <a:off x="227450" y="1782975"/>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8"/>
          <p:cNvSpPr/>
          <p:nvPr/>
        </p:nvSpPr>
        <p:spPr>
          <a:xfrm>
            <a:off x="5662750" y="2030750"/>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8"/>
          <p:cNvSpPr/>
          <p:nvPr/>
        </p:nvSpPr>
        <p:spPr>
          <a:xfrm>
            <a:off x="4809925" y="2682100"/>
            <a:ext cx="4182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8"/>
          <p:cNvSpPr txBox="1"/>
          <p:nvPr/>
        </p:nvSpPr>
        <p:spPr>
          <a:xfrm>
            <a:off x="-36875" y="474700"/>
            <a:ext cx="9144000" cy="846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endParaRPr sz="4300" b="1"/>
          </a:p>
        </p:txBody>
      </p:sp>
      <p:sp>
        <p:nvSpPr>
          <p:cNvPr id="700" name="Google Shape;700;p118"/>
          <p:cNvSpPr txBox="1"/>
          <p:nvPr/>
        </p:nvSpPr>
        <p:spPr>
          <a:xfrm>
            <a:off x="462400" y="378500"/>
            <a:ext cx="4636500" cy="346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GB" sz="1900" b="1">
                <a:highlight>
                  <a:schemeClr val="dk1"/>
                </a:highlight>
                <a:latin typeface="Montserrat"/>
                <a:ea typeface="Montserrat"/>
                <a:cs typeface="Montserrat"/>
                <a:sym typeface="Montserrat"/>
              </a:rPr>
              <a:t>Conclusion &amp; Call to Action</a:t>
            </a:r>
            <a:endParaRPr sz="1900" b="1">
              <a:highlight>
                <a:schemeClr val="dk1"/>
              </a:highlight>
              <a:latin typeface="Montserrat"/>
              <a:ea typeface="Montserrat"/>
              <a:cs typeface="Montserrat"/>
              <a:sym typeface="Montserrat"/>
            </a:endParaRPr>
          </a:p>
          <a:p>
            <a:pPr marL="457200" lvl="0" indent="-330200" algn="l" rtl="0">
              <a:lnSpc>
                <a:spcPct val="115000"/>
              </a:lnSpc>
              <a:spcBef>
                <a:spcPts val="1200"/>
              </a:spcBef>
              <a:spcAft>
                <a:spcPts val="0"/>
              </a:spcAft>
              <a:buSzPts val="1600"/>
              <a:buFont typeface="Montserrat"/>
              <a:buChar char="●"/>
            </a:pPr>
            <a:r>
              <a:rPr lang="en-GB" sz="1600" b="1">
                <a:latin typeface="Montserrat"/>
                <a:ea typeface="Montserrat"/>
                <a:cs typeface="Montserrat"/>
                <a:sym typeface="Montserrat"/>
              </a:rPr>
              <a:t>Wikimedia as a force for positive change</a:t>
            </a:r>
            <a:br>
              <a:rPr lang="en-GB" sz="1600" b="1">
                <a:latin typeface="Montserrat"/>
                <a:ea typeface="Montserrat"/>
                <a:cs typeface="Montserrat"/>
                <a:sym typeface="Montserrat"/>
              </a:rPr>
            </a:br>
            <a:endParaRPr sz="1600" b="1">
              <a:latin typeface="Montserrat"/>
              <a:ea typeface="Montserrat"/>
              <a:cs typeface="Montserrat"/>
              <a:sym typeface="Montserrat"/>
            </a:endParaRPr>
          </a:p>
          <a:p>
            <a:pPr marL="457200" lvl="0" indent="-330200" algn="l" rtl="0">
              <a:lnSpc>
                <a:spcPct val="115000"/>
              </a:lnSpc>
              <a:spcBef>
                <a:spcPts val="0"/>
              </a:spcBef>
              <a:spcAft>
                <a:spcPts val="0"/>
              </a:spcAft>
              <a:buSzPts val="1600"/>
              <a:buFont typeface="Montserrat"/>
              <a:buChar char="●"/>
            </a:pPr>
            <a:r>
              <a:rPr lang="en-GB" sz="1600" b="1">
                <a:latin typeface="Montserrat"/>
                <a:ea typeface="Montserrat"/>
                <a:cs typeface="Montserrat"/>
                <a:sym typeface="Montserrat"/>
              </a:rPr>
              <a:t>How you can contribute:</a:t>
            </a:r>
            <a:endParaRPr sz="1600" b="1">
              <a:latin typeface="Montserrat"/>
              <a:ea typeface="Montserrat"/>
              <a:cs typeface="Montserrat"/>
              <a:sym typeface="Montserrat"/>
            </a:endParaRPr>
          </a:p>
          <a:p>
            <a:pPr marL="914400" lvl="1" indent="-330200" algn="l" rtl="0">
              <a:lnSpc>
                <a:spcPct val="115000"/>
              </a:lnSpc>
              <a:spcBef>
                <a:spcPts val="0"/>
              </a:spcBef>
              <a:spcAft>
                <a:spcPts val="0"/>
              </a:spcAft>
              <a:buSzPts val="1600"/>
              <a:buFont typeface="Montserrat"/>
              <a:buChar char="○"/>
            </a:pPr>
            <a:r>
              <a:rPr lang="en-GB" sz="1600">
                <a:latin typeface="Montserrat"/>
                <a:ea typeface="Montserrat"/>
                <a:cs typeface="Montserrat"/>
                <a:sym typeface="Montserrat"/>
              </a:rPr>
              <a:t>Edit Wikipedia, support Wikimedia projects, advocate for open knowledge</a:t>
            </a:r>
            <a:br>
              <a:rPr lang="en-GB" sz="1600">
                <a:latin typeface="Montserrat"/>
                <a:ea typeface="Montserrat"/>
                <a:cs typeface="Montserrat"/>
                <a:sym typeface="Montserrat"/>
              </a:rPr>
            </a:br>
            <a:endParaRPr sz="1600">
              <a:latin typeface="Montserrat"/>
              <a:ea typeface="Montserrat"/>
              <a:cs typeface="Montserrat"/>
              <a:sym typeface="Montserrat"/>
            </a:endParaRPr>
          </a:p>
          <a:p>
            <a:pPr marL="457200" lvl="0" indent="-330200" algn="l" rtl="0">
              <a:lnSpc>
                <a:spcPct val="115000"/>
              </a:lnSpc>
              <a:spcBef>
                <a:spcPts val="0"/>
              </a:spcBef>
              <a:spcAft>
                <a:spcPts val="0"/>
              </a:spcAft>
              <a:buSzPts val="1600"/>
              <a:buFont typeface="Montserrat"/>
              <a:buChar char="●"/>
            </a:pPr>
            <a:r>
              <a:rPr lang="en-GB" sz="1600" b="1">
                <a:latin typeface="Montserrat"/>
                <a:ea typeface="Montserrat"/>
                <a:cs typeface="Montserrat"/>
                <a:sym typeface="Montserrat"/>
              </a:rPr>
              <a:t>Final Thought:</a:t>
            </a:r>
            <a:endParaRPr sz="1600" b="1">
              <a:latin typeface="Montserrat"/>
              <a:ea typeface="Montserrat"/>
              <a:cs typeface="Montserrat"/>
              <a:sym typeface="Montserrat"/>
            </a:endParaRPr>
          </a:p>
          <a:p>
            <a:pPr marL="914400" lvl="1" indent="-330200" algn="l" rtl="0">
              <a:lnSpc>
                <a:spcPct val="115000"/>
              </a:lnSpc>
              <a:spcBef>
                <a:spcPts val="0"/>
              </a:spcBef>
              <a:spcAft>
                <a:spcPts val="0"/>
              </a:spcAft>
              <a:buSzPts val="1600"/>
              <a:buFont typeface="Montserrat"/>
              <a:buChar char="○"/>
            </a:pPr>
            <a:r>
              <a:rPr lang="en-GB" sz="1600">
                <a:latin typeface="Montserrat"/>
                <a:ea typeface="Montserrat"/>
                <a:cs typeface="Montserrat"/>
                <a:sym typeface="Montserrat"/>
              </a:rPr>
              <a:t>Knowledge is a key driver for sustainable development – let’s make it accessible to all!</a:t>
            </a:r>
            <a:endParaRPr sz="1600">
              <a:latin typeface="Montserrat"/>
              <a:ea typeface="Montserrat"/>
              <a:cs typeface="Montserrat"/>
              <a:sym typeface="Montserrat"/>
            </a:endParaRPr>
          </a:p>
          <a:p>
            <a:pPr marL="0" lvl="0" indent="0" algn="l" rtl="0">
              <a:spcBef>
                <a:spcPts val="1200"/>
              </a:spcBef>
              <a:spcAft>
                <a:spcPts val="0"/>
              </a:spcAft>
              <a:buNone/>
            </a:pPr>
            <a:endParaRPr/>
          </a:p>
        </p:txBody>
      </p:sp>
      <p:pic>
        <p:nvPicPr>
          <p:cNvPr id="701" name="Google Shape;701;p118">
            <a:hlinkClick r:id="rId3"/>
          </p:cNvPr>
          <p:cNvPicPr preferRelativeResize="0"/>
          <p:nvPr/>
        </p:nvPicPr>
        <p:blipFill>
          <a:blip r:embed="rId4">
            <a:alphaModFix/>
          </a:blip>
          <a:stretch>
            <a:fillRect/>
          </a:stretch>
        </p:blipFill>
        <p:spPr>
          <a:xfrm>
            <a:off x="5384700" y="1108475"/>
            <a:ext cx="3759299" cy="29575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119"/>
          <p:cNvSpPr txBox="1"/>
          <p:nvPr/>
        </p:nvSpPr>
        <p:spPr>
          <a:xfrm>
            <a:off x="2663837" y="1697813"/>
            <a:ext cx="4683600" cy="1448100"/>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None/>
            </a:pPr>
            <a:r>
              <a:rPr lang="en-GB" sz="3900">
                <a:solidFill>
                  <a:srgbClr val="2B209E"/>
                </a:solidFill>
                <a:latin typeface="Raleway Medium"/>
                <a:ea typeface="Raleway Medium"/>
                <a:cs typeface="Raleway Medium"/>
                <a:sym typeface="Raleway Medium"/>
              </a:rPr>
              <a:t>Announcement No.2! </a:t>
            </a:r>
            <a:endParaRPr sz="3900">
              <a:solidFill>
                <a:srgbClr val="2B209E"/>
              </a:solidFill>
              <a:latin typeface="Raleway Medium"/>
              <a:ea typeface="Raleway Medium"/>
              <a:cs typeface="Raleway Medium"/>
              <a:sym typeface="Raleway Medium"/>
            </a:endParaRPr>
          </a:p>
          <a:p>
            <a:pPr marL="0" marR="0" lvl="0" indent="0" algn="l" rtl="0">
              <a:lnSpc>
                <a:spcPct val="90000"/>
              </a:lnSpc>
              <a:spcBef>
                <a:spcPts val="0"/>
              </a:spcBef>
              <a:spcAft>
                <a:spcPts val="0"/>
              </a:spcAft>
              <a:buNone/>
            </a:pPr>
            <a:endParaRPr sz="1000" i="0" u="none" strike="noStrike" cap="none">
              <a:solidFill>
                <a:srgbClr val="2B209E"/>
              </a:solidFill>
              <a:latin typeface="Raleway Medium"/>
              <a:ea typeface="Raleway Medium"/>
              <a:cs typeface="Raleway Medium"/>
              <a:sym typeface="Raleway Medium"/>
            </a:endParaRPr>
          </a:p>
        </p:txBody>
      </p:sp>
      <p:sp>
        <p:nvSpPr>
          <p:cNvPr id="707" name="Google Shape;707;p119"/>
          <p:cNvSpPr/>
          <p:nvPr/>
        </p:nvSpPr>
        <p:spPr>
          <a:xfrm rot="5400000">
            <a:off x="7154730" y="2354897"/>
            <a:ext cx="316500" cy="272700"/>
          </a:xfrm>
          <a:prstGeom prst="triangle">
            <a:avLst>
              <a:gd name="adj" fmla="val 50000"/>
            </a:avLst>
          </a:prstGeom>
          <a:solidFill>
            <a:srgbClr val="82DBE1"/>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b="0" i="0" u="none" strike="noStrike" cap="none">
              <a:solidFill>
                <a:schemeClr val="lt1"/>
              </a:solidFill>
              <a:latin typeface="Calibri"/>
              <a:ea typeface="Calibri"/>
              <a:cs typeface="Calibri"/>
              <a:sym typeface="Calibri"/>
            </a:endParaRPr>
          </a:p>
        </p:txBody>
      </p:sp>
      <p:sp>
        <p:nvSpPr>
          <p:cNvPr id="708" name="Google Shape;708;p119"/>
          <p:cNvSpPr txBox="1"/>
          <p:nvPr/>
        </p:nvSpPr>
        <p:spPr>
          <a:xfrm>
            <a:off x="3610181" y="2580774"/>
            <a:ext cx="69300" cy="142500"/>
          </a:xfrm>
          <a:prstGeom prst="rect">
            <a:avLst/>
          </a:prstGeom>
          <a:noFill/>
          <a:ln>
            <a:noFill/>
          </a:ln>
        </p:spPr>
        <p:txBody>
          <a:bodyPr spcFirstLastPara="1" wrap="square" lIns="34300" tIns="17150" rIns="34300" bIns="17150" anchor="t" anchorCtr="0">
            <a:sp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pic>
        <p:nvPicPr>
          <p:cNvPr id="709" name="Google Shape;709;p119"/>
          <p:cNvPicPr preferRelativeResize="0"/>
          <p:nvPr/>
        </p:nvPicPr>
        <p:blipFill>
          <a:blip r:embed="rId3">
            <a:alphaModFix/>
          </a:blip>
          <a:stretch>
            <a:fillRect/>
          </a:stretch>
        </p:blipFill>
        <p:spPr>
          <a:xfrm>
            <a:off x="0" y="57150"/>
            <a:ext cx="1910454" cy="50291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120"/>
          <p:cNvSpPr txBox="1">
            <a:spLocks noGrp="1"/>
          </p:cNvSpPr>
          <p:nvPr>
            <p:ph type="title"/>
          </p:nvPr>
        </p:nvSpPr>
        <p:spPr>
          <a:xfrm>
            <a:off x="560800" y="719762"/>
            <a:ext cx="7124400" cy="770100"/>
          </a:xfrm>
          <a:prstGeom prst="rect">
            <a:avLst/>
          </a:prstGeom>
        </p:spPr>
        <p:txBody>
          <a:bodyPr spcFirstLastPara="1" wrap="square" lIns="34300" tIns="17150" rIns="34300" bIns="17150" anchor="ctr" anchorCtr="0">
            <a:normAutofit fontScale="90000"/>
          </a:bodyPr>
          <a:lstStyle/>
          <a:p>
            <a:pPr marL="0" lvl="0" indent="0" algn="ctr" rtl="0">
              <a:spcBef>
                <a:spcPts val="0"/>
              </a:spcBef>
              <a:spcAft>
                <a:spcPts val="0"/>
              </a:spcAft>
              <a:buClr>
                <a:schemeClr val="dk1"/>
              </a:buClr>
              <a:buSzPct val="29729"/>
              <a:buFont typeface="Arial"/>
              <a:buNone/>
            </a:pPr>
            <a:r>
              <a:rPr lang="en-GB" sz="3700" b="1">
                <a:solidFill>
                  <a:srgbClr val="2647CF"/>
                </a:solidFill>
                <a:latin typeface="Raleway"/>
                <a:ea typeface="Raleway"/>
                <a:cs typeface="Raleway"/>
                <a:sym typeface="Raleway"/>
              </a:rPr>
              <a:t>The TOR Browser is now a</a:t>
            </a:r>
            <a:endParaRPr sz="3700" b="1">
              <a:solidFill>
                <a:srgbClr val="2647CF"/>
              </a:solidFill>
              <a:latin typeface="Raleway"/>
              <a:ea typeface="Raleway"/>
              <a:cs typeface="Raleway"/>
              <a:sym typeface="Raleway"/>
            </a:endParaRPr>
          </a:p>
          <a:p>
            <a:pPr marL="0" lvl="0" indent="0" algn="ctr" rtl="0">
              <a:spcBef>
                <a:spcPts val="0"/>
              </a:spcBef>
              <a:spcAft>
                <a:spcPts val="0"/>
              </a:spcAft>
              <a:buClr>
                <a:schemeClr val="dk1"/>
              </a:buClr>
              <a:buSzPct val="29729"/>
              <a:buFont typeface="Arial"/>
              <a:buNone/>
            </a:pPr>
            <a:r>
              <a:rPr lang="en-GB" sz="3700" b="1">
                <a:solidFill>
                  <a:srgbClr val="2647CF"/>
                </a:solidFill>
                <a:latin typeface="Raleway"/>
                <a:ea typeface="Raleway"/>
                <a:cs typeface="Raleway"/>
                <a:sym typeface="Raleway"/>
              </a:rPr>
              <a:t>Digital Public Good!</a:t>
            </a:r>
            <a:endParaRPr/>
          </a:p>
        </p:txBody>
      </p:sp>
      <p:pic>
        <p:nvPicPr>
          <p:cNvPr id="715" name="Google Shape;715;p120"/>
          <p:cNvPicPr preferRelativeResize="0"/>
          <p:nvPr/>
        </p:nvPicPr>
        <p:blipFill>
          <a:blip r:embed="rId3">
            <a:alphaModFix/>
          </a:blip>
          <a:stretch>
            <a:fillRect/>
          </a:stretch>
        </p:blipFill>
        <p:spPr>
          <a:xfrm>
            <a:off x="2754425" y="2405825"/>
            <a:ext cx="3505250" cy="2119225"/>
          </a:xfrm>
          <a:prstGeom prst="rect">
            <a:avLst/>
          </a:prstGeom>
          <a:noFill/>
          <a:ln>
            <a:noFill/>
          </a:ln>
        </p:spPr>
      </p:pic>
      <p:pic>
        <p:nvPicPr>
          <p:cNvPr id="716" name="Google Shape;716;p120"/>
          <p:cNvPicPr preferRelativeResize="0"/>
          <p:nvPr/>
        </p:nvPicPr>
        <p:blipFill>
          <a:blip r:embed="rId4">
            <a:alphaModFix/>
          </a:blip>
          <a:stretch>
            <a:fillRect/>
          </a:stretch>
        </p:blipFill>
        <p:spPr>
          <a:xfrm>
            <a:off x="6948725" y="692712"/>
            <a:ext cx="1631051" cy="824225"/>
          </a:xfrm>
          <a:prstGeom prst="rect">
            <a:avLst/>
          </a:prstGeom>
          <a:noFill/>
          <a:ln>
            <a:noFill/>
          </a:ln>
        </p:spPr>
      </p:pic>
      <p:pic>
        <p:nvPicPr>
          <p:cNvPr id="717" name="Google Shape;717;p120"/>
          <p:cNvPicPr preferRelativeResize="0"/>
          <p:nvPr/>
        </p:nvPicPr>
        <p:blipFill rotWithShape="1">
          <a:blip r:embed="rId5">
            <a:alphaModFix/>
          </a:blip>
          <a:srcRect l="139" r="139"/>
          <a:stretch/>
        </p:blipFill>
        <p:spPr>
          <a:xfrm>
            <a:off x="144642" y="82800"/>
            <a:ext cx="851775" cy="64660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121"/>
          <p:cNvPicPr preferRelativeResize="0"/>
          <p:nvPr/>
        </p:nvPicPr>
        <p:blipFill rotWithShape="1">
          <a:blip r:embed="rId3">
            <a:alphaModFix/>
          </a:blip>
          <a:srcRect l="139" r="139"/>
          <a:stretch/>
        </p:blipFill>
        <p:spPr>
          <a:xfrm>
            <a:off x="419842" y="292475"/>
            <a:ext cx="851775" cy="646602"/>
          </a:xfrm>
          <a:prstGeom prst="rect">
            <a:avLst/>
          </a:prstGeom>
          <a:noFill/>
          <a:ln>
            <a:noFill/>
          </a:ln>
        </p:spPr>
      </p:pic>
      <p:pic>
        <p:nvPicPr>
          <p:cNvPr id="723" name="Google Shape;723;p121"/>
          <p:cNvPicPr preferRelativeResize="0"/>
          <p:nvPr/>
        </p:nvPicPr>
        <p:blipFill>
          <a:blip r:embed="rId4">
            <a:alphaModFix/>
          </a:blip>
          <a:stretch>
            <a:fillRect/>
          </a:stretch>
        </p:blipFill>
        <p:spPr>
          <a:xfrm>
            <a:off x="4023425" y="2337951"/>
            <a:ext cx="1585276" cy="2334999"/>
          </a:xfrm>
          <a:prstGeom prst="rect">
            <a:avLst/>
          </a:prstGeom>
          <a:noFill/>
          <a:ln>
            <a:noFill/>
          </a:ln>
        </p:spPr>
      </p:pic>
      <p:sp>
        <p:nvSpPr>
          <p:cNvPr id="724" name="Google Shape;724;p121"/>
          <p:cNvSpPr txBox="1">
            <a:spLocks noGrp="1"/>
          </p:cNvSpPr>
          <p:nvPr>
            <p:ph type="title"/>
          </p:nvPr>
        </p:nvSpPr>
        <p:spPr>
          <a:xfrm>
            <a:off x="936950" y="794225"/>
            <a:ext cx="6425400" cy="1106400"/>
          </a:xfrm>
          <a:prstGeom prst="rect">
            <a:avLst/>
          </a:prstGeom>
        </p:spPr>
        <p:txBody>
          <a:bodyPr spcFirstLastPara="1" wrap="square" lIns="34300" tIns="17150" rIns="34300" bIns="17150" anchor="ctr" anchorCtr="0">
            <a:normAutofit/>
          </a:bodyPr>
          <a:lstStyle/>
          <a:p>
            <a:pPr marL="0" lvl="0" indent="0" algn="l" rtl="0">
              <a:spcBef>
                <a:spcPts val="0"/>
              </a:spcBef>
              <a:spcAft>
                <a:spcPts val="0"/>
              </a:spcAft>
              <a:buClr>
                <a:schemeClr val="dk1"/>
              </a:buClr>
              <a:buSzPts val="1100"/>
              <a:buFont typeface="Arial"/>
              <a:buNone/>
            </a:pPr>
            <a:r>
              <a:rPr lang="en-GB" sz="3700" b="1">
                <a:solidFill>
                  <a:srgbClr val="2647CF"/>
                </a:solidFill>
                <a:latin typeface="Raleway"/>
                <a:ea typeface="Raleway"/>
                <a:cs typeface="Raleway"/>
                <a:sym typeface="Raleway"/>
              </a:rPr>
              <a:t>Open Food Facts is now </a:t>
            </a:r>
            <a:endParaRPr sz="3700" b="1">
              <a:solidFill>
                <a:srgbClr val="2647CF"/>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3700" b="1">
                <a:solidFill>
                  <a:srgbClr val="2647CF"/>
                </a:solidFill>
                <a:latin typeface="Raleway"/>
                <a:ea typeface="Raleway"/>
                <a:cs typeface="Raleway"/>
                <a:sym typeface="Raleway"/>
              </a:rPr>
              <a:t>a Digital Public Good!</a:t>
            </a:r>
            <a:endParaRPr sz="3700" b="1">
              <a:latin typeface="Raleway"/>
              <a:ea typeface="Raleway"/>
              <a:cs typeface="Raleway"/>
              <a:sym typeface="Raleway"/>
            </a:endParaRPr>
          </a:p>
        </p:txBody>
      </p:sp>
      <p:pic>
        <p:nvPicPr>
          <p:cNvPr id="725" name="Google Shape;725;p121"/>
          <p:cNvPicPr preferRelativeResize="0"/>
          <p:nvPr/>
        </p:nvPicPr>
        <p:blipFill>
          <a:blip r:embed="rId5">
            <a:alphaModFix/>
          </a:blip>
          <a:stretch>
            <a:fillRect/>
          </a:stretch>
        </p:blipFill>
        <p:spPr>
          <a:xfrm>
            <a:off x="6564100" y="935312"/>
            <a:ext cx="1631051" cy="8242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122"/>
          <p:cNvSpPr/>
          <p:nvPr/>
        </p:nvSpPr>
        <p:spPr>
          <a:xfrm>
            <a:off x="5344600" y="1608800"/>
            <a:ext cx="966900" cy="642000"/>
          </a:xfrm>
          <a:prstGeom prst="rect">
            <a:avLst/>
          </a:prstGeom>
          <a:solidFill>
            <a:schemeClr val="lt1"/>
          </a:solid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1" name="Google Shape;731;p122"/>
          <p:cNvSpPr txBox="1"/>
          <p:nvPr/>
        </p:nvSpPr>
        <p:spPr>
          <a:xfrm>
            <a:off x="3610181" y="2580774"/>
            <a:ext cx="69300" cy="142500"/>
          </a:xfrm>
          <a:prstGeom prst="rect">
            <a:avLst/>
          </a:prstGeom>
          <a:noFill/>
          <a:ln>
            <a:noFill/>
          </a:ln>
        </p:spPr>
        <p:txBody>
          <a:bodyPr spcFirstLastPara="1" wrap="square" lIns="34300" tIns="17150" rIns="34300" bIns="17150" anchor="t" anchorCtr="0">
            <a:sp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pic>
        <p:nvPicPr>
          <p:cNvPr id="732" name="Google Shape;732;p122"/>
          <p:cNvPicPr preferRelativeResize="0"/>
          <p:nvPr/>
        </p:nvPicPr>
        <p:blipFill>
          <a:blip r:embed="rId3">
            <a:alphaModFix/>
          </a:blip>
          <a:stretch>
            <a:fillRect/>
          </a:stretch>
        </p:blipFill>
        <p:spPr>
          <a:xfrm>
            <a:off x="0" y="57150"/>
            <a:ext cx="1910454" cy="5029199"/>
          </a:xfrm>
          <a:prstGeom prst="rect">
            <a:avLst/>
          </a:prstGeom>
          <a:noFill/>
          <a:ln>
            <a:noFill/>
          </a:ln>
        </p:spPr>
      </p:pic>
      <p:sp>
        <p:nvSpPr>
          <p:cNvPr id="733" name="Google Shape;733;p122"/>
          <p:cNvSpPr txBox="1"/>
          <p:nvPr/>
        </p:nvSpPr>
        <p:spPr>
          <a:xfrm>
            <a:off x="2263150" y="1769973"/>
            <a:ext cx="6183000" cy="3096900"/>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None/>
            </a:pPr>
            <a:r>
              <a:rPr lang="en-GB" sz="3900">
                <a:solidFill>
                  <a:srgbClr val="2B209E"/>
                </a:solidFill>
                <a:latin typeface="Raleway Medium"/>
                <a:ea typeface="Raleway Medium"/>
                <a:cs typeface="Raleway Medium"/>
                <a:sym typeface="Raleway Medium"/>
              </a:rPr>
              <a:t>Open Food Facts’ Mission:</a:t>
            </a:r>
            <a:endParaRPr sz="3900">
              <a:solidFill>
                <a:srgbClr val="2B209E"/>
              </a:solidFill>
              <a:latin typeface="Raleway Medium"/>
              <a:ea typeface="Raleway Medium"/>
              <a:cs typeface="Raleway Medium"/>
              <a:sym typeface="Raleway Medium"/>
            </a:endParaRPr>
          </a:p>
          <a:p>
            <a:pPr marL="0" marR="0" lvl="0" indent="0" algn="l" rtl="0">
              <a:lnSpc>
                <a:spcPct val="90000"/>
              </a:lnSpc>
              <a:spcBef>
                <a:spcPts val="0"/>
              </a:spcBef>
              <a:spcAft>
                <a:spcPts val="0"/>
              </a:spcAft>
              <a:buNone/>
            </a:pPr>
            <a:r>
              <a:rPr lang="en-GB" sz="3900">
                <a:solidFill>
                  <a:srgbClr val="2B209E"/>
                </a:solidFill>
                <a:latin typeface="Raleway Medium"/>
                <a:ea typeface="Raleway Medium"/>
                <a:cs typeface="Raleway Medium"/>
                <a:sym typeface="Raleway Medium"/>
              </a:rPr>
              <a:t>Reduce the </a:t>
            </a:r>
            <a:r>
              <a:rPr lang="en-GB" sz="3900" b="1">
                <a:solidFill>
                  <a:srgbClr val="2B209E"/>
                </a:solidFill>
                <a:latin typeface="Raleway"/>
                <a:ea typeface="Raleway"/>
                <a:cs typeface="Raleway"/>
                <a:sym typeface="Raleway"/>
              </a:rPr>
              <a:t>impacts of the food system</a:t>
            </a:r>
            <a:r>
              <a:rPr lang="en-GB" sz="3900">
                <a:solidFill>
                  <a:srgbClr val="2B209E"/>
                </a:solidFill>
                <a:latin typeface="Raleway Medium"/>
                <a:ea typeface="Raleway Medium"/>
                <a:cs typeface="Raleway Medium"/>
                <a:sym typeface="Raleway Medium"/>
              </a:rPr>
              <a:t> on </a:t>
            </a:r>
            <a:r>
              <a:rPr lang="en-GB" sz="3900" b="1">
                <a:solidFill>
                  <a:srgbClr val="2B209E"/>
                </a:solidFill>
                <a:latin typeface="Raleway"/>
                <a:ea typeface="Raleway"/>
                <a:cs typeface="Raleway"/>
                <a:sym typeface="Raleway"/>
              </a:rPr>
              <a:t>health</a:t>
            </a:r>
            <a:r>
              <a:rPr lang="en-GB" sz="3900">
                <a:solidFill>
                  <a:srgbClr val="2B209E"/>
                </a:solidFill>
                <a:latin typeface="Raleway Medium"/>
                <a:ea typeface="Raleway Medium"/>
                <a:cs typeface="Raleway Medium"/>
                <a:sym typeface="Raleway Medium"/>
              </a:rPr>
              <a:t> and the </a:t>
            </a:r>
            <a:r>
              <a:rPr lang="en-GB" sz="3900" b="1">
                <a:solidFill>
                  <a:srgbClr val="2B209E"/>
                </a:solidFill>
                <a:latin typeface="Raleway"/>
                <a:ea typeface="Raleway"/>
                <a:cs typeface="Raleway"/>
                <a:sym typeface="Raleway"/>
              </a:rPr>
              <a:t>planet</a:t>
            </a:r>
            <a:r>
              <a:rPr lang="en-GB" sz="3900">
                <a:solidFill>
                  <a:srgbClr val="2B209E"/>
                </a:solidFill>
                <a:latin typeface="Raleway Medium"/>
                <a:ea typeface="Raleway Medium"/>
                <a:cs typeface="Raleway Medium"/>
                <a:sym typeface="Raleway Medium"/>
              </a:rPr>
              <a:t> everywhere</a:t>
            </a:r>
            <a:endParaRPr sz="3900" b="1">
              <a:solidFill>
                <a:srgbClr val="2B209E"/>
              </a:solidFill>
              <a:latin typeface="Raleway"/>
              <a:ea typeface="Raleway"/>
              <a:cs typeface="Raleway"/>
              <a:sym typeface="Raleway"/>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123"/>
          <p:cNvSpPr txBox="1">
            <a:spLocks noGrp="1"/>
          </p:cNvSpPr>
          <p:nvPr>
            <p:ph type="title" idx="4294967295"/>
          </p:nvPr>
        </p:nvSpPr>
        <p:spPr>
          <a:xfrm>
            <a:off x="311700" y="429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20">
                <a:latin typeface="Plus Jakarta Sans ExtraBold"/>
                <a:ea typeface="Plus Jakarta Sans ExtraBold"/>
                <a:cs typeface="Plus Jakarta Sans ExtraBold"/>
                <a:sym typeface="Plus Jakarta Sans ExtraBold"/>
              </a:rPr>
              <a:t>We’re helping tackle UN-SDG goals 3, 12 &amp; 13</a:t>
            </a:r>
            <a:endParaRPr sz="2820">
              <a:latin typeface="Plus Jakarta Sans ExtraBold"/>
              <a:ea typeface="Plus Jakarta Sans ExtraBold"/>
              <a:cs typeface="Plus Jakarta Sans ExtraBold"/>
              <a:sym typeface="Plus Jakarta Sans ExtraBold"/>
            </a:endParaRPr>
          </a:p>
        </p:txBody>
      </p:sp>
      <p:pic>
        <p:nvPicPr>
          <p:cNvPr id="739" name="Google Shape;739;p123"/>
          <p:cNvPicPr preferRelativeResize="0"/>
          <p:nvPr/>
        </p:nvPicPr>
        <p:blipFill>
          <a:blip r:embed="rId3">
            <a:alphaModFix/>
          </a:blip>
          <a:stretch>
            <a:fillRect/>
          </a:stretch>
        </p:blipFill>
        <p:spPr>
          <a:xfrm>
            <a:off x="260555" y="1327700"/>
            <a:ext cx="8622901" cy="24881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124"/>
          <p:cNvSpPr txBox="1">
            <a:spLocks noGrp="1"/>
          </p:cNvSpPr>
          <p:nvPr>
            <p:ph type="title" idx="4294967295"/>
          </p:nvPr>
        </p:nvSpPr>
        <p:spPr>
          <a:xfrm>
            <a:off x="258050" y="18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Plus Jakarta Sans"/>
                <a:ea typeface="Plus Jakarta Sans"/>
                <a:cs typeface="Plus Jakarta Sans"/>
                <a:sym typeface="Plus Jakarta Sans"/>
              </a:rPr>
              <a:t>The impact of food on health and the planet</a:t>
            </a:r>
            <a:endParaRPr b="1">
              <a:latin typeface="Plus Jakarta Sans"/>
              <a:ea typeface="Plus Jakarta Sans"/>
              <a:cs typeface="Plus Jakarta Sans"/>
              <a:sym typeface="Plus Jakarta Sans"/>
            </a:endParaRPr>
          </a:p>
        </p:txBody>
      </p:sp>
      <p:sp>
        <p:nvSpPr>
          <p:cNvPr id="745" name="Google Shape;745;p124"/>
          <p:cNvSpPr txBox="1">
            <a:spLocks noGrp="1"/>
          </p:cNvSpPr>
          <p:nvPr>
            <p:ph type="body" idx="4294967295"/>
          </p:nvPr>
        </p:nvSpPr>
        <p:spPr>
          <a:xfrm>
            <a:off x="318400" y="1318400"/>
            <a:ext cx="5213100" cy="36213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Clr>
                <a:schemeClr val="dk1"/>
              </a:buClr>
              <a:buSzPts val="1800"/>
              <a:buFont typeface="Plus Jakarta Sans SemiBold"/>
              <a:buChar char="●"/>
            </a:pPr>
            <a:r>
              <a:rPr lang="en-GB">
                <a:solidFill>
                  <a:schemeClr val="dk1"/>
                </a:solidFill>
                <a:latin typeface="Plus Jakarta Sans SemiBold"/>
                <a:ea typeface="Plus Jakarta Sans SemiBold"/>
                <a:cs typeface="Plus Jakarta Sans SemiBold"/>
                <a:sym typeface="Plus Jakarta Sans SemiBold"/>
              </a:rPr>
              <a:t>A global epidemic of obesity</a:t>
            </a:r>
            <a:endParaRPr sz="1800">
              <a:solidFill>
                <a:schemeClr val="dk1"/>
              </a:solidFill>
              <a:latin typeface="Plus Jakarta Sans SemiBold"/>
              <a:ea typeface="Plus Jakarta Sans SemiBold"/>
              <a:cs typeface="Plus Jakarta Sans SemiBold"/>
              <a:sym typeface="Plus Jakarta Sans SemiBold"/>
            </a:endParaRPr>
          </a:p>
          <a:p>
            <a:pPr marL="914400" lvl="1" indent="-317500" algn="l" rtl="0">
              <a:spcBef>
                <a:spcPts val="0"/>
              </a:spcBef>
              <a:spcAft>
                <a:spcPts val="0"/>
              </a:spcAft>
              <a:buClr>
                <a:schemeClr val="dk1"/>
              </a:buClr>
              <a:buSzPts val="1400"/>
              <a:buFont typeface="Plus Jakarta Sans SemiBold"/>
              <a:buChar char="○"/>
            </a:pPr>
            <a:r>
              <a:rPr lang="en-GB">
                <a:solidFill>
                  <a:schemeClr val="dk1"/>
                </a:solidFill>
                <a:latin typeface="Plus Jakarta Sans SemiBold"/>
                <a:ea typeface="Plus Jakarta Sans SemiBold"/>
                <a:cs typeface="Plus Jakarta Sans SemiBold"/>
                <a:sym typeface="Plus Jakarta Sans SemiBold"/>
              </a:rPr>
              <a:t>Europe: 3% of GDP wiped (OECD)</a:t>
            </a:r>
            <a:endParaRPr>
              <a:solidFill>
                <a:schemeClr val="dk1"/>
              </a:solidFill>
              <a:latin typeface="Plus Jakarta Sans SemiBold"/>
              <a:ea typeface="Plus Jakarta Sans SemiBold"/>
              <a:cs typeface="Plus Jakarta Sans SemiBold"/>
              <a:sym typeface="Plus Jakarta Sans SemiBold"/>
            </a:endParaRPr>
          </a:p>
          <a:p>
            <a:pPr marL="914400" lvl="1" indent="-317500" algn="l" rtl="0">
              <a:spcBef>
                <a:spcPts val="0"/>
              </a:spcBef>
              <a:spcAft>
                <a:spcPts val="0"/>
              </a:spcAft>
              <a:buClr>
                <a:schemeClr val="dk1"/>
              </a:buClr>
              <a:buSzPts val="1400"/>
              <a:buFont typeface="Plus Jakarta Sans SemiBold"/>
              <a:buChar char="○"/>
            </a:pPr>
            <a:r>
              <a:rPr lang="en-GB">
                <a:solidFill>
                  <a:schemeClr val="dk1"/>
                </a:solidFill>
                <a:latin typeface="Plus Jakarta Sans SemiBold"/>
                <a:ea typeface="Plus Jakarta Sans SemiBold"/>
                <a:cs typeface="Plus Jakarta Sans SemiBold"/>
                <a:sym typeface="Plus Jakarta Sans SemiBold"/>
              </a:rPr>
              <a:t>France: 1 in 2 adults &amp; 1 in 5 children are overweight</a:t>
            </a:r>
            <a:endParaRPr>
              <a:solidFill>
                <a:schemeClr val="dk1"/>
              </a:solidFill>
              <a:latin typeface="Plus Jakarta Sans SemiBold"/>
              <a:ea typeface="Plus Jakarta Sans SemiBold"/>
              <a:cs typeface="Plus Jakarta Sans SemiBold"/>
              <a:sym typeface="Plus Jakarta Sans SemiBold"/>
            </a:endParaRPr>
          </a:p>
          <a:p>
            <a:pPr marL="914400" lvl="1" indent="-317500" algn="l" rtl="0">
              <a:spcBef>
                <a:spcPts val="0"/>
              </a:spcBef>
              <a:spcAft>
                <a:spcPts val="0"/>
              </a:spcAft>
              <a:buClr>
                <a:schemeClr val="dk1"/>
              </a:buClr>
              <a:buSzPts val="1400"/>
              <a:buFont typeface="Plus Jakarta Sans SemiBold"/>
              <a:buChar char="○"/>
            </a:pPr>
            <a:r>
              <a:rPr lang="en-GB">
                <a:solidFill>
                  <a:schemeClr val="dk1"/>
                </a:solidFill>
                <a:latin typeface="Plus Jakarta Sans SemiBold"/>
                <a:ea typeface="Plus Jakarta Sans SemiBold"/>
                <a:cs typeface="Plus Jakarta Sans SemiBold"/>
                <a:sym typeface="Plus Jakarta Sans SemiBold"/>
              </a:rPr>
              <a:t>Annual cost: 20.4 billion euros (Public Treasury - 2016)</a:t>
            </a:r>
            <a:endParaRPr>
              <a:solidFill>
                <a:schemeClr val="dk1"/>
              </a:solidFill>
              <a:latin typeface="Plus Jakarta Sans SemiBold"/>
              <a:ea typeface="Plus Jakarta Sans SemiBold"/>
              <a:cs typeface="Plus Jakarta Sans SemiBold"/>
              <a:sym typeface="Plus Jakarta Sans SemiBold"/>
            </a:endParaRPr>
          </a:p>
          <a:p>
            <a:pPr marL="457200" lvl="0" indent="-342900" algn="l" rtl="0">
              <a:spcBef>
                <a:spcPts val="0"/>
              </a:spcBef>
              <a:spcAft>
                <a:spcPts val="0"/>
              </a:spcAft>
              <a:buClr>
                <a:schemeClr val="dk1"/>
              </a:buClr>
              <a:buSzPts val="1800"/>
              <a:buFont typeface="Plus Jakarta Sans SemiBold"/>
              <a:buChar char="●"/>
            </a:pPr>
            <a:r>
              <a:rPr lang="en-GB">
                <a:solidFill>
                  <a:schemeClr val="dk1"/>
                </a:solidFill>
                <a:latin typeface="Plus Jakarta Sans SemiBold"/>
                <a:ea typeface="Plus Jakarta Sans SemiBold"/>
                <a:cs typeface="Plus Jakarta Sans SemiBold"/>
                <a:sym typeface="Plus Jakarta Sans SemiBold"/>
              </a:rPr>
              <a:t>Globally, food accounts for 1/3 of carbon emissions, 70% drinking water consumption &amp; the majority of packaging waste.</a:t>
            </a:r>
            <a:endParaRPr sz="1800">
              <a:solidFill>
                <a:schemeClr val="dk1"/>
              </a:solidFill>
              <a:latin typeface="Plus Jakarta Sans SemiBold"/>
              <a:ea typeface="Plus Jakarta Sans SemiBold"/>
              <a:cs typeface="Plus Jakarta Sans SemiBold"/>
              <a:sym typeface="Plus Jakarta Sans SemiBold"/>
            </a:endParaRPr>
          </a:p>
          <a:p>
            <a:pPr marL="0" lvl="0" indent="0" algn="l" rtl="0">
              <a:spcBef>
                <a:spcPts val="1200"/>
              </a:spcBef>
              <a:spcAft>
                <a:spcPts val="0"/>
              </a:spcAft>
              <a:buNone/>
            </a:pPr>
            <a:r>
              <a:rPr lang="en-GB" sz="2400" b="1">
                <a:latin typeface="Plus Jakarta Sans"/>
                <a:ea typeface="Plus Jakarta Sans"/>
                <a:cs typeface="Plus Jakarta Sans"/>
                <a:sym typeface="Plus Jakarta Sans"/>
              </a:rPr>
              <a:t>The obvious:</a:t>
            </a:r>
            <a:endParaRPr sz="2400" b="1">
              <a:latin typeface="Plus Jakarta Sans"/>
              <a:ea typeface="Plus Jakarta Sans"/>
              <a:cs typeface="Plus Jakarta Sans"/>
              <a:sym typeface="Plus Jakarta Sans"/>
            </a:endParaRPr>
          </a:p>
          <a:p>
            <a:pPr marL="0" lvl="0" indent="0" algn="l" rtl="0">
              <a:spcBef>
                <a:spcPts val="1200"/>
              </a:spcBef>
              <a:spcAft>
                <a:spcPts val="1200"/>
              </a:spcAft>
              <a:buNone/>
            </a:pPr>
            <a:r>
              <a:rPr lang="en-GB">
                <a:latin typeface="Plus Jakarta Sans SemiBold"/>
                <a:ea typeface="Plus Jakarta Sans SemiBold"/>
                <a:cs typeface="Plus Jakarta Sans SemiBold"/>
                <a:sym typeface="Plus Jakarta Sans SemiBold"/>
              </a:rPr>
              <a:t>It is important and urgent to act.</a:t>
            </a:r>
            <a:endParaRPr sz="1800">
              <a:latin typeface="Plus Jakarta Sans SemiBold"/>
              <a:ea typeface="Plus Jakarta Sans SemiBold"/>
              <a:cs typeface="Plus Jakarta Sans SemiBold"/>
              <a:sym typeface="Plus Jakarta Sans SemiBold"/>
            </a:endParaRPr>
          </a:p>
        </p:txBody>
      </p:sp>
      <p:sp>
        <p:nvSpPr>
          <p:cNvPr id="746" name="Google Shape;746;p124"/>
          <p:cNvSpPr txBox="1"/>
          <p:nvPr/>
        </p:nvSpPr>
        <p:spPr>
          <a:xfrm>
            <a:off x="193775" y="852175"/>
            <a:ext cx="7377300" cy="37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GB" sz="2200" b="1">
                <a:solidFill>
                  <a:schemeClr val="dk1"/>
                </a:solidFill>
                <a:latin typeface="Plus Jakarta Sans"/>
                <a:ea typeface="Plus Jakarta Sans"/>
                <a:cs typeface="Plus Jakarta Sans"/>
                <a:sym typeface="Plus Jakarta Sans"/>
              </a:rPr>
              <a:t>An observation: growing negative impacts</a:t>
            </a:r>
            <a:endParaRPr sz="2200" b="1">
              <a:solidFill>
                <a:schemeClr val="dk1"/>
              </a:solidFill>
              <a:latin typeface="Plus Jakarta Sans"/>
              <a:ea typeface="Plus Jakarta Sans"/>
              <a:cs typeface="Plus Jakarta Sans"/>
              <a:sym typeface="Plus Jakarta Sans"/>
            </a:endParaRPr>
          </a:p>
        </p:txBody>
      </p:sp>
      <p:pic>
        <p:nvPicPr>
          <p:cNvPr id="747" name="Google Shape;747;p124"/>
          <p:cNvPicPr preferRelativeResize="0"/>
          <p:nvPr/>
        </p:nvPicPr>
        <p:blipFill rotWithShape="1">
          <a:blip r:embed="rId3">
            <a:alphaModFix/>
          </a:blip>
          <a:srcRect/>
          <a:stretch/>
        </p:blipFill>
        <p:spPr>
          <a:xfrm>
            <a:off x="5790176" y="1534349"/>
            <a:ext cx="3167499" cy="26242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3E7"/>
        </a:solidFill>
        <a:effectLst/>
      </p:bgPr>
    </p:bg>
    <p:spTree>
      <p:nvGrpSpPr>
        <p:cNvPr id="1" name="Shape 751"/>
        <p:cNvGrpSpPr/>
        <p:nvPr/>
      </p:nvGrpSpPr>
      <p:grpSpPr>
        <a:xfrm>
          <a:off x="0" y="0"/>
          <a:ext cx="0" cy="0"/>
          <a:chOff x="0" y="0"/>
          <a:chExt cx="0" cy="0"/>
        </a:xfrm>
      </p:grpSpPr>
      <p:sp>
        <p:nvSpPr>
          <p:cNvPr id="752" name="Google Shape;752;p125"/>
          <p:cNvSpPr txBox="1">
            <a:spLocks noGrp="1"/>
          </p:cNvSpPr>
          <p:nvPr>
            <p:ph type="title" idx="4294967295"/>
          </p:nvPr>
        </p:nvSpPr>
        <p:spPr>
          <a:xfrm>
            <a:off x="311700" y="213500"/>
            <a:ext cx="8520600" cy="429600"/>
          </a:xfrm>
          <a:prstGeom prst="rect">
            <a:avLst/>
          </a:prstGeom>
          <a:noFill/>
          <a:ln>
            <a:noFill/>
          </a:ln>
        </p:spPr>
        <p:txBody>
          <a:bodyPr spcFirstLastPara="1" wrap="square" lIns="82925" tIns="41450" rIns="82925" bIns="41450" anchor="ctr" anchorCtr="0">
            <a:noAutofit/>
          </a:bodyPr>
          <a:lstStyle/>
          <a:p>
            <a:pPr marL="0" lvl="0" indent="0" algn="l" rtl="0">
              <a:spcBef>
                <a:spcPts val="0"/>
              </a:spcBef>
              <a:spcAft>
                <a:spcPts val="0"/>
              </a:spcAft>
              <a:buClr>
                <a:schemeClr val="dk1"/>
              </a:buClr>
              <a:buSzPts val="900"/>
              <a:buFont typeface="Arial"/>
              <a:buNone/>
            </a:pPr>
            <a:r>
              <a:rPr lang="en-GB" sz="2750" b="1">
                <a:latin typeface="Plus Jakarta Sans"/>
                <a:ea typeface="Plus Jakarta Sans"/>
                <a:cs typeface="Plus Jakarta Sans"/>
                <a:sym typeface="Plus Jakarta Sans"/>
              </a:rPr>
              <a:t>Empower global citizens to have an impact</a:t>
            </a:r>
            <a:endParaRPr sz="2750" b="1">
              <a:latin typeface="Plus Jakarta Sans"/>
              <a:ea typeface="Plus Jakarta Sans"/>
              <a:cs typeface="Plus Jakarta Sans"/>
              <a:sym typeface="Plus Jakarta Sans"/>
            </a:endParaRPr>
          </a:p>
        </p:txBody>
      </p:sp>
      <p:sp>
        <p:nvSpPr>
          <p:cNvPr id="753" name="Google Shape;753;p125"/>
          <p:cNvSpPr txBox="1"/>
          <p:nvPr/>
        </p:nvSpPr>
        <p:spPr>
          <a:xfrm>
            <a:off x="5720250" y="2176350"/>
            <a:ext cx="3177900" cy="7908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Nunito"/>
              <a:buChar char="➔"/>
            </a:pPr>
            <a:r>
              <a:rPr lang="en-GB" sz="2000">
                <a:latin typeface="Nunito"/>
                <a:ea typeface="Nunito"/>
                <a:cs typeface="Nunito"/>
                <a:sym typeface="Nunito"/>
              </a:rPr>
              <a:t>on their own health</a:t>
            </a:r>
            <a:endParaRPr sz="2000">
              <a:latin typeface="Nunito"/>
              <a:ea typeface="Nunito"/>
              <a:cs typeface="Nunito"/>
              <a:sym typeface="Nunito"/>
            </a:endParaRPr>
          </a:p>
          <a:p>
            <a:pPr marL="457200" lvl="0" indent="-355600" algn="l" rtl="0">
              <a:spcBef>
                <a:spcPts val="0"/>
              </a:spcBef>
              <a:spcAft>
                <a:spcPts val="0"/>
              </a:spcAft>
              <a:buSzPts val="2000"/>
              <a:buFont typeface="Nunito"/>
              <a:buChar char="➔"/>
            </a:pPr>
            <a:r>
              <a:rPr lang="en-GB" sz="2000">
                <a:latin typeface="Nunito"/>
                <a:ea typeface="Nunito"/>
                <a:cs typeface="Nunito"/>
                <a:sym typeface="Nunito"/>
              </a:rPr>
              <a:t>on the environment</a:t>
            </a:r>
            <a:endParaRPr sz="2000">
              <a:latin typeface="Nunito"/>
              <a:ea typeface="Nunito"/>
              <a:cs typeface="Nunito"/>
              <a:sym typeface="Nunito"/>
            </a:endParaRPr>
          </a:p>
          <a:p>
            <a:pPr marL="457200" lvl="0" indent="-355600" algn="l" rtl="0">
              <a:spcBef>
                <a:spcPts val="0"/>
              </a:spcBef>
              <a:spcAft>
                <a:spcPts val="0"/>
              </a:spcAft>
              <a:buSzPts val="2000"/>
              <a:buFont typeface="Nunito"/>
              <a:buChar char="➔"/>
            </a:pPr>
            <a:r>
              <a:rPr lang="en-GB" sz="2000">
                <a:latin typeface="Nunito"/>
                <a:ea typeface="Nunito"/>
                <a:cs typeface="Nunito"/>
                <a:sym typeface="Nunito"/>
              </a:rPr>
              <a:t>on the food system</a:t>
            </a:r>
            <a:endParaRPr sz="2000">
              <a:latin typeface="Nunito"/>
              <a:ea typeface="Nunito"/>
              <a:cs typeface="Nunito"/>
              <a:sym typeface="Nunito"/>
            </a:endParaRPr>
          </a:p>
        </p:txBody>
      </p:sp>
      <p:pic>
        <p:nvPicPr>
          <p:cNvPr id="754" name="Google Shape;754;p125"/>
          <p:cNvPicPr preferRelativeResize="0"/>
          <p:nvPr/>
        </p:nvPicPr>
        <p:blipFill rotWithShape="1">
          <a:blip r:embed="rId3">
            <a:alphaModFix/>
          </a:blip>
          <a:srcRect b="53434"/>
          <a:stretch/>
        </p:blipFill>
        <p:spPr>
          <a:xfrm>
            <a:off x="1163750" y="907200"/>
            <a:ext cx="3766800" cy="1748700"/>
          </a:xfrm>
          <a:prstGeom prst="rect">
            <a:avLst/>
          </a:prstGeom>
          <a:noFill/>
          <a:ln w="38100" cap="flat" cmpd="sng">
            <a:solidFill>
              <a:schemeClr val="dk2"/>
            </a:solidFill>
            <a:prstDash val="solid"/>
            <a:round/>
            <a:headEnd type="none" w="sm" len="sm"/>
            <a:tailEnd type="none" w="sm" len="sm"/>
          </a:ln>
        </p:spPr>
      </p:pic>
      <p:pic>
        <p:nvPicPr>
          <p:cNvPr id="755" name="Google Shape;755;p125"/>
          <p:cNvPicPr preferRelativeResize="0"/>
          <p:nvPr/>
        </p:nvPicPr>
        <p:blipFill rotWithShape="1">
          <a:blip r:embed="rId3">
            <a:alphaModFix/>
          </a:blip>
          <a:srcRect t="47878"/>
          <a:stretch/>
        </p:blipFill>
        <p:spPr>
          <a:xfrm>
            <a:off x="1163750" y="2655800"/>
            <a:ext cx="3766800" cy="1957200"/>
          </a:xfrm>
          <a:prstGeom prst="rect">
            <a:avLst/>
          </a:prstGeom>
          <a:noFill/>
          <a:ln w="3810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4"/>
                                        </p:tgtEl>
                                        <p:attrNameLst>
                                          <p:attrName>style.visibility</p:attrName>
                                        </p:attrNameLst>
                                      </p:cBhvr>
                                      <p:to>
                                        <p:strVal val="visible"/>
                                      </p:to>
                                    </p:set>
                                    <p:animEffect transition="in" filter="fade">
                                      <p:cBhvr>
                                        <p:cTn id="7" dur="1000"/>
                                        <p:tgtEl>
                                          <p:spTgt spid="7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5"/>
                                        </p:tgtEl>
                                        <p:attrNameLst>
                                          <p:attrName>style.visibility</p:attrName>
                                        </p:attrNameLst>
                                      </p:cBhvr>
                                      <p:to>
                                        <p:strVal val="visible"/>
                                      </p:to>
                                    </p:set>
                                    <p:animEffect transition="in" filter="fade">
                                      <p:cBhvr>
                                        <p:cTn id="12" dur="1000"/>
                                        <p:tgtEl>
                                          <p:spTgt spid="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3E7"/>
        </a:solidFill>
        <a:effectLst/>
      </p:bgPr>
    </p:bg>
    <p:spTree>
      <p:nvGrpSpPr>
        <p:cNvPr id="1" name="Shape 759"/>
        <p:cNvGrpSpPr/>
        <p:nvPr/>
      </p:nvGrpSpPr>
      <p:grpSpPr>
        <a:xfrm>
          <a:off x="0" y="0"/>
          <a:ext cx="0" cy="0"/>
          <a:chOff x="0" y="0"/>
          <a:chExt cx="0" cy="0"/>
        </a:xfrm>
      </p:grpSpPr>
      <p:sp>
        <p:nvSpPr>
          <p:cNvPr id="760" name="Google Shape;760;p126"/>
          <p:cNvSpPr txBox="1"/>
          <p:nvPr/>
        </p:nvSpPr>
        <p:spPr>
          <a:xfrm>
            <a:off x="174050" y="191475"/>
            <a:ext cx="5204400" cy="1530000"/>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2400"/>
              </a:spcBef>
              <a:spcAft>
                <a:spcPts val="600"/>
              </a:spcAft>
              <a:buNone/>
            </a:pPr>
            <a:r>
              <a:rPr lang="en-GB" sz="2300" b="1">
                <a:solidFill>
                  <a:schemeClr val="dk1"/>
                </a:solidFill>
                <a:latin typeface="Plus Jakarta Sans"/>
                <a:ea typeface="Plus Jakarta Sans"/>
                <a:cs typeface="Plus Jakarta Sans"/>
                <a:sym typeface="Plus Jakarta Sans"/>
              </a:rPr>
              <a:t>Scan almost any food to see its impact on the                            and yourself</a:t>
            </a:r>
            <a:endParaRPr sz="1750" b="1">
              <a:solidFill>
                <a:srgbClr val="FFFFFF"/>
              </a:solidFill>
              <a:latin typeface="Plus Jakarta Sans"/>
              <a:ea typeface="Plus Jakarta Sans"/>
              <a:cs typeface="Plus Jakarta Sans"/>
              <a:sym typeface="Plus Jakarta Sans"/>
            </a:endParaRPr>
          </a:p>
        </p:txBody>
      </p:sp>
      <p:sp>
        <p:nvSpPr>
          <p:cNvPr id="761" name="Google Shape;761;p126"/>
          <p:cNvSpPr/>
          <p:nvPr/>
        </p:nvSpPr>
        <p:spPr>
          <a:xfrm rot="-248642">
            <a:off x="2296288" y="712024"/>
            <a:ext cx="1278643" cy="414210"/>
          </a:xfrm>
          <a:prstGeom prst="roundRect">
            <a:avLst>
              <a:gd name="adj" fmla="val 16667"/>
            </a:avLst>
          </a:prstGeom>
          <a:solidFill>
            <a:srgbClr val="0063C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latin typeface="Plus Jakarta Sans ExtraBold"/>
                <a:ea typeface="Plus Jakarta Sans ExtraBold"/>
                <a:cs typeface="Plus Jakarta Sans ExtraBold"/>
                <a:sym typeface="Plus Jakarta Sans ExtraBold"/>
              </a:rPr>
              <a:t>PLANET</a:t>
            </a:r>
            <a:endParaRPr sz="2000">
              <a:solidFill>
                <a:schemeClr val="lt1"/>
              </a:solidFill>
              <a:latin typeface="Plus Jakarta Sans ExtraBold"/>
              <a:ea typeface="Plus Jakarta Sans ExtraBold"/>
              <a:cs typeface="Plus Jakarta Sans ExtraBold"/>
              <a:sym typeface="Plus Jakarta Sans ExtraBold"/>
            </a:endParaRPr>
          </a:p>
        </p:txBody>
      </p:sp>
      <p:pic>
        <p:nvPicPr>
          <p:cNvPr id="762" name="Google Shape;762;p126"/>
          <p:cNvPicPr preferRelativeResize="0"/>
          <p:nvPr/>
        </p:nvPicPr>
        <p:blipFill rotWithShape="1">
          <a:blip r:embed="rId3">
            <a:alphaModFix/>
          </a:blip>
          <a:srcRect r="35471"/>
          <a:stretch/>
        </p:blipFill>
        <p:spPr>
          <a:xfrm>
            <a:off x="5092775" y="1400113"/>
            <a:ext cx="3823450" cy="3332875"/>
          </a:xfrm>
          <a:prstGeom prst="rect">
            <a:avLst/>
          </a:prstGeom>
          <a:noFill/>
          <a:ln>
            <a:noFill/>
          </a:ln>
        </p:spPr>
      </p:pic>
      <p:sp>
        <p:nvSpPr>
          <p:cNvPr id="763" name="Google Shape;763;p126"/>
          <p:cNvSpPr txBox="1"/>
          <p:nvPr/>
        </p:nvSpPr>
        <p:spPr>
          <a:xfrm>
            <a:off x="5092775" y="264025"/>
            <a:ext cx="4009200" cy="81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600"/>
              </a:spcAft>
              <a:buNone/>
            </a:pPr>
            <a:r>
              <a:rPr lang="en-GB" sz="1900" b="1">
                <a:solidFill>
                  <a:schemeClr val="dk1"/>
                </a:solidFill>
                <a:latin typeface="Plus Jakarta Sans"/>
                <a:ea typeface="Plus Jakarta Sans"/>
                <a:cs typeface="Plus Jakarta Sans"/>
                <a:sym typeface="Plus Jakarta Sans"/>
              </a:rPr>
              <a:t>If a score is missing, contribute with missing data to unlock it !</a:t>
            </a:r>
            <a:endParaRPr sz="1350" b="1">
              <a:solidFill>
                <a:srgbClr val="FFFFFF"/>
              </a:solidFill>
              <a:latin typeface="Plus Jakarta Sans"/>
              <a:ea typeface="Plus Jakarta Sans"/>
              <a:cs typeface="Plus Jakarta Sans"/>
              <a:sym typeface="Plus Jakarta Sans"/>
            </a:endParaRPr>
          </a:p>
        </p:txBody>
      </p:sp>
      <p:pic>
        <p:nvPicPr>
          <p:cNvPr id="764" name="Google Shape;764;p126"/>
          <p:cNvPicPr preferRelativeResize="0"/>
          <p:nvPr/>
        </p:nvPicPr>
        <p:blipFill>
          <a:blip r:embed="rId4">
            <a:alphaModFix/>
          </a:blip>
          <a:stretch>
            <a:fillRect/>
          </a:stretch>
        </p:blipFill>
        <p:spPr>
          <a:xfrm>
            <a:off x="1743050" y="2571751"/>
            <a:ext cx="2958275" cy="2464125"/>
          </a:xfrm>
          <a:prstGeom prst="rect">
            <a:avLst/>
          </a:prstGeom>
          <a:noFill/>
          <a:ln>
            <a:noFill/>
          </a:ln>
        </p:spPr>
      </p:pic>
      <p:pic>
        <p:nvPicPr>
          <p:cNvPr id="765" name="Google Shape;765;p126"/>
          <p:cNvPicPr preferRelativeResize="0"/>
          <p:nvPr/>
        </p:nvPicPr>
        <p:blipFill>
          <a:blip r:embed="rId5">
            <a:alphaModFix/>
          </a:blip>
          <a:stretch>
            <a:fillRect/>
          </a:stretch>
        </p:blipFill>
        <p:spPr>
          <a:xfrm>
            <a:off x="0" y="1969850"/>
            <a:ext cx="3661900" cy="3173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82"/>
          <p:cNvSpPr txBox="1"/>
          <p:nvPr/>
        </p:nvSpPr>
        <p:spPr>
          <a:xfrm>
            <a:off x="3638015" y="1107724"/>
            <a:ext cx="3195600" cy="1149900"/>
          </a:xfrm>
          <a:prstGeom prst="rect">
            <a:avLst/>
          </a:prstGeom>
          <a:noFill/>
          <a:ln>
            <a:noFill/>
          </a:ln>
        </p:spPr>
        <p:txBody>
          <a:bodyPr spcFirstLastPara="1" wrap="square" lIns="34300" tIns="34300" rIns="34300" bIns="34300" anchor="t" anchorCtr="0">
            <a:spAutoFit/>
          </a:bodyPr>
          <a:lstStyle/>
          <a:p>
            <a:pPr marL="0" lvl="0" indent="0" algn="l" rtl="0">
              <a:lnSpc>
                <a:spcPct val="90000"/>
              </a:lnSpc>
              <a:spcBef>
                <a:spcPts val="0"/>
              </a:spcBef>
              <a:spcAft>
                <a:spcPts val="0"/>
              </a:spcAft>
              <a:buNone/>
            </a:pPr>
            <a:r>
              <a:rPr lang="en-GB" sz="3900">
                <a:solidFill>
                  <a:srgbClr val="2B209E"/>
                </a:solidFill>
                <a:latin typeface="Raleway Medium"/>
                <a:ea typeface="Raleway Medium"/>
                <a:cs typeface="Raleway Medium"/>
                <a:sym typeface="Raleway Medium"/>
              </a:rPr>
              <a:t>Sri Lanka, </a:t>
            </a:r>
            <a:endParaRPr sz="3900">
              <a:solidFill>
                <a:srgbClr val="2B209E"/>
              </a:solidFill>
              <a:latin typeface="Raleway Medium"/>
              <a:ea typeface="Raleway Medium"/>
              <a:cs typeface="Raleway Medium"/>
              <a:sym typeface="Raleway Medium"/>
            </a:endParaRPr>
          </a:p>
          <a:p>
            <a:pPr marL="0" lvl="0" indent="0" algn="l" rtl="0">
              <a:lnSpc>
                <a:spcPct val="90000"/>
              </a:lnSpc>
              <a:spcBef>
                <a:spcPts val="0"/>
              </a:spcBef>
              <a:spcAft>
                <a:spcPts val="0"/>
              </a:spcAft>
              <a:buNone/>
            </a:pPr>
            <a:r>
              <a:rPr lang="en-GB" sz="3900">
                <a:solidFill>
                  <a:srgbClr val="2B209E"/>
                </a:solidFill>
                <a:latin typeface="Raleway Medium"/>
                <a:ea typeface="Raleway Medium"/>
                <a:cs typeface="Raleway Medium"/>
                <a:sym typeface="Raleway Medium"/>
              </a:rPr>
              <a:t>January 2020</a:t>
            </a:r>
            <a:endParaRPr sz="1000">
              <a:solidFill>
                <a:srgbClr val="2B209E"/>
              </a:solidFill>
              <a:latin typeface="Raleway Medium"/>
              <a:ea typeface="Raleway Medium"/>
              <a:cs typeface="Raleway Medium"/>
              <a:sym typeface="Raleway Medium"/>
            </a:endParaRPr>
          </a:p>
        </p:txBody>
      </p:sp>
      <p:sp>
        <p:nvSpPr>
          <p:cNvPr id="384" name="Google Shape;384;p82"/>
          <p:cNvSpPr txBox="1"/>
          <p:nvPr/>
        </p:nvSpPr>
        <p:spPr>
          <a:xfrm>
            <a:off x="1545832" y="4875507"/>
            <a:ext cx="5847900" cy="192300"/>
          </a:xfrm>
          <a:prstGeom prst="rect">
            <a:avLst/>
          </a:prstGeom>
          <a:noFill/>
          <a:ln>
            <a:noFill/>
          </a:ln>
        </p:spPr>
        <p:txBody>
          <a:bodyPr spcFirstLastPara="1" wrap="square" lIns="34300" tIns="34300" rIns="34300" bIns="34300" anchor="t" anchorCtr="0">
            <a:spAutoFit/>
          </a:bodyPr>
          <a:lstStyle/>
          <a:p>
            <a:pPr marL="0" lvl="0" indent="0" algn="ctr" rtl="0">
              <a:spcBef>
                <a:spcPts val="0"/>
              </a:spcBef>
              <a:spcAft>
                <a:spcPts val="0"/>
              </a:spcAft>
              <a:buNone/>
            </a:pPr>
            <a:endParaRPr sz="800" b="1" i="1">
              <a:latin typeface="Avenir"/>
              <a:ea typeface="Avenir"/>
              <a:cs typeface="Avenir"/>
              <a:sym typeface="Avenir"/>
            </a:endParaRPr>
          </a:p>
        </p:txBody>
      </p:sp>
      <p:pic>
        <p:nvPicPr>
          <p:cNvPr id="385" name="Google Shape;385;p82"/>
          <p:cNvPicPr preferRelativeResize="0"/>
          <p:nvPr/>
        </p:nvPicPr>
        <p:blipFill>
          <a:blip r:embed="rId3">
            <a:alphaModFix/>
          </a:blip>
          <a:stretch>
            <a:fillRect/>
          </a:stretch>
        </p:blipFill>
        <p:spPr>
          <a:xfrm>
            <a:off x="-5" y="-562464"/>
            <a:ext cx="9856979" cy="6268425"/>
          </a:xfrm>
          <a:prstGeom prst="rect">
            <a:avLst/>
          </a:prstGeom>
          <a:noFill/>
          <a:ln>
            <a:noFill/>
          </a:ln>
        </p:spPr>
      </p:pic>
      <p:sp>
        <p:nvSpPr>
          <p:cNvPr id="386" name="Google Shape;386;p82"/>
          <p:cNvSpPr txBox="1"/>
          <p:nvPr/>
        </p:nvSpPr>
        <p:spPr>
          <a:xfrm>
            <a:off x="5741200" y="158250"/>
            <a:ext cx="3599700" cy="669600"/>
          </a:xfrm>
          <a:prstGeom prst="rect">
            <a:avLst/>
          </a:prstGeom>
          <a:noFill/>
          <a:ln>
            <a:noFill/>
          </a:ln>
        </p:spPr>
        <p:txBody>
          <a:bodyPr spcFirstLastPara="1" wrap="square" lIns="34300" tIns="34300" rIns="34300" bIns="34300" anchor="t" anchorCtr="0">
            <a:spAutoFit/>
          </a:bodyPr>
          <a:lstStyle/>
          <a:p>
            <a:pPr marL="0" lvl="0" indent="0" algn="l" rtl="0">
              <a:spcBef>
                <a:spcPts val="0"/>
              </a:spcBef>
              <a:spcAft>
                <a:spcPts val="0"/>
              </a:spcAft>
              <a:buNone/>
            </a:pPr>
            <a:r>
              <a:rPr lang="en-GB" sz="1300" b="1">
                <a:solidFill>
                  <a:schemeClr val="lt1"/>
                </a:solidFill>
              </a:rPr>
              <a:t>District Health Information System 2 (DHIS2), is the world's largest health management information system platform. </a:t>
            </a:r>
            <a:endParaRPr sz="1500" b="1">
              <a:solidFill>
                <a:schemeClr val="lt1"/>
              </a:solidFill>
            </a:endParaRPr>
          </a:p>
        </p:txBody>
      </p:sp>
      <p:pic>
        <p:nvPicPr>
          <p:cNvPr id="387" name="Google Shape;387;p82"/>
          <p:cNvPicPr preferRelativeResize="0"/>
          <p:nvPr/>
        </p:nvPicPr>
        <p:blipFill>
          <a:blip r:embed="rId4">
            <a:alphaModFix/>
          </a:blip>
          <a:stretch>
            <a:fillRect/>
          </a:stretch>
        </p:blipFill>
        <p:spPr>
          <a:xfrm>
            <a:off x="7270250" y="964725"/>
            <a:ext cx="380550" cy="192301"/>
          </a:xfrm>
          <a:prstGeom prst="rect">
            <a:avLst/>
          </a:prstGeom>
          <a:noFill/>
          <a:ln>
            <a:noFill/>
          </a:ln>
        </p:spPr>
      </p:pic>
      <p:pic>
        <p:nvPicPr>
          <p:cNvPr id="388" name="Google Shape;388;p82"/>
          <p:cNvPicPr preferRelativeResize="0"/>
          <p:nvPr/>
        </p:nvPicPr>
        <p:blipFill>
          <a:blip r:embed="rId5">
            <a:alphaModFix/>
          </a:blip>
          <a:stretch>
            <a:fillRect/>
          </a:stretch>
        </p:blipFill>
        <p:spPr>
          <a:xfrm>
            <a:off x="346700" y="3996175"/>
            <a:ext cx="1315901" cy="1001700"/>
          </a:xfrm>
          <a:prstGeom prst="rect">
            <a:avLst/>
          </a:prstGeom>
          <a:noFill/>
          <a:ln>
            <a:noFill/>
          </a:ln>
        </p:spPr>
      </p:pic>
      <p:sp>
        <p:nvSpPr>
          <p:cNvPr id="389" name="Google Shape;389;p82"/>
          <p:cNvSpPr txBox="1"/>
          <p:nvPr/>
        </p:nvSpPr>
        <p:spPr>
          <a:xfrm>
            <a:off x="5699100" y="881750"/>
            <a:ext cx="2355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b="1">
                <a:solidFill>
                  <a:schemeClr val="lt1"/>
                </a:solidFill>
              </a:rPr>
              <a:t>DHIS2  being used by </a:t>
            </a:r>
            <a:endParaRPr sz="1100" b="1">
              <a:solidFill>
                <a:schemeClr val="lt1"/>
              </a:solidFill>
            </a:endParaRPr>
          </a:p>
          <a:p>
            <a:pPr marL="0" lvl="0" indent="0" algn="l" rtl="0">
              <a:spcBef>
                <a:spcPts val="0"/>
              </a:spcBef>
              <a:spcAft>
                <a:spcPts val="0"/>
              </a:spcAft>
              <a:buNone/>
            </a:pPr>
            <a:r>
              <a:rPr lang="en-GB" sz="1100" b="1">
                <a:solidFill>
                  <a:schemeClr val="lt1"/>
                </a:solidFill>
              </a:rPr>
              <a:t>front-line workers in Sri Lanka</a:t>
            </a:r>
            <a:endParaRPr sz="1100" b="1">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3E7"/>
        </a:solidFill>
        <a:effectLst/>
      </p:bgPr>
    </p:bg>
    <p:spTree>
      <p:nvGrpSpPr>
        <p:cNvPr id="1" name="Shape 769"/>
        <p:cNvGrpSpPr/>
        <p:nvPr/>
      </p:nvGrpSpPr>
      <p:grpSpPr>
        <a:xfrm>
          <a:off x="0" y="0"/>
          <a:ext cx="0" cy="0"/>
          <a:chOff x="0" y="0"/>
          <a:chExt cx="0" cy="0"/>
        </a:xfrm>
      </p:grpSpPr>
      <p:graphicFrame>
        <p:nvGraphicFramePr>
          <p:cNvPr id="770" name="Google Shape;770;p127"/>
          <p:cNvGraphicFramePr/>
          <p:nvPr/>
        </p:nvGraphicFramePr>
        <p:xfrm>
          <a:off x="160475" y="707225"/>
          <a:ext cx="3000000" cy="3000000"/>
        </p:xfrm>
        <a:graphic>
          <a:graphicData uri="http://schemas.openxmlformats.org/drawingml/2006/table">
            <a:tbl>
              <a:tblPr>
                <a:noFill/>
                <a:tableStyleId>{2DFE4AB1-AAF1-4B51-B713-2ABC2D78C869}</a:tableStyleId>
              </a:tblPr>
              <a:tblGrid>
                <a:gridCol w="2943300">
                  <a:extLst>
                    <a:ext uri="{9D8B030D-6E8A-4147-A177-3AD203B41FA5}">
                      <a16:colId xmlns:a16="http://schemas.microsoft.com/office/drawing/2014/main" val="20000"/>
                    </a:ext>
                  </a:extLst>
                </a:gridCol>
                <a:gridCol w="2943300">
                  <a:extLst>
                    <a:ext uri="{9D8B030D-6E8A-4147-A177-3AD203B41FA5}">
                      <a16:colId xmlns:a16="http://schemas.microsoft.com/office/drawing/2014/main" val="20001"/>
                    </a:ext>
                  </a:extLst>
                </a:gridCol>
                <a:gridCol w="2943300">
                  <a:extLst>
                    <a:ext uri="{9D8B030D-6E8A-4147-A177-3AD203B41FA5}">
                      <a16:colId xmlns:a16="http://schemas.microsoft.com/office/drawing/2014/main" val="20002"/>
                    </a:ext>
                  </a:extLst>
                </a:gridCol>
              </a:tblGrid>
              <a:tr h="2177625">
                <a:tc>
                  <a:txBody>
                    <a:bodyPr/>
                    <a:lstStyle/>
                    <a:p>
                      <a:pPr marL="0" lvl="0" indent="0" algn="l" rtl="0">
                        <a:spcBef>
                          <a:spcPts val="0"/>
                        </a:spcBef>
                        <a:spcAft>
                          <a:spcPts val="0"/>
                        </a:spcAft>
                        <a:buNone/>
                      </a:pPr>
                      <a:endParaRPr/>
                    </a:p>
                  </a:txBody>
                  <a:tcPr marL="91425" marR="91425" marT="91425" marB="91425">
                    <a:lnL w="9525" cap="flat" cmpd="sng">
                      <a:solidFill>
                        <a:srgbClr val="CCCCCC"/>
                      </a:solidFill>
                      <a:prstDash val="dot"/>
                      <a:round/>
                      <a:headEnd type="none" w="sm" len="sm"/>
                      <a:tailEnd type="none" w="sm" len="sm"/>
                    </a:lnL>
                    <a:lnR w="9525" cap="flat" cmpd="sng">
                      <a:solidFill>
                        <a:srgbClr val="CCCCCC"/>
                      </a:solidFill>
                      <a:prstDash val="dot"/>
                      <a:round/>
                      <a:headEnd type="none" w="sm" len="sm"/>
                      <a:tailEnd type="none" w="sm" len="sm"/>
                    </a:lnR>
                    <a:lnT w="9525" cap="flat" cmpd="sng">
                      <a:solidFill>
                        <a:srgbClr val="CCCCCC"/>
                      </a:solidFill>
                      <a:prstDash val="dot"/>
                      <a:round/>
                      <a:headEnd type="none" w="sm" len="sm"/>
                      <a:tailEnd type="none" w="sm" len="sm"/>
                    </a:lnT>
                    <a:lnB w="9525" cap="flat" cmpd="sng">
                      <a:solidFill>
                        <a:srgbClr val="CCCCCC"/>
                      </a:solidFill>
                      <a:prstDash val="dot"/>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CCCCCC"/>
                      </a:solidFill>
                      <a:prstDash val="dot"/>
                      <a:round/>
                      <a:headEnd type="none" w="sm" len="sm"/>
                      <a:tailEnd type="none" w="sm" len="sm"/>
                    </a:lnL>
                    <a:lnR w="9525" cap="flat" cmpd="sng">
                      <a:solidFill>
                        <a:srgbClr val="CCCCCC"/>
                      </a:solidFill>
                      <a:prstDash val="dot"/>
                      <a:round/>
                      <a:headEnd type="none" w="sm" len="sm"/>
                      <a:tailEnd type="none" w="sm" len="sm"/>
                    </a:lnR>
                    <a:lnT w="9525" cap="flat" cmpd="sng">
                      <a:solidFill>
                        <a:srgbClr val="CCCCCC"/>
                      </a:solidFill>
                      <a:prstDash val="dot"/>
                      <a:round/>
                      <a:headEnd type="none" w="sm" len="sm"/>
                      <a:tailEnd type="none" w="sm" len="sm"/>
                    </a:lnT>
                    <a:lnB w="9525" cap="flat" cmpd="sng">
                      <a:solidFill>
                        <a:srgbClr val="CCCCCC"/>
                      </a:solidFill>
                      <a:prstDash val="dot"/>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CCCCCC"/>
                      </a:solidFill>
                      <a:prstDash val="dot"/>
                      <a:round/>
                      <a:headEnd type="none" w="sm" len="sm"/>
                      <a:tailEnd type="none" w="sm" len="sm"/>
                    </a:lnL>
                    <a:lnR w="9525" cap="flat" cmpd="sng">
                      <a:solidFill>
                        <a:srgbClr val="CCCCCC"/>
                      </a:solidFill>
                      <a:prstDash val="dot"/>
                      <a:round/>
                      <a:headEnd type="none" w="sm" len="sm"/>
                      <a:tailEnd type="none" w="sm" len="sm"/>
                    </a:lnR>
                    <a:lnT w="9525" cap="flat" cmpd="sng">
                      <a:solidFill>
                        <a:srgbClr val="CCCCCC"/>
                      </a:solidFill>
                      <a:prstDash val="dot"/>
                      <a:round/>
                      <a:headEnd type="none" w="sm" len="sm"/>
                      <a:tailEnd type="none" w="sm" len="sm"/>
                    </a:lnT>
                    <a:lnB w="9525" cap="flat" cmpd="sng">
                      <a:solidFill>
                        <a:srgbClr val="CCCCCC"/>
                      </a:solidFill>
                      <a:prstDash val="dot"/>
                      <a:round/>
                      <a:headEnd type="none" w="sm" len="sm"/>
                      <a:tailEnd type="none" w="sm" len="sm"/>
                    </a:lnB>
                  </a:tcPr>
                </a:tc>
                <a:extLst>
                  <a:ext uri="{0D108BD9-81ED-4DB2-BD59-A6C34878D82A}">
                    <a16:rowId xmlns:a16="http://schemas.microsoft.com/office/drawing/2014/main" val="10000"/>
                  </a:ext>
                </a:extLst>
              </a:tr>
              <a:tr h="2177625">
                <a:tc>
                  <a:txBody>
                    <a:bodyPr/>
                    <a:lstStyle/>
                    <a:p>
                      <a:pPr marL="0" lvl="0" indent="0" algn="l" rtl="0">
                        <a:spcBef>
                          <a:spcPts val="0"/>
                        </a:spcBef>
                        <a:spcAft>
                          <a:spcPts val="0"/>
                        </a:spcAft>
                        <a:buNone/>
                      </a:pPr>
                      <a:endParaRPr/>
                    </a:p>
                  </a:txBody>
                  <a:tcPr marL="91425" marR="91425" marT="91425" marB="91425">
                    <a:lnL w="9525" cap="flat" cmpd="sng">
                      <a:solidFill>
                        <a:srgbClr val="CCCCCC"/>
                      </a:solidFill>
                      <a:prstDash val="dot"/>
                      <a:round/>
                      <a:headEnd type="none" w="sm" len="sm"/>
                      <a:tailEnd type="none" w="sm" len="sm"/>
                    </a:lnL>
                    <a:lnR w="9525" cap="flat" cmpd="sng">
                      <a:solidFill>
                        <a:srgbClr val="CCCCCC"/>
                      </a:solidFill>
                      <a:prstDash val="dot"/>
                      <a:round/>
                      <a:headEnd type="none" w="sm" len="sm"/>
                      <a:tailEnd type="none" w="sm" len="sm"/>
                    </a:lnR>
                    <a:lnT w="9525" cap="flat" cmpd="sng">
                      <a:solidFill>
                        <a:srgbClr val="CCCCCC"/>
                      </a:solidFill>
                      <a:prstDash val="dot"/>
                      <a:round/>
                      <a:headEnd type="none" w="sm" len="sm"/>
                      <a:tailEnd type="none" w="sm" len="sm"/>
                    </a:lnT>
                    <a:lnB w="9525" cap="flat" cmpd="sng">
                      <a:solidFill>
                        <a:srgbClr val="CCCCCC"/>
                      </a:solidFill>
                      <a:prstDash val="dot"/>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CCCCCC"/>
                      </a:solidFill>
                      <a:prstDash val="dot"/>
                      <a:round/>
                      <a:headEnd type="none" w="sm" len="sm"/>
                      <a:tailEnd type="none" w="sm" len="sm"/>
                    </a:lnL>
                    <a:lnR w="9525" cap="flat" cmpd="sng">
                      <a:solidFill>
                        <a:srgbClr val="CCCCCC"/>
                      </a:solidFill>
                      <a:prstDash val="dot"/>
                      <a:round/>
                      <a:headEnd type="none" w="sm" len="sm"/>
                      <a:tailEnd type="none" w="sm" len="sm"/>
                    </a:lnR>
                    <a:lnT w="9525" cap="flat" cmpd="sng">
                      <a:solidFill>
                        <a:srgbClr val="CCCCCC"/>
                      </a:solidFill>
                      <a:prstDash val="dot"/>
                      <a:round/>
                      <a:headEnd type="none" w="sm" len="sm"/>
                      <a:tailEnd type="none" w="sm" len="sm"/>
                    </a:lnT>
                    <a:lnB w="9525" cap="flat" cmpd="sng">
                      <a:solidFill>
                        <a:srgbClr val="CCCCCC"/>
                      </a:solidFill>
                      <a:prstDash val="dot"/>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CCCCCC"/>
                      </a:solidFill>
                      <a:prstDash val="dot"/>
                      <a:round/>
                      <a:headEnd type="none" w="sm" len="sm"/>
                      <a:tailEnd type="none" w="sm" len="sm"/>
                    </a:lnL>
                    <a:lnR w="9525" cap="flat" cmpd="sng">
                      <a:solidFill>
                        <a:srgbClr val="CCCCCC"/>
                      </a:solidFill>
                      <a:prstDash val="dot"/>
                      <a:round/>
                      <a:headEnd type="none" w="sm" len="sm"/>
                      <a:tailEnd type="none" w="sm" len="sm"/>
                    </a:lnR>
                    <a:lnT w="9525" cap="flat" cmpd="sng">
                      <a:solidFill>
                        <a:srgbClr val="CCCCCC"/>
                      </a:solidFill>
                      <a:prstDash val="dot"/>
                      <a:round/>
                      <a:headEnd type="none" w="sm" len="sm"/>
                      <a:tailEnd type="none" w="sm" len="sm"/>
                    </a:lnT>
                    <a:lnB w="9525" cap="flat" cmpd="sng">
                      <a:solidFill>
                        <a:srgbClr val="CCCCCC"/>
                      </a:solidFill>
                      <a:prstDash val="dot"/>
                      <a:round/>
                      <a:headEnd type="none" w="sm" len="sm"/>
                      <a:tailEnd type="none" w="sm" len="sm"/>
                    </a:lnB>
                  </a:tcPr>
                </a:tc>
                <a:extLst>
                  <a:ext uri="{0D108BD9-81ED-4DB2-BD59-A6C34878D82A}">
                    <a16:rowId xmlns:a16="http://schemas.microsoft.com/office/drawing/2014/main" val="10001"/>
                  </a:ext>
                </a:extLst>
              </a:tr>
            </a:tbl>
          </a:graphicData>
        </a:graphic>
      </p:graphicFrame>
      <p:sp>
        <p:nvSpPr>
          <p:cNvPr id="771" name="Google Shape;771;p127"/>
          <p:cNvSpPr txBox="1">
            <a:spLocks noGrp="1"/>
          </p:cNvSpPr>
          <p:nvPr>
            <p:ph type="title" idx="4294967295"/>
          </p:nvPr>
        </p:nvSpPr>
        <p:spPr>
          <a:xfrm>
            <a:off x="311700" y="42900"/>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b="1">
                <a:latin typeface="Plus Jakarta Sans"/>
                <a:ea typeface="Plus Jakarta Sans"/>
                <a:cs typeface="Plus Jakarta Sans"/>
                <a:sym typeface="Plus Jakarta Sans"/>
              </a:rPr>
              <a:t>Our collective impact with Nutri-Score</a:t>
            </a:r>
            <a:endParaRPr b="1">
              <a:latin typeface="Plus Jakarta Sans"/>
              <a:ea typeface="Plus Jakarta Sans"/>
              <a:cs typeface="Plus Jakarta Sans"/>
              <a:sym typeface="Plus Jakarta Sans"/>
            </a:endParaRPr>
          </a:p>
        </p:txBody>
      </p:sp>
      <p:grpSp>
        <p:nvGrpSpPr>
          <p:cNvPr id="772" name="Google Shape;772;p127"/>
          <p:cNvGrpSpPr/>
          <p:nvPr/>
        </p:nvGrpSpPr>
        <p:grpSpPr>
          <a:xfrm>
            <a:off x="3125275" y="707213"/>
            <a:ext cx="2918400" cy="2216688"/>
            <a:chOff x="3125275" y="707213"/>
            <a:chExt cx="2918400" cy="2216688"/>
          </a:xfrm>
        </p:grpSpPr>
        <p:pic>
          <p:nvPicPr>
            <p:cNvPr id="773" name="Google Shape;773;p127" descr="Open Food Facts has more than 1 000 000 products in 182 countries"/>
            <p:cNvPicPr preferRelativeResize="0"/>
            <p:nvPr/>
          </p:nvPicPr>
          <p:blipFill>
            <a:blip r:embed="rId3">
              <a:alphaModFix/>
            </a:blip>
            <a:stretch>
              <a:fillRect/>
            </a:stretch>
          </p:blipFill>
          <p:spPr>
            <a:xfrm>
              <a:off x="3168525" y="707213"/>
              <a:ext cx="2781049" cy="1390525"/>
            </a:xfrm>
            <a:prstGeom prst="rect">
              <a:avLst/>
            </a:prstGeom>
            <a:noFill/>
            <a:ln>
              <a:noFill/>
            </a:ln>
          </p:spPr>
        </p:pic>
        <p:sp>
          <p:nvSpPr>
            <p:cNvPr id="774" name="Google Shape;774;p127"/>
            <p:cNvSpPr txBox="1"/>
            <p:nvPr/>
          </p:nvSpPr>
          <p:spPr>
            <a:xfrm>
              <a:off x="3125275" y="2232400"/>
              <a:ext cx="2918400" cy="691500"/>
            </a:xfrm>
            <a:prstGeom prst="rect">
              <a:avLst/>
            </a:prstGeom>
            <a:noFill/>
            <a:ln>
              <a:noFill/>
            </a:ln>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1018"/>
                <a:buNone/>
              </a:pPr>
              <a:r>
                <a:rPr lang="en-GB" sz="1200">
                  <a:latin typeface="Nunito"/>
                  <a:ea typeface="Nunito"/>
                  <a:cs typeface="Nunito"/>
                  <a:sym typeface="Nunito"/>
                </a:rPr>
                <a:t>Now computed worldwide on 630k products, using mobile crowdsourcing</a:t>
              </a:r>
              <a:endParaRPr sz="1200">
                <a:latin typeface="Nunito"/>
                <a:ea typeface="Nunito"/>
                <a:cs typeface="Nunito"/>
                <a:sym typeface="Nunito"/>
              </a:endParaRPr>
            </a:p>
          </p:txBody>
        </p:sp>
      </p:grpSp>
      <p:grpSp>
        <p:nvGrpSpPr>
          <p:cNvPr id="775" name="Google Shape;775;p127"/>
          <p:cNvGrpSpPr/>
          <p:nvPr/>
        </p:nvGrpSpPr>
        <p:grpSpPr>
          <a:xfrm>
            <a:off x="157050" y="3090550"/>
            <a:ext cx="2968200" cy="1895250"/>
            <a:chOff x="157050" y="3090550"/>
            <a:chExt cx="2968200" cy="1895250"/>
          </a:xfrm>
        </p:grpSpPr>
        <p:pic>
          <p:nvPicPr>
            <p:cNvPr id="776" name="Google Shape;776;p127" descr="Many apps made possible by Open Food Facts"/>
            <p:cNvPicPr preferRelativeResize="0"/>
            <p:nvPr/>
          </p:nvPicPr>
          <p:blipFill rotWithShape="1">
            <a:blip r:embed="rId4">
              <a:alphaModFix/>
            </a:blip>
            <a:srcRect t="25925"/>
            <a:stretch/>
          </p:blipFill>
          <p:spPr>
            <a:xfrm>
              <a:off x="235500" y="3090550"/>
              <a:ext cx="2781049" cy="1190175"/>
            </a:xfrm>
            <a:prstGeom prst="rect">
              <a:avLst/>
            </a:prstGeom>
            <a:noFill/>
            <a:ln>
              <a:noFill/>
            </a:ln>
          </p:spPr>
        </p:pic>
        <p:sp>
          <p:nvSpPr>
            <p:cNvPr id="777" name="Google Shape;777;p127"/>
            <p:cNvSpPr txBox="1"/>
            <p:nvPr/>
          </p:nvSpPr>
          <p:spPr>
            <a:xfrm>
              <a:off x="157050" y="4413100"/>
              <a:ext cx="29682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a:latin typeface="Nunito"/>
                  <a:ea typeface="Nunito"/>
                  <a:cs typeface="Nunito"/>
                  <a:sym typeface="Nunito"/>
                </a:rPr>
                <a:t>Created an API ecosystem </a:t>
              </a:r>
              <a:endParaRPr sz="1200">
                <a:latin typeface="Nunito"/>
                <a:ea typeface="Nunito"/>
                <a:cs typeface="Nunito"/>
                <a:sym typeface="Nunito"/>
              </a:endParaRPr>
            </a:p>
            <a:p>
              <a:pPr marL="0" lvl="0" indent="0" algn="ctr" rtl="0">
                <a:spcBef>
                  <a:spcPts val="0"/>
                </a:spcBef>
                <a:spcAft>
                  <a:spcPts val="0"/>
                </a:spcAft>
                <a:buNone/>
              </a:pPr>
              <a:r>
                <a:rPr lang="en-GB" sz="1200">
                  <a:latin typeface="Nunito"/>
                  <a:ea typeface="Nunito"/>
                  <a:cs typeface="Nunito"/>
                  <a:sym typeface="Nunito"/>
                </a:rPr>
                <a:t>around the Nutri-Score</a:t>
              </a:r>
              <a:endParaRPr sz="1200">
                <a:latin typeface="Nunito"/>
                <a:ea typeface="Nunito"/>
                <a:cs typeface="Nunito"/>
                <a:sym typeface="Nunito"/>
              </a:endParaRPr>
            </a:p>
          </p:txBody>
        </p:sp>
      </p:grpSp>
      <p:grpSp>
        <p:nvGrpSpPr>
          <p:cNvPr id="778" name="Google Shape;778;p127"/>
          <p:cNvGrpSpPr/>
          <p:nvPr/>
        </p:nvGrpSpPr>
        <p:grpSpPr>
          <a:xfrm>
            <a:off x="163200" y="977650"/>
            <a:ext cx="2918400" cy="1938700"/>
            <a:chOff x="163200" y="977650"/>
            <a:chExt cx="2918400" cy="1938700"/>
          </a:xfrm>
        </p:grpSpPr>
        <p:sp>
          <p:nvSpPr>
            <p:cNvPr id="779" name="Google Shape;779;p127"/>
            <p:cNvSpPr txBox="1"/>
            <p:nvPr/>
          </p:nvSpPr>
          <p:spPr>
            <a:xfrm>
              <a:off x="163200" y="2224850"/>
              <a:ext cx="2918400" cy="69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a:latin typeface="Nunito"/>
                  <a:ea typeface="Nunito"/>
                  <a:cs typeface="Nunito"/>
                  <a:sym typeface="Nunito"/>
                </a:rPr>
                <a:t>Started displaying “Score 5C” on 15k products in 2015</a:t>
              </a:r>
              <a:endParaRPr sz="1200">
                <a:latin typeface="Nunito"/>
                <a:ea typeface="Nunito"/>
                <a:cs typeface="Nunito"/>
                <a:sym typeface="Nunito"/>
              </a:endParaRPr>
            </a:p>
          </p:txBody>
        </p:sp>
        <p:pic>
          <p:nvPicPr>
            <p:cNvPr id="780" name="Google Shape;780;p127"/>
            <p:cNvPicPr preferRelativeResize="0"/>
            <p:nvPr/>
          </p:nvPicPr>
          <p:blipFill>
            <a:blip r:embed="rId5">
              <a:alphaModFix/>
            </a:blip>
            <a:stretch>
              <a:fillRect/>
            </a:stretch>
          </p:blipFill>
          <p:spPr>
            <a:xfrm>
              <a:off x="793372" y="977650"/>
              <a:ext cx="1781709" cy="1247200"/>
            </a:xfrm>
            <a:prstGeom prst="rect">
              <a:avLst/>
            </a:prstGeom>
            <a:noFill/>
            <a:ln>
              <a:noFill/>
            </a:ln>
          </p:spPr>
        </p:pic>
      </p:grpSp>
      <p:grpSp>
        <p:nvGrpSpPr>
          <p:cNvPr id="781" name="Google Shape;781;p127"/>
          <p:cNvGrpSpPr/>
          <p:nvPr/>
        </p:nvGrpSpPr>
        <p:grpSpPr>
          <a:xfrm>
            <a:off x="6043675" y="812111"/>
            <a:ext cx="2918400" cy="2111839"/>
            <a:chOff x="6043675" y="812111"/>
            <a:chExt cx="2918400" cy="2111839"/>
          </a:xfrm>
        </p:grpSpPr>
        <p:sp>
          <p:nvSpPr>
            <p:cNvPr id="782" name="Google Shape;782;p127"/>
            <p:cNvSpPr txBox="1"/>
            <p:nvPr/>
          </p:nvSpPr>
          <p:spPr>
            <a:xfrm>
              <a:off x="6043675" y="2260350"/>
              <a:ext cx="2918400" cy="663600"/>
            </a:xfrm>
            <a:prstGeom prst="rect">
              <a:avLst/>
            </a:prstGeom>
            <a:noFill/>
            <a:ln>
              <a:noFill/>
            </a:ln>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1018"/>
                <a:buNone/>
              </a:pPr>
              <a:r>
                <a:rPr lang="en-GB" sz="1200">
                  <a:latin typeface="Nunito"/>
                  <a:ea typeface="Nunito"/>
                  <a:cs typeface="Nunito"/>
                  <a:sym typeface="Nunito"/>
                </a:rPr>
                <a:t>Anyone can get it, </a:t>
              </a:r>
              <a:br>
                <a:rPr lang="en-GB" sz="1200">
                  <a:latin typeface="Nunito"/>
                  <a:ea typeface="Nunito"/>
                  <a:cs typeface="Nunito"/>
                  <a:sym typeface="Nunito"/>
                </a:rPr>
              </a:br>
              <a:r>
                <a:rPr lang="en-GB" sz="1200">
                  <a:latin typeface="Nunito"/>
                  <a:ea typeface="Nunito"/>
                  <a:cs typeface="Nunito"/>
                  <a:sym typeface="Nunito"/>
                </a:rPr>
                <a:t>even without manufacturer cooperation</a:t>
              </a:r>
              <a:endParaRPr sz="1200">
                <a:latin typeface="Nunito"/>
                <a:ea typeface="Nunito"/>
                <a:cs typeface="Nunito"/>
                <a:sym typeface="Nunito"/>
              </a:endParaRPr>
            </a:p>
          </p:txBody>
        </p:sp>
        <p:pic>
          <p:nvPicPr>
            <p:cNvPr id="783" name="Google Shape;783;p127"/>
            <p:cNvPicPr preferRelativeResize="0"/>
            <p:nvPr/>
          </p:nvPicPr>
          <p:blipFill>
            <a:blip r:embed="rId6">
              <a:alphaModFix/>
            </a:blip>
            <a:stretch>
              <a:fillRect/>
            </a:stretch>
          </p:blipFill>
          <p:spPr>
            <a:xfrm>
              <a:off x="6821023" y="812111"/>
              <a:ext cx="1668954" cy="1251725"/>
            </a:xfrm>
            <a:prstGeom prst="rect">
              <a:avLst/>
            </a:prstGeom>
            <a:noFill/>
            <a:ln>
              <a:noFill/>
            </a:ln>
          </p:spPr>
        </p:pic>
      </p:grpSp>
      <p:grpSp>
        <p:nvGrpSpPr>
          <p:cNvPr id="784" name="Google Shape;784;p127"/>
          <p:cNvGrpSpPr/>
          <p:nvPr/>
        </p:nvGrpSpPr>
        <p:grpSpPr>
          <a:xfrm>
            <a:off x="3099250" y="2957125"/>
            <a:ext cx="2918400" cy="1790900"/>
            <a:chOff x="3099250" y="2957125"/>
            <a:chExt cx="2918400" cy="1790900"/>
          </a:xfrm>
        </p:grpSpPr>
        <p:sp>
          <p:nvSpPr>
            <p:cNvPr id="785" name="Google Shape;785;p127"/>
            <p:cNvSpPr txBox="1"/>
            <p:nvPr/>
          </p:nvSpPr>
          <p:spPr>
            <a:xfrm>
              <a:off x="3099250" y="3937425"/>
              <a:ext cx="2918400" cy="8106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770"/>
                <a:buNone/>
              </a:pPr>
              <a:r>
                <a:rPr lang="en-GB" sz="1200">
                  <a:latin typeface="Nunito"/>
                  <a:ea typeface="Nunito"/>
                  <a:cs typeface="Nunito"/>
                  <a:sym typeface="Nunito"/>
                </a:rPr>
                <a:t>Now available in real-life in </a:t>
              </a:r>
              <a:r>
                <a:rPr lang="en-GB" sz="1200" b="1">
                  <a:latin typeface="Nunito"/>
                  <a:ea typeface="Nunito"/>
                  <a:cs typeface="Nunito"/>
                  <a:sym typeface="Nunito"/>
                </a:rPr>
                <a:t>6 EU countries</a:t>
              </a:r>
              <a:r>
                <a:rPr lang="en-GB" sz="1200">
                  <a:latin typeface="Nunito"/>
                  <a:ea typeface="Nunito"/>
                  <a:cs typeface="Nunito"/>
                  <a:sym typeface="Nunito"/>
                </a:rPr>
                <a:t> and under EU review</a:t>
              </a:r>
              <a:endParaRPr sz="1200">
                <a:latin typeface="Nunito"/>
                <a:ea typeface="Nunito"/>
                <a:cs typeface="Nunito"/>
                <a:sym typeface="Nunito"/>
              </a:endParaRPr>
            </a:p>
            <a:p>
              <a:pPr marL="0" lvl="0" indent="0" algn="ctr" rtl="0">
                <a:lnSpc>
                  <a:spcPct val="80000"/>
                </a:lnSpc>
                <a:spcBef>
                  <a:spcPts val="0"/>
                </a:spcBef>
                <a:spcAft>
                  <a:spcPts val="0"/>
                </a:spcAft>
                <a:buSzPts val="770"/>
                <a:buNone/>
              </a:pPr>
              <a:r>
                <a:rPr lang="en-GB" sz="1200" u="sng">
                  <a:solidFill>
                    <a:schemeClr val="hlink"/>
                  </a:solidFill>
                  <a:latin typeface="Nunito"/>
                  <a:ea typeface="Nunito"/>
                  <a:cs typeface="Nunito"/>
                  <a:sym typeface="Nunito"/>
                  <a:hlinkClick r:id="rId7"/>
                </a:rPr>
                <a:t>30% of French products have </a:t>
              </a:r>
              <a:endParaRPr/>
            </a:p>
            <a:p>
              <a:pPr marL="0" lvl="0" indent="0" algn="ctr" rtl="0">
                <a:lnSpc>
                  <a:spcPct val="80000"/>
                </a:lnSpc>
                <a:spcBef>
                  <a:spcPts val="0"/>
                </a:spcBef>
                <a:spcAft>
                  <a:spcPts val="0"/>
                </a:spcAft>
                <a:buSzPts val="770"/>
                <a:buNone/>
              </a:pPr>
              <a:r>
                <a:rPr lang="en-GB" sz="1200" u="sng">
                  <a:solidFill>
                    <a:schemeClr val="hlink"/>
                  </a:solidFill>
                  <a:latin typeface="Nunito"/>
                  <a:ea typeface="Nunito"/>
                  <a:cs typeface="Nunito"/>
                  <a:sym typeface="Nunito"/>
                  <a:hlinkClick r:id="rId7"/>
                </a:rPr>
                <a:t>a printed Nutri-Score</a:t>
              </a:r>
              <a:endParaRPr sz="1200">
                <a:latin typeface="Nunito"/>
                <a:ea typeface="Nunito"/>
                <a:cs typeface="Nunito"/>
                <a:sym typeface="Nunito"/>
              </a:endParaRPr>
            </a:p>
          </p:txBody>
        </p:sp>
        <p:pic>
          <p:nvPicPr>
            <p:cNvPr id="786" name="Google Shape;786;p127"/>
            <p:cNvPicPr preferRelativeResize="0"/>
            <p:nvPr/>
          </p:nvPicPr>
          <p:blipFill rotWithShape="1">
            <a:blip r:embed="rId8">
              <a:alphaModFix/>
            </a:blip>
            <a:srcRect b="20159"/>
            <a:stretch/>
          </p:blipFill>
          <p:spPr>
            <a:xfrm>
              <a:off x="3451300" y="2957125"/>
              <a:ext cx="2216500" cy="884850"/>
            </a:xfrm>
            <a:prstGeom prst="rect">
              <a:avLst/>
            </a:prstGeom>
            <a:noFill/>
            <a:ln>
              <a:noFill/>
            </a:ln>
          </p:spPr>
        </p:pic>
      </p:grpSp>
      <p:grpSp>
        <p:nvGrpSpPr>
          <p:cNvPr id="787" name="Google Shape;787;p127"/>
          <p:cNvGrpSpPr/>
          <p:nvPr/>
        </p:nvGrpSpPr>
        <p:grpSpPr>
          <a:xfrm>
            <a:off x="6431775" y="2884852"/>
            <a:ext cx="2596600" cy="2116998"/>
            <a:chOff x="6431775" y="2884852"/>
            <a:chExt cx="2596600" cy="2116998"/>
          </a:xfrm>
        </p:grpSpPr>
        <p:pic>
          <p:nvPicPr>
            <p:cNvPr id="788" name="Google Shape;788;p127"/>
            <p:cNvPicPr preferRelativeResize="0"/>
            <p:nvPr/>
          </p:nvPicPr>
          <p:blipFill rotWithShape="1">
            <a:blip r:embed="rId9">
              <a:alphaModFix/>
            </a:blip>
            <a:srcRect l="2170" t="33523" r="31848"/>
            <a:stretch/>
          </p:blipFill>
          <p:spPr>
            <a:xfrm>
              <a:off x="6605588" y="2884852"/>
              <a:ext cx="1794575" cy="1276174"/>
            </a:xfrm>
            <a:prstGeom prst="rect">
              <a:avLst/>
            </a:prstGeom>
            <a:noFill/>
            <a:ln>
              <a:noFill/>
            </a:ln>
          </p:spPr>
        </p:pic>
        <p:sp>
          <p:nvSpPr>
            <p:cNvPr id="789" name="Google Shape;789;p127"/>
            <p:cNvSpPr txBox="1"/>
            <p:nvPr/>
          </p:nvSpPr>
          <p:spPr>
            <a:xfrm>
              <a:off x="6431775" y="4230375"/>
              <a:ext cx="240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688"/>
                <a:buNone/>
              </a:pPr>
              <a:r>
                <a:rPr lang="en-GB" sz="1200">
                  <a:latin typeface="Nunito"/>
                  <a:ea typeface="Nunito"/>
                  <a:cs typeface="Nunito"/>
                  <a:sym typeface="Nunito"/>
                </a:rPr>
                <a:t>Newly-launched products have a better nutritional profile</a:t>
              </a:r>
              <a:endParaRPr sz="1200">
                <a:latin typeface="Nunito"/>
                <a:ea typeface="Nunito"/>
                <a:cs typeface="Nunito"/>
                <a:sym typeface="Nunito"/>
              </a:endParaRPr>
            </a:p>
          </p:txBody>
        </p:sp>
        <p:sp>
          <p:nvSpPr>
            <p:cNvPr id="790" name="Google Shape;790;p127"/>
            <p:cNvSpPr txBox="1"/>
            <p:nvPr/>
          </p:nvSpPr>
          <p:spPr>
            <a:xfrm>
              <a:off x="8242975" y="4447750"/>
              <a:ext cx="7854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800" b="1">
                  <a:solidFill>
                    <a:schemeClr val="dk1"/>
                  </a:solidFill>
                  <a:latin typeface="Nunito"/>
                  <a:ea typeface="Nunito"/>
                  <a:cs typeface="Nunito"/>
                  <a:sym typeface="Nunito"/>
                </a:rPr>
                <a:t>2021 ScanUp study</a:t>
              </a:r>
              <a:endParaRPr sz="800" b="1">
                <a:solidFill>
                  <a:schemeClr val="dk1"/>
                </a:solidFill>
                <a:latin typeface="Nunito"/>
                <a:ea typeface="Nunito"/>
                <a:cs typeface="Nunito"/>
                <a:sym typeface="Nunito"/>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3E7"/>
        </a:solidFill>
        <a:effectLst/>
      </p:bgPr>
    </p:bg>
    <p:spTree>
      <p:nvGrpSpPr>
        <p:cNvPr id="1" name="Shape 794"/>
        <p:cNvGrpSpPr/>
        <p:nvPr/>
      </p:nvGrpSpPr>
      <p:grpSpPr>
        <a:xfrm>
          <a:off x="0" y="0"/>
          <a:ext cx="0" cy="0"/>
          <a:chOff x="0" y="0"/>
          <a:chExt cx="0" cy="0"/>
        </a:xfrm>
      </p:grpSpPr>
      <p:pic>
        <p:nvPicPr>
          <p:cNvPr id="795" name="Google Shape;795;p128"/>
          <p:cNvPicPr preferRelativeResize="0"/>
          <p:nvPr/>
        </p:nvPicPr>
        <p:blipFill>
          <a:blip r:embed="rId3">
            <a:alphaModFix/>
          </a:blip>
          <a:stretch>
            <a:fillRect/>
          </a:stretch>
        </p:blipFill>
        <p:spPr>
          <a:xfrm>
            <a:off x="831950" y="820201"/>
            <a:ext cx="2068000" cy="2068000"/>
          </a:xfrm>
          <a:prstGeom prst="rect">
            <a:avLst/>
          </a:prstGeom>
          <a:noFill/>
          <a:ln>
            <a:noFill/>
          </a:ln>
        </p:spPr>
      </p:pic>
      <p:pic>
        <p:nvPicPr>
          <p:cNvPr id="796" name="Google Shape;796;p128"/>
          <p:cNvPicPr preferRelativeResize="0"/>
          <p:nvPr/>
        </p:nvPicPr>
        <p:blipFill>
          <a:blip r:embed="rId4">
            <a:alphaModFix/>
          </a:blip>
          <a:stretch>
            <a:fillRect/>
          </a:stretch>
        </p:blipFill>
        <p:spPr>
          <a:xfrm>
            <a:off x="3503138" y="820200"/>
            <a:ext cx="2068000" cy="2068000"/>
          </a:xfrm>
          <a:prstGeom prst="rect">
            <a:avLst/>
          </a:prstGeom>
          <a:noFill/>
          <a:ln>
            <a:noFill/>
          </a:ln>
        </p:spPr>
      </p:pic>
      <p:pic>
        <p:nvPicPr>
          <p:cNvPr id="797" name="Google Shape;797;p128"/>
          <p:cNvPicPr preferRelativeResize="0"/>
          <p:nvPr/>
        </p:nvPicPr>
        <p:blipFill>
          <a:blip r:embed="rId5">
            <a:alphaModFix/>
          </a:blip>
          <a:stretch>
            <a:fillRect/>
          </a:stretch>
        </p:blipFill>
        <p:spPr>
          <a:xfrm>
            <a:off x="831950" y="2995475"/>
            <a:ext cx="2068000" cy="2067973"/>
          </a:xfrm>
          <a:prstGeom prst="rect">
            <a:avLst/>
          </a:prstGeom>
          <a:noFill/>
          <a:ln>
            <a:noFill/>
          </a:ln>
        </p:spPr>
      </p:pic>
      <p:pic>
        <p:nvPicPr>
          <p:cNvPr id="798" name="Google Shape;798;p128"/>
          <p:cNvPicPr preferRelativeResize="0"/>
          <p:nvPr/>
        </p:nvPicPr>
        <p:blipFill>
          <a:blip r:embed="rId6">
            <a:alphaModFix/>
          </a:blip>
          <a:stretch>
            <a:fillRect/>
          </a:stretch>
        </p:blipFill>
        <p:spPr>
          <a:xfrm>
            <a:off x="6123213" y="820200"/>
            <a:ext cx="2021074" cy="2021074"/>
          </a:xfrm>
          <a:prstGeom prst="rect">
            <a:avLst/>
          </a:prstGeom>
          <a:noFill/>
          <a:ln>
            <a:noFill/>
          </a:ln>
        </p:spPr>
      </p:pic>
      <p:sp>
        <p:nvSpPr>
          <p:cNvPr id="799" name="Google Shape;799;p128"/>
          <p:cNvSpPr txBox="1">
            <a:spLocks noGrp="1"/>
          </p:cNvSpPr>
          <p:nvPr>
            <p:ph type="title" idx="4294967295"/>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Plus Jakarta Sans"/>
                <a:ea typeface="Plus Jakarta Sans"/>
                <a:cs typeface="Plus Jakarta Sans"/>
                <a:sym typeface="Plus Jakarta Sans"/>
              </a:rPr>
              <a:t>Civil society can accelerate policy: Eco-Score</a:t>
            </a:r>
            <a:endParaRPr b="1">
              <a:latin typeface="Plus Jakarta Sans"/>
              <a:ea typeface="Plus Jakarta Sans"/>
              <a:cs typeface="Plus Jakarta Sans"/>
              <a:sym typeface="Plus Jakarta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29"/>
          <p:cNvSpPr/>
          <p:nvPr/>
        </p:nvSpPr>
        <p:spPr>
          <a:xfrm>
            <a:off x="2751000" y="1243552"/>
            <a:ext cx="3630000" cy="229800"/>
          </a:xfrm>
          <a:prstGeom prst="rect">
            <a:avLst/>
          </a:prstGeom>
          <a:solidFill>
            <a:srgbClr val="D8E5FF">
              <a:alpha val="89800"/>
            </a:srgbClr>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805" name="Google Shape;805;p129"/>
          <p:cNvSpPr txBox="1"/>
          <p:nvPr/>
        </p:nvSpPr>
        <p:spPr>
          <a:xfrm>
            <a:off x="1255875" y="714225"/>
            <a:ext cx="7220100" cy="442200"/>
          </a:xfrm>
          <a:prstGeom prst="rect">
            <a:avLst/>
          </a:prstGeom>
          <a:noFill/>
          <a:ln>
            <a:noFill/>
          </a:ln>
        </p:spPr>
        <p:txBody>
          <a:bodyPr spcFirstLastPara="1" wrap="square" lIns="34300" tIns="17150" rIns="34300" bIns="17150" anchor="ctr" anchorCtr="0">
            <a:spAutoFit/>
          </a:bodyPr>
          <a:lstStyle/>
          <a:p>
            <a:pPr marL="0" marR="0" lvl="0" indent="0" algn="ctr" rtl="0">
              <a:lnSpc>
                <a:spcPct val="80238"/>
              </a:lnSpc>
              <a:spcBef>
                <a:spcPts val="0"/>
              </a:spcBef>
              <a:spcAft>
                <a:spcPts val="0"/>
              </a:spcAft>
              <a:buNone/>
            </a:pPr>
            <a:r>
              <a:rPr lang="en-GB" sz="3300">
                <a:solidFill>
                  <a:srgbClr val="2B209E"/>
                </a:solidFill>
                <a:latin typeface="Raleway"/>
                <a:ea typeface="Raleway"/>
                <a:cs typeface="Raleway"/>
                <a:sym typeface="Raleway"/>
              </a:rPr>
              <a:t>Why Open ?</a:t>
            </a:r>
            <a:endParaRPr sz="500">
              <a:latin typeface="Raleway SemiBold"/>
              <a:ea typeface="Raleway SemiBold"/>
              <a:cs typeface="Raleway SemiBold"/>
              <a:sym typeface="Raleway SemiBold"/>
            </a:endParaRPr>
          </a:p>
        </p:txBody>
      </p:sp>
      <p:sp>
        <p:nvSpPr>
          <p:cNvPr id="806" name="Google Shape;806;p129"/>
          <p:cNvSpPr txBox="1"/>
          <p:nvPr/>
        </p:nvSpPr>
        <p:spPr>
          <a:xfrm>
            <a:off x="1103475" y="1725700"/>
            <a:ext cx="7749900" cy="3240900"/>
          </a:xfrm>
          <a:prstGeom prst="rect">
            <a:avLst/>
          </a:prstGeom>
          <a:noFill/>
          <a:ln>
            <a:noFill/>
          </a:ln>
        </p:spPr>
        <p:txBody>
          <a:bodyPr spcFirstLastPara="1" wrap="square" lIns="81575" tIns="40775" rIns="81575" bIns="40775" anchor="t" anchorCtr="0">
            <a:spAutoFit/>
          </a:bodyPr>
          <a:lstStyle/>
          <a:p>
            <a:pPr marL="177800" marR="0" lvl="0"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It’s in the name ;-) </a:t>
            </a:r>
            <a:endParaRPr sz="2700">
              <a:solidFill>
                <a:srgbClr val="0C0C0C"/>
              </a:solidFill>
              <a:latin typeface="Raleway"/>
              <a:ea typeface="Raleway"/>
              <a:cs typeface="Raleway"/>
              <a:sym typeface="Raleway"/>
            </a:endParaRPr>
          </a:p>
          <a:p>
            <a:pPr marL="177800" marR="0" lvl="0"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Builds trust (in food and more)</a:t>
            </a:r>
            <a:endParaRPr sz="2700">
              <a:solidFill>
                <a:srgbClr val="0C0C0C"/>
              </a:solidFill>
              <a:latin typeface="Raleway"/>
              <a:ea typeface="Raleway"/>
              <a:cs typeface="Raleway"/>
              <a:sym typeface="Raleway"/>
            </a:endParaRPr>
          </a:p>
          <a:p>
            <a:pPr marL="177800" marR="0" lvl="0"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Allows us to go faster in development</a:t>
            </a:r>
            <a:endParaRPr sz="2700">
              <a:solidFill>
                <a:srgbClr val="0C0C0C"/>
              </a:solidFill>
              <a:latin typeface="Raleway"/>
              <a:ea typeface="Raleway"/>
              <a:cs typeface="Raleway"/>
              <a:sym typeface="Raleway"/>
            </a:endParaRPr>
          </a:p>
          <a:p>
            <a:pPr marL="177800" marR="0" lvl="0"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Allows us to partner more easily with producers, governments, other organisations</a:t>
            </a:r>
            <a:endParaRPr sz="2700">
              <a:solidFill>
                <a:srgbClr val="0C0C0C"/>
              </a:solidFill>
              <a:latin typeface="Raleway"/>
              <a:ea typeface="Raleway"/>
              <a:cs typeface="Raleway"/>
              <a:sym typeface="Raleway"/>
            </a:endParaRPr>
          </a:p>
          <a:p>
            <a:pPr marL="177800" marR="0" lvl="0"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Allow others to build on top of it to go on topics where we wouldn’t be able to go</a:t>
            </a:r>
            <a:endParaRPr sz="2700">
              <a:solidFill>
                <a:srgbClr val="0C0C0C"/>
              </a:solidFill>
              <a:latin typeface="Raleway"/>
              <a:ea typeface="Raleway"/>
              <a:cs typeface="Raleway"/>
              <a:sym typeface="Raleway"/>
            </a:endParaRPr>
          </a:p>
        </p:txBody>
      </p:sp>
      <p:cxnSp>
        <p:nvCxnSpPr>
          <p:cNvPr id="807" name="Google Shape;807;p129"/>
          <p:cNvCxnSpPr/>
          <p:nvPr/>
        </p:nvCxnSpPr>
        <p:spPr>
          <a:xfrm>
            <a:off x="8808098" y="317599"/>
            <a:ext cx="0" cy="1026900"/>
          </a:xfrm>
          <a:prstGeom prst="straightConnector1">
            <a:avLst/>
          </a:prstGeom>
          <a:noFill/>
          <a:ln w="25400" cap="flat" cmpd="sng">
            <a:solidFill>
              <a:srgbClr val="2B209E"/>
            </a:solidFill>
            <a:prstDash val="dash"/>
            <a:miter lim="800000"/>
            <a:headEnd type="none" w="sm" len="sm"/>
            <a:tailEnd type="none" w="sm" len="sm"/>
          </a:ln>
        </p:spPr>
      </p:cxnSp>
      <p:sp>
        <p:nvSpPr>
          <p:cNvPr id="808" name="Google Shape;808;p129"/>
          <p:cNvSpPr/>
          <p:nvPr/>
        </p:nvSpPr>
        <p:spPr>
          <a:xfrm>
            <a:off x="8763004" y="435401"/>
            <a:ext cx="90300" cy="90300"/>
          </a:xfrm>
          <a:prstGeom prst="ellipse">
            <a:avLst/>
          </a:prstGeom>
          <a:solidFill>
            <a:srgbClr val="2B209E"/>
          </a:solidFill>
          <a:ln w="10160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809" name="Google Shape;809;p129"/>
          <p:cNvSpPr/>
          <p:nvPr/>
        </p:nvSpPr>
        <p:spPr>
          <a:xfrm>
            <a:off x="8725083" y="968791"/>
            <a:ext cx="166200" cy="166200"/>
          </a:xfrm>
          <a:prstGeom prst="diamond">
            <a:avLst/>
          </a:prstGeom>
          <a:solidFill>
            <a:srgbClr val="82DBE1"/>
          </a:solidFill>
          <a:ln w="9525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pic>
        <p:nvPicPr>
          <p:cNvPr id="810" name="Google Shape;810;p129"/>
          <p:cNvPicPr preferRelativeResize="0"/>
          <p:nvPr/>
        </p:nvPicPr>
        <p:blipFill rotWithShape="1">
          <a:blip r:embed="rId3">
            <a:alphaModFix/>
          </a:blip>
          <a:srcRect l="139" r="139"/>
          <a:stretch/>
        </p:blipFill>
        <p:spPr>
          <a:xfrm>
            <a:off x="264462" y="215494"/>
            <a:ext cx="851774" cy="646602"/>
          </a:xfrm>
          <a:prstGeom prst="rect">
            <a:avLst/>
          </a:prstGeom>
          <a:noFill/>
          <a:ln>
            <a:noFill/>
          </a:ln>
        </p:spPr>
      </p:pic>
      <p:pic>
        <p:nvPicPr>
          <p:cNvPr id="811" name="Google Shape;811;p129"/>
          <p:cNvPicPr preferRelativeResize="0"/>
          <p:nvPr/>
        </p:nvPicPr>
        <p:blipFill rotWithShape="1">
          <a:blip r:embed="rId4">
            <a:alphaModFix/>
          </a:blip>
          <a:srcRect/>
          <a:stretch/>
        </p:blipFill>
        <p:spPr>
          <a:xfrm>
            <a:off x="357940" y="1600391"/>
            <a:ext cx="442713" cy="2534261"/>
          </a:xfrm>
          <a:prstGeom prst="rect">
            <a:avLst/>
          </a:prstGeom>
          <a:noFill/>
          <a:ln>
            <a:noFill/>
          </a:ln>
        </p:spPr>
      </p:pic>
      <p:pic>
        <p:nvPicPr>
          <p:cNvPr id="812" name="Google Shape;812;p129" title="Logo Open Food Facts.png"/>
          <p:cNvPicPr preferRelativeResize="0"/>
          <p:nvPr/>
        </p:nvPicPr>
        <p:blipFill>
          <a:blip r:embed="rId5">
            <a:alphaModFix/>
          </a:blip>
          <a:stretch>
            <a:fillRect/>
          </a:stretch>
        </p:blipFill>
        <p:spPr>
          <a:xfrm>
            <a:off x="7816100" y="4701289"/>
            <a:ext cx="1327898" cy="4422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30"/>
          <p:cNvSpPr/>
          <p:nvPr/>
        </p:nvSpPr>
        <p:spPr>
          <a:xfrm>
            <a:off x="2751000" y="1243552"/>
            <a:ext cx="3630000" cy="229800"/>
          </a:xfrm>
          <a:prstGeom prst="rect">
            <a:avLst/>
          </a:prstGeom>
          <a:solidFill>
            <a:srgbClr val="D8E5FF">
              <a:alpha val="89800"/>
            </a:srgbClr>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818" name="Google Shape;818;p130"/>
          <p:cNvSpPr txBox="1"/>
          <p:nvPr/>
        </p:nvSpPr>
        <p:spPr>
          <a:xfrm>
            <a:off x="1255875" y="714225"/>
            <a:ext cx="6108000" cy="442200"/>
          </a:xfrm>
          <a:prstGeom prst="rect">
            <a:avLst/>
          </a:prstGeom>
          <a:noFill/>
          <a:ln>
            <a:noFill/>
          </a:ln>
        </p:spPr>
        <p:txBody>
          <a:bodyPr spcFirstLastPara="1" wrap="square" lIns="34300" tIns="17150" rIns="34300" bIns="17150" anchor="ctr" anchorCtr="0">
            <a:spAutoFit/>
          </a:bodyPr>
          <a:lstStyle/>
          <a:p>
            <a:pPr marL="0" marR="0" lvl="0" indent="0" algn="ctr" rtl="0">
              <a:lnSpc>
                <a:spcPct val="80238"/>
              </a:lnSpc>
              <a:spcBef>
                <a:spcPts val="0"/>
              </a:spcBef>
              <a:spcAft>
                <a:spcPts val="0"/>
              </a:spcAft>
              <a:buNone/>
            </a:pPr>
            <a:r>
              <a:rPr lang="en-GB" sz="3300">
                <a:solidFill>
                  <a:srgbClr val="2B209E"/>
                </a:solidFill>
                <a:latin typeface="Raleway"/>
                <a:ea typeface="Raleway"/>
                <a:cs typeface="Raleway"/>
                <a:sym typeface="Raleway"/>
              </a:rPr>
              <a:t>Benefits of inclusion in DPGs</a:t>
            </a:r>
            <a:endParaRPr sz="500">
              <a:latin typeface="Raleway SemiBold"/>
              <a:ea typeface="Raleway SemiBold"/>
              <a:cs typeface="Raleway SemiBold"/>
              <a:sym typeface="Raleway SemiBold"/>
            </a:endParaRPr>
          </a:p>
        </p:txBody>
      </p:sp>
      <p:sp>
        <p:nvSpPr>
          <p:cNvPr id="819" name="Google Shape;819;p130"/>
          <p:cNvSpPr txBox="1"/>
          <p:nvPr/>
        </p:nvSpPr>
        <p:spPr>
          <a:xfrm>
            <a:off x="1103475" y="1725700"/>
            <a:ext cx="7787700" cy="1869300"/>
          </a:xfrm>
          <a:prstGeom prst="rect">
            <a:avLst/>
          </a:prstGeom>
          <a:noFill/>
          <a:ln>
            <a:noFill/>
          </a:ln>
        </p:spPr>
        <p:txBody>
          <a:bodyPr spcFirstLastPara="1" wrap="square" lIns="81575" tIns="40775" rIns="81575" bIns="40775" anchor="t" anchorCtr="0">
            <a:spAutoFit/>
          </a:bodyPr>
          <a:lstStyle/>
          <a:p>
            <a:pPr marL="177800" marR="0" lvl="0"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We are happy to be recognized for what we are</a:t>
            </a:r>
            <a:endParaRPr sz="2700">
              <a:solidFill>
                <a:srgbClr val="0C0C0C"/>
              </a:solidFill>
              <a:latin typeface="Raleway"/>
              <a:ea typeface="Raleway"/>
              <a:cs typeface="Raleway"/>
              <a:sym typeface="Raleway"/>
            </a:endParaRPr>
          </a:p>
          <a:p>
            <a:pPr marL="177800" marR="0" lvl="0"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A lot of credibility to start conversations with more governments</a:t>
            </a:r>
            <a:endParaRPr sz="2700">
              <a:solidFill>
                <a:srgbClr val="0C0C0C"/>
              </a:solidFill>
              <a:latin typeface="Raleway"/>
              <a:ea typeface="Raleway"/>
              <a:cs typeface="Raleway"/>
              <a:sym typeface="Raleway"/>
            </a:endParaRPr>
          </a:p>
        </p:txBody>
      </p:sp>
      <p:cxnSp>
        <p:nvCxnSpPr>
          <p:cNvPr id="820" name="Google Shape;820;p130"/>
          <p:cNvCxnSpPr/>
          <p:nvPr/>
        </p:nvCxnSpPr>
        <p:spPr>
          <a:xfrm>
            <a:off x="8808098" y="317599"/>
            <a:ext cx="0" cy="1026900"/>
          </a:xfrm>
          <a:prstGeom prst="straightConnector1">
            <a:avLst/>
          </a:prstGeom>
          <a:noFill/>
          <a:ln w="25400" cap="flat" cmpd="sng">
            <a:solidFill>
              <a:srgbClr val="2B209E"/>
            </a:solidFill>
            <a:prstDash val="dash"/>
            <a:miter lim="800000"/>
            <a:headEnd type="none" w="sm" len="sm"/>
            <a:tailEnd type="none" w="sm" len="sm"/>
          </a:ln>
        </p:spPr>
      </p:cxnSp>
      <p:sp>
        <p:nvSpPr>
          <p:cNvPr id="821" name="Google Shape;821;p130"/>
          <p:cNvSpPr/>
          <p:nvPr/>
        </p:nvSpPr>
        <p:spPr>
          <a:xfrm>
            <a:off x="8763004" y="435401"/>
            <a:ext cx="90300" cy="90300"/>
          </a:xfrm>
          <a:prstGeom prst="ellipse">
            <a:avLst/>
          </a:prstGeom>
          <a:solidFill>
            <a:srgbClr val="2B209E"/>
          </a:solidFill>
          <a:ln w="10160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822" name="Google Shape;822;p130"/>
          <p:cNvSpPr/>
          <p:nvPr/>
        </p:nvSpPr>
        <p:spPr>
          <a:xfrm>
            <a:off x="8725083" y="968791"/>
            <a:ext cx="166200" cy="166200"/>
          </a:xfrm>
          <a:prstGeom prst="diamond">
            <a:avLst/>
          </a:prstGeom>
          <a:solidFill>
            <a:srgbClr val="82DBE1"/>
          </a:solidFill>
          <a:ln w="9525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pic>
        <p:nvPicPr>
          <p:cNvPr id="823" name="Google Shape;823;p130"/>
          <p:cNvPicPr preferRelativeResize="0"/>
          <p:nvPr/>
        </p:nvPicPr>
        <p:blipFill rotWithShape="1">
          <a:blip r:embed="rId3">
            <a:alphaModFix/>
          </a:blip>
          <a:srcRect l="139" r="139"/>
          <a:stretch/>
        </p:blipFill>
        <p:spPr>
          <a:xfrm>
            <a:off x="264462" y="215494"/>
            <a:ext cx="851774" cy="646602"/>
          </a:xfrm>
          <a:prstGeom prst="rect">
            <a:avLst/>
          </a:prstGeom>
          <a:noFill/>
          <a:ln>
            <a:noFill/>
          </a:ln>
        </p:spPr>
      </p:pic>
      <p:pic>
        <p:nvPicPr>
          <p:cNvPr id="824" name="Google Shape;824;p130"/>
          <p:cNvPicPr preferRelativeResize="0"/>
          <p:nvPr/>
        </p:nvPicPr>
        <p:blipFill rotWithShape="1">
          <a:blip r:embed="rId4">
            <a:alphaModFix/>
          </a:blip>
          <a:srcRect/>
          <a:stretch/>
        </p:blipFill>
        <p:spPr>
          <a:xfrm>
            <a:off x="357940" y="1600391"/>
            <a:ext cx="442713" cy="2534261"/>
          </a:xfrm>
          <a:prstGeom prst="rect">
            <a:avLst/>
          </a:prstGeom>
          <a:noFill/>
          <a:ln>
            <a:noFill/>
          </a:ln>
        </p:spPr>
      </p:pic>
      <p:pic>
        <p:nvPicPr>
          <p:cNvPr id="825" name="Google Shape;825;p130" title="Logo Open Food Facts.png"/>
          <p:cNvPicPr preferRelativeResize="0"/>
          <p:nvPr/>
        </p:nvPicPr>
        <p:blipFill>
          <a:blip r:embed="rId5">
            <a:alphaModFix/>
          </a:blip>
          <a:stretch>
            <a:fillRect/>
          </a:stretch>
        </p:blipFill>
        <p:spPr>
          <a:xfrm>
            <a:off x="7816100" y="4701289"/>
            <a:ext cx="1327898" cy="442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31"/>
          <p:cNvSpPr txBox="1"/>
          <p:nvPr/>
        </p:nvSpPr>
        <p:spPr>
          <a:xfrm>
            <a:off x="2662322" y="4787625"/>
            <a:ext cx="3150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solidFill>
                  <a:srgbClr val="3333AB"/>
                </a:solidFill>
                <a:latin typeface="Raleway"/>
                <a:ea typeface="Raleway"/>
                <a:cs typeface="Raleway"/>
                <a:sym typeface="Raleway"/>
              </a:rPr>
              <a:t>digitalpublicgoods.net/registry</a:t>
            </a:r>
            <a:endParaRPr sz="1500">
              <a:solidFill>
                <a:srgbClr val="3333AB"/>
              </a:solidFill>
              <a:latin typeface="Raleway"/>
              <a:ea typeface="Raleway"/>
              <a:cs typeface="Raleway"/>
              <a:sym typeface="Raleway"/>
            </a:endParaRPr>
          </a:p>
        </p:txBody>
      </p:sp>
      <p:pic>
        <p:nvPicPr>
          <p:cNvPr id="832" name="Google Shape;832;p131"/>
          <p:cNvPicPr preferRelativeResize="0"/>
          <p:nvPr/>
        </p:nvPicPr>
        <p:blipFill rotWithShape="1">
          <a:blip r:embed="rId3">
            <a:alphaModFix amt="16000"/>
          </a:blip>
          <a:srcRect l="10196" r="10204"/>
          <a:stretch/>
        </p:blipFill>
        <p:spPr>
          <a:xfrm>
            <a:off x="2169565" y="936750"/>
            <a:ext cx="4376817" cy="3978769"/>
          </a:xfrm>
          <a:prstGeom prst="rect">
            <a:avLst/>
          </a:prstGeom>
          <a:noFill/>
          <a:ln>
            <a:noFill/>
          </a:ln>
        </p:spPr>
      </p:pic>
      <p:pic>
        <p:nvPicPr>
          <p:cNvPr id="833" name="Google Shape;833;p131"/>
          <p:cNvPicPr preferRelativeResize="0"/>
          <p:nvPr/>
        </p:nvPicPr>
        <p:blipFill rotWithShape="1">
          <a:blip r:embed="rId4">
            <a:alphaModFix/>
          </a:blip>
          <a:srcRect l="139" r="139"/>
          <a:stretch/>
        </p:blipFill>
        <p:spPr>
          <a:xfrm>
            <a:off x="428706" y="165104"/>
            <a:ext cx="851774" cy="646602"/>
          </a:xfrm>
          <a:prstGeom prst="rect">
            <a:avLst/>
          </a:prstGeom>
          <a:noFill/>
          <a:ln>
            <a:noFill/>
          </a:ln>
        </p:spPr>
      </p:pic>
      <p:pic>
        <p:nvPicPr>
          <p:cNvPr id="834" name="Google Shape;834;p131"/>
          <p:cNvPicPr preferRelativeResize="0"/>
          <p:nvPr/>
        </p:nvPicPr>
        <p:blipFill rotWithShape="1">
          <a:blip r:embed="rId3">
            <a:alphaModFix amt="90000"/>
          </a:blip>
          <a:srcRect l="31342" t="28201" r="49694" b="38403"/>
          <a:stretch/>
        </p:blipFill>
        <p:spPr>
          <a:xfrm>
            <a:off x="3342125" y="2061675"/>
            <a:ext cx="1042700" cy="1328724"/>
          </a:xfrm>
          <a:prstGeom prst="rect">
            <a:avLst/>
          </a:prstGeom>
          <a:noFill/>
          <a:ln>
            <a:noFill/>
          </a:ln>
        </p:spPr>
      </p:pic>
      <p:sp>
        <p:nvSpPr>
          <p:cNvPr id="835" name="Google Shape;835;p131"/>
          <p:cNvSpPr/>
          <p:nvPr/>
        </p:nvSpPr>
        <p:spPr>
          <a:xfrm>
            <a:off x="2048825" y="711525"/>
            <a:ext cx="4497600" cy="1328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36" name="Google Shape;836;p131"/>
          <p:cNvPicPr preferRelativeResize="0"/>
          <p:nvPr/>
        </p:nvPicPr>
        <p:blipFill>
          <a:blip r:embed="rId5">
            <a:alphaModFix/>
          </a:blip>
          <a:stretch>
            <a:fillRect/>
          </a:stretch>
        </p:blipFill>
        <p:spPr>
          <a:xfrm>
            <a:off x="2010571" y="630262"/>
            <a:ext cx="4574104" cy="1186425"/>
          </a:xfrm>
          <a:prstGeom prst="rect">
            <a:avLst/>
          </a:prstGeom>
          <a:noFill/>
          <a:ln>
            <a:noFill/>
          </a:ln>
        </p:spPr>
      </p:pic>
      <p:sp>
        <p:nvSpPr>
          <p:cNvPr id="837" name="Google Shape;837;p131"/>
          <p:cNvSpPr txBox="1"/>
          <p:nvPr/>
        </p:nvSpPr>
        <p:spPr>
          <a:xfrm>
            <a:off x="3342125" y="2458175"/>
            <a:ext cx="1253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lt1"/>
                </a:solidFill>
              </a:rPr>
              <a:t>Quality</a:t>
            </a:r>
            <a:br>
              <a:rPr lang="en-GB" sz="1600">
                <a:solidFill>
                  <a:schemeClr val="lt1"/>
                </a:solidFill>
              </a:rPr>
            </a:br>
            <a:r>
              <a:rPr lang="en-GB" sz="1600">
                <a:solidFill>
                  <a:schemeClr val="lt1"/>
                </a:solidFill>
              </a:rPr>
              <a:t>Education</a:t>
            </a:r>
            <a:endParaRPr sz="1600">
              <a:solidFill>
                <a:schemeClr val="lt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Google Shape;842;p132"/>
          <p:cNvPicPr preferRelativeResize="0"/>
          <p:nvPr/>
        </p:nvPicPr>
        <p:blipFill rotWithShape="1">
          <a:blip r:embed="rId3">
            <a:alphaModFix amt="50000"/>
          </a:blip>
          <a:srcRect r="26199"/>
          <a:stretch/>
        </p:blipFill>
        <p:spPr>
          <a:xfrm>
            <a:off x="5112575" y="-239775"/>
            <a:ext cx="3944627" cy="2544674"/>
          </a:xfrm>
          <a:prstGeom prst="rect">
            <a:avLst/>
          </a:prstGeom>
          <a:noFill/>
          <a:ln>
            <a:noFill/>
          </a:ln>
        </p:spPr>
      </p:pic>
      <p:sp>
        <p:nvSpPr>
          <p:cNvPr id="843" name="Google Shape;843;p132"/>
          <p:cNvSpPr/>
          <p:nvPr/>
        </p:nvSpPr>
        <p:spPr>
          <a:xfrm>
            <a:off x="5344600" y="1608800"/>
            <a:ext cx="966900" cy="642000"/>
          </a:xfrm>
          <a:prstGeom prst="rect">
            <a:avLst/>
          </a:prstGeom>
          <a:solidFill>
            <a:schemeClr val="lt1"/>
          </a:solid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44" name="Google Shape;844;p132"/>
          <p:cNvPicPr preferRelativeResize="0"/>
          <p:nvPr/>
        </p:nvPicPr>
        <p:blipFill>
          <a:blip r:embed="rId4">
            <a:alphaModFix amt="50000"/>
          </a:blip>
          <a:stretch>
            <a:fillRect/>
          </a:stretch>
        </p:blipFill>
        <p:spPr>
          <a:xfrm>
            <a:off x="2816716" y="23208"/>
            <a:ext cx="2131150" cy="1518071"/>
          </a:xfrm>
          <a:prstGeom prst="rect">
            <a:avLst/>
          </a:prstGeom>
          <a:noFill/>
          <a:ln>
            <a:noFill/>
          </a:ln>
        </p:spPr>
      </p:pic>
      <p:pic>
        <p:nvPicPr>
          <p:cNvPr id="845" name="Google Shape;845;p132"/>
          <p:cNvPicPr preferRelativeResize="0"/>
          <p:nvPr/>
        </p:nvPicPr>
        <p:blipFill rotWithShape="1">
          <a:blip r:embed="rId5">
            <a:alphaModFix amt="50000"/>
          </a:blip>
          <a:srcRect b="34404"/>
          <a:stretch/>
        </p:blipFill>
        <p:spPr>
          <a:xfrm>
            <a:off x="5456525" y="3287175"/>
            <a:ext cx="2254825" cy="1492800"/>
          </a:xfrm>
          <a:prstGeom prst="rect">
            <a:avLst/>
          </a:prstGeom>
          <a:noFill/>
          <a:ln>
            <a:noFill/>
          </a:ln>
        </p:spPr>
      </p:pic>
      <p:sp>
        <p:nvSpPr>
          <p:cNvPr id="846" name="Google Shape;846;p132"/>
          <p:cNvSpPr txBox="1"/>
          <p:nvPr/>
        </p:nvSpPr>
        <p:spPr>
          <a:xfrm>
            <a:off x="2263150" y="1769973"/>
            <a:ext cx="6183000" cy="3096900"/>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None/>
            </a:pPr>
            <a:r>
              <a:rPr lang="en-GB" sz="3900">
                <a:solidFill>
                  <a:srgbClr val="2B209E"/>
                </a:solidFill>
                <a:latin typeface="Raleway Medium"/>
                <a:ea typeface="Raleway Medium"/>
                <a:cs typeface="Raleway Medium"/>
                <a:sym typeface="Raleway Medium"/>
              </a:rPr>
              <a:t>Chamilo’s Mission:</a:t>
            </a:r>
            <a:endParaRPr sz="3900">
              <a:solidFill>
                <a:srgbClr val="2B209E"/>
              </a:solidFill>
              <a:latin typeface="Raleway Medium"/>
              <a:ea typeface="Raleway Medium"/>
              <a:cs typeface="Raleway Medium"/>
              <a:sym typeface="Raleway Medium"/>
            </a:endParaRPr>
          </a:p>
          <a:p>
            <a:pPr marL="0" marR="0" lvl="0" indent="0" algn="l" rtl="0">
              <a:lnSpc>
                <a:spcPct val="90000"/>
              </a:lnSpc>
              <a:spcBef>
                <a:spcPts val="0"/>
              </a:spcBef>
              <a:spcAft>
                <a:spcPts val="0"/>
              </a:spcAft>
              <a:buNone/>
            </a:pPr>
            <a:r>
              <a:rPr lang="en-GB" sz="3900">
                <a:solidFill>
                  <a:srgbClr val="2B209E"/>
                </a:solidFill>
                <a:latin typeface="Raleway Medium"/>
                <a:ea typeface="Raleway Medium"/>
                <a:cs typeface="Raleway Medium"/>
                <a:sym typeface="Raleway Medium"/>
              </a:rPr>
              <a:t>Improve the </a:t>
            </a:r>
            <a:r>
              <a:rPr lang="en-GB" sz="3900" b="1">
                <a:solidFill>
                  <a:srgbClr val="2B209E"/>
                </a:solidFill>
                <a:latin typeface="Raleway"/>
                <a:ea typeface="Raleway"/>
                <a:cs typeface="Raleway"/>
                <a:sym typeface="Raleway"/>
              </a:rPr>
              <a:t>availability</a:t>
            </a:r>
            <a:r>
              <a:rPr lang="en-GB" sz="3900">
                <a:solidFill>
                  <a:srgbClr val="2B209E"/>
                </a:solidFill>
                <a:latin typeface="Raleway Medium"/>
                <a:ea typeface="Raleway Medium"/>
                <a:cs typeface="Raleway Medium"/>
                <a:sym typeface="Raleway Medium"/>
              </a:rPr>
              <a:t> of </a:t>
            </a:r>
            <a:r>
              <a:rPr lang="en-GB" sz="3900" b="1">
                <a:solidFill>
                  <a:srgbClr val="2B209E"/>
                </a:solidFill>
                <a:latin typeface="Raleway"/>
                <a:ea typeface="Raleway"/>
                <a:cs typeface="Raleway"/>
                <a:sym typeface="Raleway"/>
              </a:rPr>
              <a:t>quality education</a:t>
            </a:r>
            <a:r>
              <a:rPr lang="en-GB" sz="3900">
                <a:solidFill>
                  <a:srgbClr val="2B209E"/>
                </a:solidFill>
                <a:latin typeface="Raleway Medium"/>
                <a:ea typeface="Raleway Medium"/>
                <a:cs typeface="Raleway Medium"/>
                <a:sym typeface="Raleway Medium"/>
              </a:rPr>
              <a:t> </a:t>
            </a:r>
            <a:r>
              <a:rPr lang="en-GB" sz="3900" b="1">
                <a:solidFill>
                  <a:srgbClr val="2B209E"/>
                </a:solidFill>
                <a:latin typeface="Raleway"/>
                <a:ea typeface="Raleway"/>
                <a:cs typeface="Raleway"/>
                <a:sym typeface="Raleway"/>
              </a:rPr>
              <a:t>worldwide</a:t>
            </a:r>
            <a:endParaRPr sz="3900" b="1">
              <a:solidFill>
                <a:srgbClr val="2B209E"/>
              </a:solidFill>
              <a:latin typeface="Raleway"/>
              <a:ea typeface="Raleway"/>
              <a:cs typeface="Raleway"/>
              <a:sym typeface="Raleway"/>
            </a:endParaRPr>
          </a:p>
        </p:txBody>
      </p:sp>
      <p:sp>
        <p:nvSpPr>
          <p:cNvPr id="847" name="Google Shape;847;p132"/>
          <p:cNvSpPr txBox="1"/>
          <p:nvPr/>
        </p:nvSpPr>
        <p:spPr>
          <a:xfrm>
            <a:off x="3610181" y="2580774"/>
            <a:ext cx="69300" cy="142500"/>
          </a:xfrm>
          <a:prstGeom prst="rect">
            <a:avLst/>
          </a:prstGeom>
          <a:noFill/>
          <a:ln>
            <a:noFill/>
          </a:ln>
        </p:spPr>
        <p:txBody>
          <a:bodyPr spcFirstLastPara="1" wrap="square" lIns="34300" tIns="17150" rIns="34300" bIns="17150" anchor="t" anchorCtr="0">
            <a:sp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pic>
        <p:nvPicPr>
          <p:cNvPr id="848" name="Google Shape;848;p132"/>
          <p:cNvPicPr preferRelativeResize="0"/>
          <p:nvPr/>
        </p:nvPicPr>
        <p:blipFill>
          <a:blip r:embed="rId6">
            <a:alphaModFix/>
          </a:blip>
          <a:stretch>
            <a:fillRect/>
          </a:stretch>
        </p:blipFill>
        <p:spPr>
          <a:xfrm>
            <a:off x="0" y="57150"/>
            <a:ext cx="1910454" cy="5029199"/>
          </a:xfrm>
          <a:prstGeom prst="rect">
            <a:avLst/>
          </a:prstGeom>
          <a:noFill/>
          <a:ln>
            <a:noFill/>
          </a:ln>
        </p:spPr>
      </p:pic>
      <p:pic>
        <p:nvPicPr>
          <p:cNvPr id="849" name="Google Shape;849;p132"/>
          <p:cNvPicPr preferRelativeResize="0"/>
          <p:nvPr/>
        </p:nvPicPr>
        <p:blipFill rotWithShape="1">
          <a:blip r:embed="rId3">
            <a:alphaModFix amt="50000"/>
          </a:blip>
          <a:srcRect l="81222" t="9508" r="5175" b="28785"/>
          <a:stretch/>
        </p:blipFill>
        <p:spPr>
          <a:xfrm>
            <a:off x="8121325" y="2467325"/>
            <a:ext cx="727050" cy="1570125"/>
          </a:xfrm>
          <a:prstGeom prst="rect">
            <a:avLst/>
          </a:prstGeom>
          <a:noFill/>
          <a:ln>
            <a:noFill/>
          </a:ln>
        </p:spPr>
      </p:pic>
      <p:pic>
        <p:nvPicPr>
          <p:cNvPr id="850" name="Google Shape;850;p132"/>
          <p:cNvPicPr preferRelativeResize="0"/>
          <p:nvPr/>
        </p:nvPicPr>
        <p:blipFill rotWithShape="1">
          <a:blip r:embed="rId5">
            <a:alphaModFix amt="50000"/>
          </a:blip>
          <a:srcRect t="65593"/>
          <a:stretch/>
        </p:blipFill>
        <p:spPr>
          <a:xfrm>
            <a:off x="2925000" y="3999917"/>
            <a:ext cx="2254825" cy="78302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33"/>
          <p:cNvSpPr/>
          <p:nvPr/>
        </p:nvSpPr>
        <p:spPr>
          <a:xfrm>
            <a:off x="2751000" y="1243552"/>
            <a:ext cx="3630000" cy="229800"/>
          </a:xfrm>
          <a:prstGeom prst="rect">
            <a:avLst/>
          </a:prstGeom>
          <a:solidFill>
            <a:srgbClr val="D8E5FF">
              <a:alpha val="89800"/>
            </a:srgbClr>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856" name="Google Shape;856;p133"/>
          <p:cNvSpPr txBox="1"/>
          <p:nvPr/>
        </p:nvSpPr>
        <p:spPr>
          <a:xfrm>
            <a:off x="2107115" y="714216"/>
            <a:ext cx="4898100" cy="442200"/>
          </a:xfrm>
          <a:prstGeom prst="rect">
            <a:avLst/>
          </a:prstGeom>
          <a:noFill/>
          <a:ln>
            <a:noFill/>
          </a:ln>
        </p:spPr>
        <p:txBody>
          <a:bodyPr spcFirstLastPara="1" wrap="square" lIns="34300" tIns="17150" rIns="34300" bIns="17150" anchor="ctr" anchorCtr="0">
            <a:spAutoFit/>
          </a:bodyPr>
          <a:lstStyle/>
          <a:p>
            <a:pPr marL="0" marR="0" lvl="0" indent="0" algn="ctr" rtl="0">
              <a:lnSpc>
                <a:spcPct val="80238"/>
              </a:lnSpc>
              <a:spcBef>
                <a:spcPts val="0"/>
              </a:spcBef>
              <a:spcAft>
                <a:spcPts val="0"/>
              </a:spcAft>
              <a:buNone/>
            </a:pPr>
            <a:r>
              <a:rPr lang="en-GB" sz="3300">
                <a:solidFill>
                  <a:srgbClr val="2B209E"/>
                </a:solidFill>
                <a:latin typeface="Raleway"/>
                <a:ea typeface="Raleway"/>
                <a:cs typeface="Raleway"/>
                <a:sym typeface="Raleway"/>
              </a:rPr>
              <a:t>Our process</a:t>
            </a:r>
            <a:endParaRPr sz="500">
              <a:latin typeface="Raleway SemiBold"/>
              <a:ea typeface="Raleway SemiBold"/>
              <a:cs typeface="Raleway SemiBold"/>
              <a:sym typeface="Raleway SemiBold"/>
            </a:endParaRPr>
          </a:p>
        </p:txBody>
      </p:sp>
      <p:sp>
        <p:nvSpPr>
          <p:cNvPr id="857" name="Google Shape;857;p133"/>
          <p:cNvSpPr txBox="1"/>
          <p:nvPr/>
        </p:nvSpPr>
        <p:spPr>
          <a:xfrm>
            <a:off x="1148350" y="1711425"/>
            <a:ext cx="7995600" cy="2783700"/>
          </a:xfrm>
          <a:prstGeom prst="rect">
            <a:avLst/>
          </a:prstGeom>
          <a:noFill/>
          <a:ln>
            <a:noFill/>
          </a:ln>
        </p:spPr>
        <p:txBody>
          <a:bodyPr spcFirstLastPara="1" wrap="square" lIns="81575" tIns="40775" rIns="81575" bIns="40775" anchor="t" anchorCtr="0">
            <a:spAutoFit/>
          </a:bodyPr>
          <a:lstStyle/>
          <a:p>
            <a:pPr marL="177800" marR="0" lvl="0" indent="-260350" algn="l" rtl="0">
              <a:lnSpc>
                <a:spcPct val="110000"/>
              </a:lnSpc>
              <a:spcBef>
                <a:spcPts val="0"/>
              </a:spcBef>
              <a:spcAft>
                <a:spcPts val="0"/>
              </a:spcAft>
              <a:buClr>
                <a:srgbClr val="0C0C0C"/>
              </a:buClr>
              <a:buSzPts val="2700"/>
              <a:buFont typeface="Raleway"/>
              <a:buAutoNum type="arabicPeriod"/>
            </a:pPr>
            <a:r>
              <a:rPr lang="en-GB" sz="2700">
                <a:solidFill>
                  <a:srgbClr val="0C0C0C"/>
                </a:solidFill>
                <a:latin typeface="Raleway"/>
                <a:ea typeface="Raleway"/>
                <a:cs typeface="Raleway"/>
                <a:sym typeface="Raleway"/>
              </a:rPr>
              <a:t>Provide FLOSS that is </a:t>
            </a:r>
            <a:r>
              <a:rPr lang="en-GB" sz="2700" b="1">
                <a:solidFill>
                  <a:srgbClr val="0C0C0C"/>
                </a:solidFill>
                <a:latin typeface="Raleway"/>
                <a:ea typeface="Raleway"/>
                <a:cs typeface="Raleway"/>
                <a:sym typeface="Raleway"/>
              </a:rPr>
              <a:t>easy to use</a:t>
            </a:r>
            <a:endParaRPr sz="2700" b="1">
              <a:solidFill>
                <a:srgbClr val="0C0C0C"/>
              </a:solidFill>
              <a:latin typeface="Raleway"/>
              <a:ea typeface="Raleway"/>
              <a:cs typeface="Raleway"/>
              <a:sym typeface="Raleway"/>
            </a:endParaRPr>
          </a:p>
          <a:p>
            <a:pPr marL="177800" marR="0" lvl="0" indent="-260350" algn="l" rtl="0">
              <a:lnSpc>
                <a:spcPct val="110000"/>
              </a:lnSpc>
              <a:spcBef>
                <a:spcPts val="0"/>
              </a:spcBef>
              <a:spcAft>
                <a:spcPts val="0"/>
              </a:spcAft>
              <a:buClr>
                <a:srgbClr val="0C0C0C"/>
              </a:buClr>
              <a:buSzPts val="2700"/>
              <a:buFont typeface="Raleway"/>
              <a:buAutoNum type="arabicPeriod"/>
            </a:pPr>
            <a:r>
              <a:rPr lang="en-GB" sz="2700">
                <a:solidFill>
                  <a:srgbClr val="0C0C0C"/>
                </a:solidFill>
                <a:latin typeface="Raleway"/>
                <a:ea typeface="Raleway"/>
                <a:cs typeface="Raleway"/>
                <a:sym typeface="Raleway"/>
              </a:rPr>
              <a:t>Receive feedback from anyone, anywhere</a:t>
            </a:r>
            <a:endParaRPr sz="2700">
              <a:solidFill>
                <a:srgbClr val="0C0C0C"/>
              </a:solidFill>
              <a:latin typeface="Raleway"/>
              <a:ea typeface="Raleway"/>
              <a:cs typeface="Raleway"/>
              <a:sym typeface="Raleway"/>
            </a:endParaRPr>
          </a:p>
          <a:p>
            <a:pPr marL="177800" marR="0" lvl="0" indent="-260350" algn="l" rtl="0">
              <a:lnSpc>
                <a:spcPct val="110000"/>
              </a:lnSpc>
              <a:spcBef>
                <a:spcPts val="0"/>
              </a:spcBef>
              <a:spcAft>
                <a:spcPts val="0"/>
              </a:spcAft>
              <a:buClr>
                <a:srgbClr val="0C0C0C"/>
              </a:buClr>
              <a:buSzPts val="2700"/>
              <a:buFont typeface="Raleway"/>
              <a:buAutoNum type="arabicPeriod"/>
            </a:pPr>
            <a:r>
              <a:rPr lang="en-GB" sz="2700">
                <a:solidFill>
                  <a:srgbClr val="0C0C0C"/>
                </a:solidFill>
                <a:latin typeface="Raleway"/>
                <a:ea typeface="Raleway"/>
                <a:cs typeface="Raleway"/>
                <a:sym typeface="Raleway"/>
              </a:rPr>
              <a:t>Improve/Optimize</a:t>
            </a:r>
            <a:endParaRPr sz="2700">
              <a:solidFill>
                <a:srgbClr val="0C0C0C"/>
              </a:solidFill>
              <a:latin typeface="Raleway"/>
              <a:ea typeface="Raleway"/>
              <a:cs typeface="Raleway"/>
              <a:sym typeface="Raleway"/>
            </a:endParaRPr>
          </a:p>
          <a:p>
            <a:pPr marL="177800" marR="0" lvl="0" indent="-260350" algn="l" rtl="0">
              <a:lnSpc>
                <a:spcPct val="110000"/>
              </a:lnSpc>
              <a:spcBef>
                <a:spcPts val="0"/>
              </a:spcBef>
              <a:spcAft>
                <a:spcPts val="0"/>
              </a:spcAft>
              <a:buClr>
                <a:srgbClr val="0C0C0C"/>
              </a:buClr>
              <a:buSzPts val="2700"/>
              <a:buFont typeface="Raleway"/>
              <a:buAutoNum type="arabicPeriod"/>
            </a:pPr>
            <a:r>
              <a:rPr lang="en-GB" sz="2700">
                <a:solidFill>
                  <a:srgbClr val="0C0C0C"/>
                </a:solidFill>
                <a:latin typeface="Raleway"/>
                <a:ea typeface="Raleway"/>
                <a:cs typeface="Raleway"/>
                <a:sym typeface="Raleway"/>
              </a:rPr>
              <a:t>Repeat</a:t>
            </a:r>
            <a:endParaRPr sz="2700">
              <a:solidFill>
                <a:srgbClr val="0C0C0C"/>
              </a:solidFill>
              <a:latin typeface="Raleway"/>
              <a:ea typeface="Raleway"/>
              <a:cs typeface="Raleway"/>
              <a:sym typeface="Raleway"/>
            </a:endParaRPr>
          </a:p>
          <a:p>
            <a:pPr marL="0" marR="0" lvl="0" indent="0" algn="l" rtl="0">
              <a:lnSpc>
                <a:spcPct val="110000"/>
              </a:lnSpc>
              <a:spcBef>
                <a:spcPts val="0"/>
              </a:spcBef>
              <a:spcAft>
                <a:spcPts val="0"/>
              </a:spcAft>
              <a:buNone/>
            </a:pPr>
            <a:endParaRPr sz="2700">
              <a:solidFill>
                <a:srgbClr val="0C0C0C"/>
              </a:solidFill>
              <a:latin typeface="Raleway"/>
              <a:ea typeface="Raleway"/>
              <a:cs typeface="Raleway"/>
              <a:sym typeface="Raleway"/>
            </a:endParaRPr>
          </a:p>
          <a:p>
            <a:pPr marL="0" marR="0" lvl="0" indent="0" algn="l" rtl="0">
              <a:lnSpc>
                <a:spcPct val="110000"/>
              </a:lnSpc>
              <a:spcBef>
                <a:spcPts val="0"/>
              </a:spcBef>
              <a:spcAft>
                <a:spcPts val="0"/>
              </a:spcAft>
              <a:buNone/>
            </a:pPr>
            <a:r>
              <a:rPr lang="en-GB" sz="2700">
                <a:solidFill>
                  <a:srgbClr val="0C0C0C"/>
                </a:solidFill>
                <a:latin typeface="Raleway"/>
                <a:ea typeface="Raleway"/>
                <a:cs typeface="Raleway"/>
                <a:sym typeface="Raleway"/>
              </a:rPr>
              <a:t>FLOSS process </a:t>
            </a:r>
            <a:r>
              <a:rPr lang="en-GB" sz="2700" b="1">
                <a:solidFill>
                  <a:srgbClr val="0C0C0C"/>
                </a:solidFill>
                <a:latin typeface="Raleway"/>
                <a:ea typeface="Raleway"/>
                <a:cs typeface="Raleway"/>
                <a:sym typeface="Raleway"/>
              </a:rPr>
              <a:t>huge</a:t>
            </a:r>
            <a:r>
              <a:rPr lang="en-GB" sz="2700">
                <a:solidFill>
                  <a:srgbClr val="0C0C0C"/>
                </a:solidFill>
                <a:latin typeface="Raleway"/>
                <a:ea typeface="Raleway"/>
                <a:cs typeface="Raleway"/>
                <a:sym typeface="Raleway"/>
              </a:rPr>
              <a:t> pusher of feedback</a:t>
            </a:r>
            <a:endParaRPr sz="2700">
              <a:solidFill>
                <a:srgbClr val="0C0C0C"/>
              </a:solidFill>
              <a:latin typeface="Raleway"/>
              <a:ea typeface="Raleway"/>
              <a:cs typeface="Raleway"/>
              <a:sym typeface="Raleway"/>
            </a:endParaRPr>
          </a:p>
        </p:txBody>
      </p:sp>
      <p:cxnSp>
        <p:nvCxnSpPr>
          <p:cNvPr id="858" name="Google Shape;858;p133"/>
          <p:cNvCxnSpPr/>
          <p:nvPr/>
        </p:nvCxnSpPr>
        <p:spPr>
          <a:xfrm>
            <a:off x="8808098" y="317599"/>
            <a:ext cx="0" cy="1026900"/>
          </a:xfrm>
          <a:prstGeom prst="straightConnector1">
            <a:avLst/>
          </a:prstGeom>
          <a:noFill/>
          <a:ln w="25400" cap="flat" cmpd="sng">
            <a:solidFill>
              <a:srgbClr val="2B209E"/>
            </a:solidFill>
            <a:prstDash val="dash"/>
            <a:miter lim="800000"/>
            <a:headEnd type="none" w="sm" len="sm"/>
            <a:tailEnd type="none" w="sm" len="sm"/>
          </a:ln>
        </p:spPr>
      </p:cxnSp>
      <p:sp>
        <p:nvSpPr>
          <p:cNvPr id="859" name="Google Shape;859;p133"/>
          <p:cNvSpPr/>
          <p:nvPr/>
        </p:nvSpPr>
        <p:spPr>
          <a:xfrm>
            <a:off x="8763004" y="435401"/>
            <a:ext cx="90300" cy="90300"/>
          </a:xfrm>
          <a:prstGeom prst="ellipse">
            <a:avLst/>
          </a:prstGeom>
          <a:solidFill>
            <a:srgbClr val="2B209E"/>
          </a:solidFill>
          <a:ln w="10160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860" name="Google Shape;860;p133"/>
          <p:cNvSpPr/>
          <p:nvPr/>
        </p:nvSpPr>
        <p:spPr>
          <a:xfrm>
            <a:off x="8725083" y="968791"/>
            <a:ext cx="166200" cy="166200"/>
          </a:xfrm>
          <a:prstGeom prst="diamond">
            <a:avLst/>
          </a:prstGeom>
          <a:solidFill>
            <a:srgbClr val="82DBE1"/>
          </a:solidFill>
          <a:ln w="9525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pic>
        <p:nvPicPr>
          <p:cNvPr id="861" name="Google Shape;861;p133"/>
          <p:cNvPicPr preferRelativeResize="0"/>
          <p:nvPr/>
        </p:nvPicPr>
        <p:blipFill rotWithShape="1">
          <a:blip r:embed="rId3">
            <a:alphaModFix/>
          </a:blip>
          <a:srcRect/>
          <a:stretch/>
        </p:blipFill>
        <p:spPr>
          <a:xfrm>
            <a:off x="357940" y="1600391"/>
            <a:ext cx="442713" cy="2534261"/>
          </a:xfrm>
          <a:prstGeom prst="rect">
            <a:avLst/>
          </a:prstGeom>
          <a:noFill/>
          <a:ln>
            <a:noFill/>
          </a:ln>
        </p:spPr>
      </p:pic>
      <p:pic>
        <p:nvPicPr>
          <p:cNvPr id="862" name="Google Shape;862;p133"/>
          <p:cNvPicPr preferRelativeResize="0"/>
          <p:nvPr/>
        </p:nvPicPr>
        <p:blipFill rotWithShape="1">
          <a:blip r:embed="rId4">
            <a:alphaModFix/>
          </a:blip>
          <a:srcRect l="139" r="139"/>
          <a:stretch/>
        </p:blipFill>
        <p:spPr>
          <a:xfrm>
            <a:off x="264462" y="215494"/>
            <a:ext cx="851774" cy="646602"/>
          </a:xfrm>
          <a:prstGeom prst="rect">
            <a:avLst/>
          </a:prstGeom>
          <a:noFill/>
          <a:ln>
            <a:noFill/>
          </a:ln>
        </p:spPr>
      </p:pic>
      <p:pic>
        <p:nvPicPr>
          <p:cNvPr id="863" name="Google Shape;863;p133"/>
          <p:cNvPicPr preferRelativeResize="0"/>
          <p:nvPr/>
        </p:nvPicPr>
        <p:blipFill>
          <a:blip r:embed="rId5">
            <a:alphaModFix/>
          </a:blip>
          <a:stretch>
            <a:fillRect/>
          </a:stretch>
        </p:blipFill>
        <p:spPr>
          <a:xfrm>
            <a:off x="6307724" y="48400"/>
            <a:ext cx="2773576" cy="1551999"/>
          </a:xfrm>
          <a:prstGeom prst="rect">
            <a:avLst/>
          </a:prstGeom>
          <a:noFill/>
          <a:ln>
            <a:noFill/>
          </a:ln>
        </p:spPr>
      </p:pic>
      <p:sp>
        <p:nvSpPr>
          <p:cNvPr id="864" name="Google Shape;864;p133"/>
          <p:cNvSpPr/>
          <p:nvPr/>
        </p:nvSpPr>
        <p:spPr>
          <a:xfrm>
            <a:off x="2838600" y="1546925"/>
            <a:ext cx="5653583" cy="2003172"/>
          </a:xfrm>
          <a:custGeom>
            <a:avLst/>
            <a:gdLst/>
            <a:ahLst/>
            <a:cxnLst/>
            <a:rect l="l" t="t" r="r" b="b"/>
            <a:pathLst>
              <a:path w="232347" h="85414" extrusionOk="0">
                <a:moveTo>
                  <a:pt x="0" y="76417"/>
                </a:moveTo>
                <a:cubicBezTo>
                  <a:pt x="26298" y="77087"/>
                  <a:pt x="119062" y="93175"/>
                  <a:pt x="157786" y="80439"/>
                </a:cubicBezTo>
                <a:cubicBezTo>
                  <a:pt x="196511" y="67703"/>
                  <a:pt x="219920" y="13407"/>
                  <a:pt x="232347" y="0"/>
                </a:cubicBezTo>
              </a:path>
            </a:pathLst>
          </a:custGeom>
          <a:noFill/>
          <a:ln w="9525" cap="flat" cmpd="sng">
            <a:solidFill>
              <a:schemeClr val="dk2"/>
            </a:solidFill>
            <a:prstDash val="solid"/>
            <a:round/>
            <a:headEnd type="none" w="med" len="med"/>
            <a:tailEnd type="stealth" w="med" len="med"/>
          </a:ln>
        </p:spPr>
        <p:txBody>
          <a:bodyPr/>
          <a:lstStyle/>
          <a:p>
            <a:endParaRPr lang="en-CH"/>
          </a:p>
        </p:txBody>
      </p:sp>
      <p:cxnSp>
        <p:nvCxnSpPr>
          <p:cNvPr id="865" name="Google Shape;865;p133"/>
          <p:cNvCxnSpPr/>
          <p:nvPr/>
        </p:nvCxnSpPr>
        <p:spPr>
          <a:xfrm>
            <a:off x="8662729" y="69608"/>
            <a:ext cx="0" cy="147000"/>
          </a:xfrm>
          <a:prstGeom prst="straightConnector1">
            <a:avLst/>
          </a:prstGeom>
          <a:noFill/>
          <a:ln w="9525" cap="flat" cmpd="sng">
            <a:solidFill>
              <a:schemeClr val="dk2"/>
            </a:solidFill>
            <a:prstDash val="solid"/>
            <a:round/>
            <a:headEnd type="none" w="med" len="med"/>
            <a:tailEnd type="triangle" w="med" len="med"/>
          </a:ln>
        </p:spPr>
      </p:cxnSp>
      <p:pic>
        <p:nvPicPr>
          <p:cNvPr id="866" name="Google Shape;866;p133"/>
          <p:cNvPicPr preferRelativeResize="0"/>
          <p:nvPr/>
        </p:nvPicPr>
        <p:blipFill>
          <a:blip r:embed="rId6">
            <a:alphaModFix/>
          </a:blip>
          <a:stretch>
            <a:fillRect/>
          </a:stretch>
        </p:blipFill>
        <p:spPr>
          <a:xfrm>
            <a:off x="7262083" y="4491533"/>
            <a:ext cx="1704840" cy="4422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pic>
        <p:nvPicPr>
          <p:cNvPr id="871" name="Google Shape;871;p134"/>
          <p:cNvPicPr preferRelativeResize="0"/>
          <p:nvPr/>
        </p:nvPicPr>
        <p:blipFill rotWithShape="1">
          <a:blip r:embed="rId3">
            <a:alphaModFix amt="30000"/>
          </a:blip>
          <a:srcRect l="1669" t="6544" r="1271" b="2563"/>
          <a:stretch/>
        </p:blipFill>
        <p:spPr>
          <a:xfrm>
            <a:off x="752213" y="525700"/>
            <a:ext cx="7897551" cy="4184400"/>
          </a:xfrm>
          <a:prstGeom prst="rect">
            <a:avLst/>
          </a:prstGeom>
          <a:noFill/>
          <a:ln>
            <a:noFill/>
          </a:ln>
        </p:spPr>
      </p:pic>
      <p:sp>
        <p:nvSpPr>
          <p:cNvPr id="872" name="Google Shape;872;p134"/>
          <p:cNvSpPr/>
          <p:nvPr/>
        </p:nvSpPr>
        <p:spPr>
          <a:xfrm>
            <a:off x="2751000" y="1243552"/>
            <a:ext cx="3630000" cy="229800"/>
          </a:xfrm>
          <a:prstGeom prst="rect">
            <a:avLst/>
          </a:prstGeom>
          <a:solidFill>
            <a:srgbClr val="D8E5FF">
              <a:alpha val="89800"/>
            </a:srgbClr>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873" name="Google Shape;873;p134"/>
          <p:cNvSpPr txBox="1"/>
          <p:nvPr/>
        </p:nvSpPr>
        <p:spPr>
          <a:xfrm>
            <a:off x="2107115" y="714216"/>
            <a:ext cx="4898100" cy="442200"/>
          </a:xfrm>
          <a:prstGeom prst="rect">
            <a:avLst/>
          </a:prstGeom>
          <a:noFill/>
          <a:ln>
            <a:noFill/>
          </a:ln>
        </p:spPr>
        <p:txBody>
          <a:bodyPr spcFirstLastPara="1" wrap="square" lIns="34300" tIns="17150" rIns="34300" bIns="17150" anchor="ctr" anchorCtr="0">
            <a:spAutoFit/>
          </a:bodyPr>
          <a:lstStyle/>
          <a:p>
            <a:pPr marL="0" marR="0" lvl="0" indent="0" algn="ctr" rtl="0">
              <a:lnSpc>
                <a:spcPct val="80238"/>
              </a:lnSpc>
              <a:spcBef>
                <a:spcPts val="0"/>
              </a:spcBef>
              <a:spcAft>
                <a:spcPts val="0"/>
              </a:spcAft>
              <a:buNone/>
            </a:pPr>
            <a:r>
              <a:rPr lang="en-GB" sz="3300">
                <a:solidFill>
                  <a:srgbClr val="2B209E"/>
                </a:solidFill>
                <a:latin typeface="Raleway"/>
                <a:ea typeface="Raleway"/>
                <a:cs typeface="Raleway"/>
                <a:sym typeface="Raleway"/>
              </a:rPr>
              <a:t>Impact on SDG 4</a:t>
            </a:r>
            <a:endParaRPr sz="500">
              <a:latin typeface="Raleway SemiBold"/>
              <a:ea typeface="Raleway SemiBold"/>
              <a:cs typeface="Raleway SemiBold"/>
              <a:sym typeface="Raleway SemiBold"/>
            </a:endParaRPr>
          </a:p>
        </p:txBody>
      </p:sp>
      <p:sp>
        <p:nvSpPr>
          <p:cNvPr id="874" name="Google Shape;874;p134"/>
          <p:cNvSpPr txBox="1"/>
          <p:nvPr/>
        </p:nvSpPr>
        <p:spPr>
          <a:xfrm>
            <a:off x="1105500" y="1711425"/>
            <a:ext cx="8214600" cy="1869300"/>
          </a:xfrm>
          <a:prstGeom prst="rect">
            <a:avLst/>
          </a:prstGeom>
          <a:noFill/>
          <a:ln>
            <a:noFill/>
          </a:ln>
        </p:spPr>
        <p:txBody>
          <a:bodyPr spcFirstLastPara="1" wrap="square" lIns="81575" tIns="40775" rIns="81575" bIns="40775" anchor="t" anchorCtr="0">
            <a:spAutoFit/>
          </a:bodyPr>
          <a:lstStyle/>
          <a:p>
            <a:pPr marL="177800" marR="0" lvl="0"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Reliability: &gt;15 years</a:t>
            </a:r>
            <a:endParaRPr sz="2700">
              <a:solidFill>
                <a:srgbClr val="0C0C0C"/>
              </a:solidFill>
              <a:latin typeface="Raleway"/>
              <a:ea typeface="Raleway"/>
              <a:cs typeface="Raleway"/>
              <a:sym typeface="Raleway"/>
            </a:endParaRPr>
          </a:p>
          <a:p>
            <a:pPr marL="177800" marR="0" lvl="0"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Reach (ease of use):</a:t>
            </a:r>
            <a:endParaRPr sz="2700">
              <a:solidFill>
                <a:srgbClr val="0C0C0C"/>
              </a:solidFill>
              <a:latin typeface="Raleway"/>
              <a:ea typeface="Raleway"/>
              <a:cs typeface="Raleway"/>
              <a:sym typeface="Raleway"/>
            </a:endParaRPr>
          </a:p>
          <a:p>
            <a:pPr marL="342900" marR="0" lvl="1"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40M users (+4M/y), &gt;80k portals, &gt;180 countries</a:t>
            </a:r>
            <a:endParaRPr sz="2700">
              <a:solidFill>
                <a:srgbClr val="0C0C0C"/>
              </a:solidFill>
              <a:latin typeface="Raleway"/>
              <a:ea typeface="Raleway"/>
              <a:cs typeface="Raleway"/>
              <a:sym typeface="Raleway"/>
            </a:endParaRPr>
          </a:p>
          <a:p>
            <a:pPr marL="177800" marR="0" lvl="0"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Portability: Can run school on         Pi B+</a:t>
            </a:r>
            <a:endParaRPr sz="2700">
              <a:solidFill>
                <a:srgbClr val="0C0C0C"/>
              </a:solidFill>
              <a:latin typeface="Raleway"/>
              <a:ea typeface="Raleway"/>
              <a:cs typeface="Raleway"/>
              <a:sym typeface="Raleway"/>
            </a:endParaRPr>
          </a:p>
        </p:txBody>
      </p:sp>
      <p:cxnSp>
        <p:nvCxnSpPr>
          <p:cNvPr id="875" name="Google Shape;875;p134"/>
          <p:cNvCxnSpPr/>
          <p:nvPr/>
        </p:nvCxnSpPr>
        <p:spPr>
          <a:xfrm>
            <a:off x="8808098" y="317599"/>
            <a:ext cx="0" cy="1026900"/>
          </a:xfrm>
          <a:prstGeom prst="straightConnector1">
            <a:avLst/>
          </a:prstGeom>
          <a:noFill/>
          <a:ln w="25400" cap="flat" cmpd="sng">
            <a:solidFill>
              <a:srgbClr val="2B209E"/>
            </a:solidFill>
            <a:prstDash val="dash"/>
            <a:miter lim="800000"/>
            <a:headEnd type="none" w="sm" len="sm"/>
            <a:tailEnd type="none" w="sm" len="sm"/>
          </a:ln>
        </p:spPr>
      </p:cxnSp>
      <p:sp>
        <p:nvSpPr>
          <p:cNvPr id="876" name="Google Shape;876;p134"/>
          <p:cNvSpPr/>
          <p:nvPr/>
        </p:nvSpPr>
        <p:spPr>
          <a:xfrm>
            <a:off x="8763004" y="435401"/>
            <a:ext cx="90300" cy="90300"/>
          </a:xfrm>
          <a:prstGeom prst="ellipse">
            <a:avLst/>
          </a:prstGeom>
          <a:solidFill>
            <a:srgbClr val="2B209E"/>
          </a:solidFill>
          <a:ln w="10160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877" name="Google Shape;877;p134"/>
          <p:cNvSpPr/>
          <p:nvPr/>
        </p:nvSpPr>
        <p:spPr>
          <a:xfrm>
            <a:off x="8725083" y="968791"/>
            <a:ext cx="166200" cy="166200"/>
          </a:xfrm>
          <a:prstGeom prst="diamond">
            <a:avLst/>
          </a:prstGeom>
          <a:solidFill>
            <a:srgbClr val="82DBE1"/>
          </a:solidFill>
          <a:ln w="9525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pic>
        <p:nvPicPr>
          <p:cNvPr id="878" name="Google Shape;878;p134"/>
          <p:cNvPicPr preferRelativeResize="0"/>
          <p:nvPr/>
        </p:nvPicPr>
        <p:blipFill rotWithShape="1">
          <a:blip r:embed="rId4">
            <a:alphaModFix/>
          </a:blip>
          <a:srcRect l="139" r="139"/>
          <a:stretch/>
        </p:blipFill>
        <p:spPr>
          <a:xfrm>
            <a:off x="264462" y="215494"/>
            <a:ext cx="851774" cy="646602"/>
          </a:xfrm>
          <a:prstGeom prst="rect">
            <a:avLst/>
          </a:prstGeom>
          <a:noFill/>
          <a:ln>
            <a:noFill/>
          </a:ln>
        </p:spPr>
      </p:pic>
      <p:pic>
        <p:nvPicPr>
          <p:cNvPr id="879" name="Google Shape;879;p134"/>
          <p:cNvPicPr preferRelativeResize="0"/>
          <p:nvPr/>
        </p:nvPicPr>
        <p:blipFill>
          <a:blip r:embed="rId5">
            <a:alphaModFix/>
          </a:blip>
          <a:stretch>
            <a:fillRect/>
          </a:stretch>
        </p:blipFill>
        <p:spPr>
          <a:xfrm>
            <a:off x="6114450" y="3073025"/>
            <a:ext cx="537575" cy="678250"/>
          </a:xfrm>
          <a:prstGeom prst="rect">
            <a:avLst/>
          </a:prstGeom>
          <a:noFill/>
          <a:ln>
            <a:noFill/>
          </a:ln>
        </p:spPr>
      </p:pic>
      <p:pic>
        <p:nvPicPr>
          <p:cNvPr id="880" name="Google Shape;880;p134"/>
          <p:cNvPicPr preferRelativeResize="0"/>
          <p:nvPr/>
        </p:nvPicPr>
        <p:blipFill rotWithShape="1">
          <a:blip r:embed="rId6">
            <a:alphaModFix/>
          </a:blip>
          <a:srcRect/>
          <a:stretch/>
        </p:blipFill>
        <p:spPr>
          <a:xfrm>
            <a:off x="357940" y="1600391"/>
            <a:ext cx="442713" cy="2534261"/>
          </a:xfrm>
          <a:prstGeom prst="rect">
            <a:avLst/>
          </a:prstGeom>
          <a:noFill/>
          <a:ln>
            <a:noFill/>
          </a:ln>
        </p:spPr>
      </p:pic>
      <p:pic>
        <p:nvPicPr>
          <p:cNvPr id="881" name="Google Shape;881;p134"/>
          <p:cNvPicPr preferRelativeResize="0"/>
          <p:nvPr/>
        </p:nvPicPr>
        <p:blipFill rotWithShape="1">
          <a:blip r:embed="rId7">
            <a:alphaModFix/>
          </a:blip>
          <a:srcRect r="10618"/>
          <a:stretch/>
        </p:blipFill>
        <p:spPr>
          <a:xfrm>
            <a:off x="5752675" y="4037450"/>
            <a:ext cx="3391324" cy="11060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35"/>
          <p:cNvSpPr/>
          <p:nvPr/>
        </p:nvSpPr>
        <p:spPr>
          <a:xfrm>
            <a:off x="2751000" y="1243552"/>
            <a:ext cx="3630000" cy="229800"/>
          </a:xfrm>
          <a:prstGeom prst="rect">
            <a:avLst/>
          </a:prstGeom>
          <a:solidFill>
            <a:srgbClr val="D8E5FF">
              <a:alpha val="89800"/>
            </a:srgbClr>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887" name="Google Shape;887;p135"/>
          <p:cNvSpPr txBox="1"/>
          <p:nvPr/>
        </p:nvSpPr>
        <p:spPr>
          <a:xfrm>
            <a:off x="1255875" y="714225"/>
            <a:ext cx="7220100" cy="442200"/>
          </a:xfrm>
          <a:prstGeom prst="rect">
            <a:avLst/>
          </a:prstGeom>
          <a:noFill/>
          <a:ln>
            <a:noFill/>
          </a:ln>
        </p:spPr>
        <p:txBody>
          <a:bodyPr spcFirstLastPara="1" wrap="square" lIns="34300" tIns="17150" rIns="34300" bIns="17150" anchor="ctr" anchorCtr="0">
            <a:spAutoFit/>
          </a:bodyPr>
          <a:lstStyle/>
          <a:p>
            <a:pPr marL="0" marR="0" lvl="0" indent="0" algn="ctr" rtl="0">
              <a:lnSpc>
                <a:spcPct val="80238"/>
              </a:lnSpc>
              <a:spcBef>
                <a:spcPts val="0"/>
              </a:spcBef>
              <a:spcAft>
                <a:spcPts val="0"/>
              </a:spcAft>
              <a:buNone/>
            </a:pPr>
            <a:r>
              <a:rPr lang="en-GB" sz="3300">
                <a:solidFill>
                  <a:srgbClr val="2B209E"/>
                </a:solidFill>
                <a:latin typeface="Raleway"/>
                <a:ea typeface="Raleway"/>
                <a:cs typeface="Raleway"/>
                <a:sym typeface="Raleway"/>
              </a:rPr>
              <a:t>Impact of Open Source on Chamilo</a:t>
            </a:r>
            <a:endParaRPr sz="500">
              <a:latin typeface="Raleway SemiBold"/>
              <a:ea typeface="Raleway SemiBold"/>
              <a:cs typeface="Raleway SemiBold"/>
              <a:sym typeface="Raleway SemiBold"/>
            </a:endParaRPr>
          </a:p>
        </p:txBody>
      </p:sp>
      <p:sp>
        <p:nvSpPr>
          <p:cNvPr id="888" name="Google Shape;888;p135"/>
          <p:cNvSpPr txBox="1"/>
          <p:nvPr/>
        </p:nvSpPr>
        <p:spPr>
          <a:xfrm>
            <a:off x="1103475" y="1725700"/>
            <a:ext cx="7749900" cy="1869300"/>
          </a:xfrm>
          <a:prstGeom prst="rect">
            <a:avLst/>
          </a:prstGeom>
          <a:noFill/>
          <a:ln>
            <a:noFill/>
          </a:ln>
        </p:spPr>
        <p:txBody>
          <a:bodyPr spcFirstLastPara="1" wrap="square" lIns="81575" tIns="40775" rIns="81575" bIns="40775" anchor="t" anchorCtr="0">
            <a:spAutoFit/>
          </a:bodyPr>
          <a:lstStyle/>
          <a:p>
            <a:pPr marL="177800" marR="0" lvl="0"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High maintenance cost (infra, PRs, security) 🥶</a:t>
            </a:r>
            <a:endParaRPr sz="2700">
              <a:solidFill>
                <a:srgbClr val="0C0C0C"/>
              </a:solidFill>
              <a:latin typeface="Raleway"/>
              <a:ea typeface="Raleway"/>
              <a:cs typeface="Raleway"/>
              <a:sym typeface="Raleway"/>
            </a:endParaRPr>
          </a:p>
          <a:p>
            <a:pPr marL="177800" marR="0" lvl="0"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Most efficient way to “widespread” software 🙂</a:t>
            </a:r>
            <a:endParaRPr sz="2700">
              <a:solidFill>
                <a:srgbClr val="0C0C0C"/>
              </a:solidFill>
              <a:latin typeface="Raleway"/>
              <a:ea typeface="Raleway"/>
              <a:cs typeface="Raleway"/>
              <a:sym typeface="Raleway"/>
            </a:endParaRPr>
          </a:p>
          <a:p>
            <a:pPr marL="177800" marR="0" lvl="0"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Big pusher for transparency/security 😎</a:t>
            </a:r>
            <a:endParaRPr sz="2700">
              <a:solidFill>
                <a:srgbClr val="0C0C0C"/>
              </a:solidFill>
              <a:latin typeface="Raleway"/>
              <a:ea typeface="Raleway"/>
              <a:cs typeface="Raleway"/>
              <a:sym typeface="Raleway"/>
            </a:endParaRPr>
          </a:p>
          <a:p>
            <a:pPr marL="177800" marR="0" lvl="0"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Worldwide community of excellence 🥳</a:t>
            </a:r>
            <a:endParaRPr sz="2700">
              <a:solidFill>
                <a:srgbClr val="0C0C0C"/>
              </a:solidFill>
              <a:latin typeface="Raleway"/>
              <a:ea typeface="Raleway"/>
              <a:cs typeface="Raleway"/>
              <a:sym typeface="Raleway"/>
            </a:endParaRPr>
          </a:p>
        </p:txBody>
      </p:sp>
      <p:cxnSp>
        <p:nvCxnSpPr>
          <p:cNvPr id="889" name="Google Shape;889;p135"/>
          <p:cNvCxnSpPr/>
          <p:nvPr/>
        </p:nvCxnSpPr>
        <p:spPr>
          <a:xfrm>
            <a:off x="8808098" y="317599"/>
            <a:ext cx="0" cy="1026900"/>
          </a:xfrm>
          <a:prstGeom prst="straightConnector1">
            <a:avLst/>
          </a:prstGeom>
          <a:noFill/>
          <a:ln w="25400" cap="flat" cmpd="sng">
            <a:solidFill>
              <a:srgbClr val="2B209E"/>
            </a:solidFill>
            <a:prstDash val="dash"/>
            <a:miter lim="800000"/>
            <a:headEnd type="none" w="sm" len="sm"/>
            <a:tailEnd type="none" w="sm" len="sm"/>
          </a:ln>
        </p:spPr>
      </p:cxnSp>
      <p:sp>
        <p:nvSpPr>
          <p:cNvPr id="890" name="Google Shape;890;p135"/>
          <p:cNvSpPr/>
          <p:nvPr/>
        </p:nvSpPr>
        <p:spPr>
          <a:xfrm>
            <a:off x="8763004" y="435401"/>
            <a:ext cx="90300" cy="90300"/>
          </a:xfrm>
          <a:prstGeom prst="ellipse">
            <a:avLst/>
          </a:prstGeom>
          <a:solidFill>
            <a:srgbClr val="2B209E"/>
          </a:solidFill>
          <a:ln w="10160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891" name="Google Shape;891;p135"/>
          <p:cNvSpPr/>
          <p:nvPr/>
        </p:nvSpPr>
        <p:spPr>
          <a:xfrm>
            <a:off x="8725083" y="968791"/>
            <a:ext cx="166200" cy="166200"/>
          </a:xfrm>
          <a:prstGeom prst="diamond">
            <a:avLst/>
          </a:prstGeom>
          <a:solidFill>
            <a:srgbClr val="82DBE1"/>
          </a:solidFill>
          <a:ln w="9525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pic>
        <p:nvPicPr>
          <p:cNvPr id="892" name="Google Shape;892;p135"/>
          <p:cNvPicPr preferRelativeResize="0"/>
          <p:nvPr/>
        </p:nvPicPr>
        <p:blipFill rotWithShape="1">
          <a:blip r:embed="rId3">
            <a:alphaModFix/>
          </a:blip>
          <a:srcRect l="139" r="139"/>
          <a:stretch/>
        </p:blipFill>
        <p:spPr>
          <a:xfrm>
            <a:off x="264462" y="215494"/>
            <a:ext cx="851774" cy="646602"/>
          </a:xfrm>
          <a:prstGeom prst="rect">
            <a:avLst/>
          </a:prstGeom>
          <a:noFill/>
          <a:ln>
            <a:noFill/>
          </a:ln>
        </p:spPr>
      </p:pic>
      <p:pic>
        <p:nvPicPr>
          <p:cNvPr id="893" name="Google Shape;893;p135"/>
          <p:cNvPicPr preferRelativeResize="0"/>
          <p:nvPr/>
        </p:nvPicPr>
        <p:blipFill rotWithShape="1">
          <a:blip r:embed="rId4">
            <a:alphaModFix/>
          </a:blip>
          <a:srcRect/>
          <a:stretch/>
        </p:blipFill>
        <p:spPr>
          <a:xfrm>
            <a:off x="357940" y="1600391"/>
            <a:ext cx="442713" cy="2534261"/>
          </a:xfrm>
          <a:prstGeom prst="rect">
            <a:avLst/>
          </a:prstGeom>
          <a:noFill/>
          <a:ln>
            <a:noFill/>
          </a:ln>
        </p:spPr>
      </p:pic>
      <p:pic>
        <p:nvPicPr>
          <p:cNvPr id="894" name="Google Shape;894;p135"/>
          <p:cNvPicPr preferRelativeResize="0"/>
          <p:nvPr/>
        </p:nvPicPr>
        <p:blipFill>
          <a:blip r:embed="rId5">
            <a:alphaModFix/>
          </a:blip>
          <a:stretch>
            <a:fillRect/>
          </a:stretch>
        </p:blipFill>
        <p:spPr>
          <a:xfrm>
            <a:off x="7262083" y="4491533"/>
            <a:ext cx="1704840" cy="4422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136"/>
          <p:cNvSpPr/>
          <p:nvPr/>
        </p:nvSpPr>
        <p:spPr>
          <a:xfrm>
            <a:off x="2751000" y="1243552"/>
            <a:ext cx="3630000" cy="229800"/>
          </a:xfrm>
          <a:prstGeom prst="rect">
            <a:avLst/>
          </a:prstGeom>
          <a:solidFill>
            <a:srgbClr val="D8E5FF">
              <a:alpha val="89800"/>
            </a:srgbClr>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900" name="Google Shape;900;p136"/>
          <p:cNvSpPr txBox="1"/>
          <p:nvPr/>
        </p:nvSpPr>
        <p:spPr>
          <a:xfrm>
            <a:off x="1255875" y="714225"/>
            <a:ext cx="6108000" cy="442200"/>
          </a:xfrm>
          <a:prstGeom prst="rect">
            <a:avLst/>
          </a:prstGeom>
          <a:noFill/>
          <a:ln>
            <a:noFill/>
          </a:ln>
        </p:spPr>
        <p:txBody>
          <a:bodyPr spcFirstLastPara="1" wrap="square" lIns="34300" tIns="17150" rIns="34300" bIns="17150" anchor="ctr" anchorCtr="0">
            <a:spAutoFit/>
          </a:bodyPr>
          <a:lstStyle/>
          <a:p>
            <a:pPr marL="0" marR="0" lvl="0" indent="0" algn="ctr" rtl="0">
              <a:lnSpc>
                <a:spcPct val="80238"/>
              </a:lnSpc>
              <a:spcBef>
                <a:spcPts val="0"/>
              </a:spcBef>
              <a:spcAft>
                <a:spcPts val="0"/>
              </a:spcAft>
              <a:buNone/>
            </a:pPr>
            <a:r>
              <a:rPr lang="en-GB" sz="3300">
                <a:solidFill>
                  <a:srgbClr val="2B209E"/>
                </a:solidFill>
                <a:latin typeface="Raleway"/>
                <a:ea typeface="Raleway"/>
                <a:cs typeface="Raleway"/>
                <a:sym typeface="Raleway"/>
              </a:rPr>
              <a:t>Benefits of inclusion in DPGs</a:t>
            </a:r>
            <a:endParaRPr sz="500">
              <a:latin typeface="Raleway SemiBold"/>
              <a:ea typeface="Raleway SemiBold"/>
              <a:cs typeface="Raleway SemiBold"/>
              <a:sym typeface="Raleway SemiBold"/>
            </a:endParaRPr>
          </a:p>
        </p:txBody>
      </p:sp>
      <p:sp>
        <p:nvSpPr>
          <p:cNvPr id="901" name="Google Shape;901;p136"/>
          <p:cNvSpPr txBox="1"/>
          <p:nvPr/>
        </p:nvSpPr>
        <p:spPr>
          <a:xfrm>
            <a:off x="1103475" y="1725700"/>
            <a:ext cx="7787700" cy="1869300"/>
          </a:xfrm>
          <a:prstGeom prst="rect">
            <a:avLst/>
          </a:prstGeom>
          <a:noFill/>
          <a:ln>
            <a:noFill/>
          </a:ln>
        </p:spPr>
        <p:txBody>
          <a:bodyPr spcFirstLastPara="1" wrap="square" lIns="81575" tIns="40775" rIns="81575" bIns="40775" anchor="t" anchorCtr="0">
            <a:spAutoFit/>
          </a:bodyPr>
          <a:lstStyle/>
          <a:p>
            <a:pPr marL="177800" marR="0" lvl="0"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Networking with like-minded projects</a:t>
            </a:r>
            <a:endParaRPr sz="2700">
              <a:solidFill>
                <a:srgbClr val="0C0C0C"/>
              </a:solidFill>
              <a:latin typeface="Raleway"/>
              <a:ea typeface="Raleway"/>
              <a:cs typeface="Raleway"/>
              <a:sym typeface="Raleway"/>
            </a:endParaRPr>
          </a:p>
          <a:p>
            <a:pPr marL="342900" marR="0" lvl="1"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real-world readiness</a:t>
            </a:r>
            <a:endParaRPr sz="2700">
              <a:solidFill>
                <a:srgbClr val="0C0C0C"/>
              </a:solidFill>
              <a:latin typeface="Raleway"/>
              <a:ea typeface="Raleway"/>
              <a:cs typeface="Raleway"/>
              <a:sym typeface="Raleway"/>
            </a:endParaRPr>
          </a:p>
          <a:p>
            <a:pPr marL="177800" marR="0" lvl="0"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Increased visibility (DPGA advocacy plan)</a:t>
            </a:r>
            <a:endParaRPr sz="2700">
              <a:solidFill>
                <a:srgbClr val="0C0C0C"/>
              </a:solidFill>
              <a:latin typeface="Raleway"/>
              <a:ea typeface="Raleway"/>
              <a:cs typeface="Raleway"/>
              <a:sym typeface="Raleway"/>
            </a:endParaRPr>
          </a:p>
          <a:p>
            <a:pPr marL="342900" marR="0" lvl="1" indent="-260350" algn="l" rtl="0">
              <a:lnSpc>
                <a:spcPct val="110000"/>
              </a:lnSpc>
              <a:spcBef>
                <a:spcPts val="0"/>
              </a:spcBef>
              <a:spcAft>
                <a:spcPts val="0"/>
              </a:spcAft>
              <a:buClr>
                <a:srgbClr val="0C0C0C"/>
              </a:buClr>
              <a:buSzPts val="2700"/>
              <a:buFont typeface="Raleway"/>
              <a:buChar char="○"/>
            </a:pPr>
            <a:r>
              <a:rPr lang="en-GB" sz="2700">
                <a:solidFill>
                  <a:srgbClr val="0C0C0C"/>
                </a:solidFill>
                <a:latin typeface="Raleway"/>
                <a:ea typeface="Raleway"/>
                <a:cs typeface="Raleway"/>
                <a:sym typeface="Raleway"/>
              </a:rPr>
              <a:t>-&gt; increases our impact</a:t>
            </a:r>
            <a:endParaRPr sz="2700">
              <a:solidFill>
                <a:srgbClr val="0C0C0C"/>
              </a:solidFill>
              <a:latin typeface="Raleway"/>
              <a:ea typeface="Raleway"/>
              <a:cs typeface="Raleway"/>
              <a:sym typeface="Raleway"/>
            </a:endParaRPr>
          </a:p>
        </p:txBody>
      </p:sp>
      <p:cxnSp>
        <p:nvCxnSpPr>
          <p:cNvPr id="902" name="Google Shape;902;p136"/>
          <p:cNvCxnSpPr/>
          <p:nvPr/>
        </p:nvCxnSpPr>
        <p:spPr>
          <a:xfrm>
            <a:off x="8808098" y="317599"/>
            <a:ext cx="0" cy="1026900"/>
          </a:xfrm>
          <a:prstGeom prst="straightConnector1">
            <a:avLst/>
          </a:prstGeom>
          <a:noFill/>
          <a:ln w="25400" cap="flat" cmpd="sng">
            <a:solidFill>
              <a:srgbClr val="2B209E"/>
            </a:solidFill>
            <a:prstDash val="dash"/>
            <a:miter lim="800000"/>
            <a:headEnd type="none" w="sm" len="sm"/>
            <a:tailEnd type="none" w="sm" len="sm"/>
          </a:ln>
        </p:spPr>
      </p:cxnSp>
      <p:sp>
        <p:nvSpPr>
          <p:cNvPr id="903" name="Google Shape;903;p136"/>
          <p:cNvSpPr/>
          <p:nvPr/>
        </p:nvSpPr>
        <p:spPr>
          <a:xfrm>
            <a:off x="8763004" y="435401"/>
            <a:ext cx="90300" cy="90300"/>
          </a:xfrm>
          <a:prstGeom prst="ellipse">
            <a:avLst/>
          </a:prstGeom>
          <a:solidFill>
            <a:srgbClr val="2B209E"/>
          </a:solidFill>
          <a:ln w="10160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904" name="Google Shape;904;p136"/>
          <p:cNvSpPr/>
          <p:nvPr/>
        </p:nvSpPr>
        <p:spPr>
          <a:xfrm>
            <a:off x="8725083" y="968791"/>
            <a:ext cx="166200" cy="166200"/>
          </a:xfrm>
          <a:prstGeom prst="diamond">
            <a:avLst/>
          </a:prstGeom>
          <a:solidFill>
            <a:srgbClr val="82DBE1"/>
          </a:solidFill>
          <a:ln w="9525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pic>
        <p:nvPicPr>
          <p:cNvPr id="905" name="Google Shape;905;p136"/>
          <p:cNvPicPr preferRelativeResize="0"/>
          <p:nvPr/>
        </p:nvPicPr>
        <p:blipFill rotWithShape="1">
          <a:blip r:embed="rId3">
            <a:alphaModFix/>
          </a:blip>
          <a:srcRect l="139" r="139"/>
          <a:stretch/>
        </p:blipFill>
        <p:spPr>
          <a:xfrm>
            <a:off x="264462" y="215494"/>
            <a:ext cx="851774" cy="646602"/>
          </a:xfrm>
          <a:prstGeom prst="rect">
            <a:avLst/>
          </a:prstGeom>
          <a:noFill/>
          <a:ln>
            <a:noFill/>
          </a:ln>
        </p:spPr>
      </p:pic>
      <p:pic>
        <p:nvPicPr>
          <p:cNvPr id="906" name="Google Shape;906;p136"/>
          <p:cNvPicPr preferRelativeResize="0"/>
          <p:nvPr/>
        </p:nvPicPr>
        <p:blipFill rotWithShape="1">
          <a:blip r:embed="rId4">
            <a:alphaModFix/>
          </a:blip>
          <a:srcRect/>
          <a:stretch/>
        </p:blipFill>
        <p:spPr>
          <a:xfrm>
            <a:off x="357940" y="1600391"/>
            <a:ext cx="442713" cy="2534261"/>
          </a:xfrm>
          <a:prstGeom prst="rect">
            <a:avLst/>
          </a:prstGeom>
          <a:noFill/>
          <a:ln>
            <a:noFill/>
          </a:ln>
        </p:spPr>
      </p:pic>
      <p:pic>
        <p:nvPicPr>
          <p:cNvPr id="907" name="Google Shape;907;p136"/>
          <p:cNvPicPr preferRelativeResize="0"/>
          <p:nvPr/>
        </p:nvPicPr>
        <p:blipFill>
          <a:blip r:embed="rId5">
            <a:alphaModFix/>
          </a:blip>
          <a:stretch>
            <a:fillRect/>
          </a:stretch>
        </p:blipFill>
        <p:spPr>
          <a:xfrm>
            <a:off x="7262083" y="4491533"/>
            <a:ext cx="1704840" cy="442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83"/>
          <p:cNvSpPr txBox="1"/>
          <p:nvPr/>
        </p:nvSpPr>
        <p:spPr>
          <a:xfrm>
            <a:off x="3638015" y="1107724"/>
            <a:ext cx="3195600" cy="1149900"/>
          </a:xfrm>
          <a:prstGeom prst="rect">
            <a:avLst/>
          </a:prstGeom>
          <a:noFill/>
          <a:ln>
            <a:noFill/>
          </a:ln>
        </p:spPr>
        <p:txBody>
          <a:bodyPr spcFirstLastPara="1" wrap="square" lIns="34300" tIns="34300" rIns="34300" bIns="34300" anchor="t" anchorCtr="0">
            <a:spAutoFit/>
          </a:bodyPr>
          <a:lstStyle/>
          <a:p>
            <a:pPr marL="0" lvl="0" indent="0" algn="l" rtl="0">
              <a:lnSpc>
                <a:spcPct val="90000"/>
              </a:lnSpc>
              <a:spcBef>
                <a:spcPts val="0"/>
              </a:spcBef>
              <a:spcAft>
                <a:spcPts val="0"/>
              </a:spcAft>
              <a:buNone/>
            </a:pPr>
            <a:r>
              <a:rPr lang="en-GB" sz="3900">
                <a:solidFill>
                  <a:srgbClr val="2B209E"/>
                </a:solidFill>
                <a:latin typeface="Raleway Medium"/>
                <a:ea typeface="Raleway Medium"/>
                <a:cs typeface="Raleway Medium"/>
                <a:sym typeface="Raleway Medium"/>
              </a:rPr>
              <a:t>Sri Lanka, </a:t>
            </a:r>
            <a:endParaRPr sz="3900">
              <a:solidFill>
                <a:srgbClr val="2B209E"/>
              </a:solidFill>
              <a:latin typeface="Raleway Medium"/>
              <a:ea typeface="Raleway Medium"/>
              <a:cs typeface="Raleway Medium"/>
              <a:sym typeface="Raleway Medium"/>
            </a:endParaRPr>
          </a:p>
          <a:p>
            <a:pPr marL="0" lvl="0" indent="0" algn="l" rtl="0">
              <a:lnSpc>
                <a:spcPct val="90000"/>
              </a:lnSpc>
              <a:spcBef>
                <a:spcPts val="0"/>
              </a:spcBef>
              <a:spcAft>
                <a:spcPts val="0"/>
              </a:spcAft>
              <a:buNone/>
            </a:pPr>
            <a:r>
              <a:rPr lang="en-GB" sz="3900">
                <a:solidFill>
                  <a:srgbClr val="2B209E"/>
                </a:solidFill>
                <a:latin typeface="Raleway Medium"/>
                <a:ea typeface="Raleway Medium"/>
                <a:cs typeface="Raleway Medium"/>
                <a:sym typeface="Raleway Medium"/>
              </a:rPr>
              <a:t>January 2020</a:t>
            </a:r>
            <a:endParaRPr sz="1000">
              <a:solidFill>
                <a:srgbClr val="2B209E"/>
              </a:solidFill>
              <a:latin typeface="Raleway Medium"/>
              <a:ea typeface="Raleway Medium"/>
              <a:cs typeface="Raleway Medium"/>
              <a:sym typeface="Raleway Medium"/>
            </a:endParaRPr>
          </a:p>
        </p:txBody>
      </p:sp>
      <p:pic>
        <p:nvPicPr>
          <p:cNvPr id="396" name="Google Shape;396;p83"/>
          <p:cNvPicPr preferRelativeResize="0"/>
          <p:nvPr/>
        </p:nvPicPr>
        <p:blipFill rotWithShape="1">
          <a:blip r:embed="rId3">
            <a:alphaModFix/>
          </a:blip>
          <a:srcRect l="12490" r="12490"/>
          <a:stretch/>
        </p:blipFill>
        <p:spPr>
          <a:xfrm>
            <a:off x="1229799" y="479499"/>
            <a:ext cx="6819976" cy="4184501"/>
          </a:xfrm>
          <a:prstGeom prst="rect">
            <a:avLst/>
          </a:prstGeom>
          <a:noFill/>
          <a:ln>
            <a:noFill/>
          </a:ln>
        </p:spPr>
      </p:pic>
      <p:sp>
        <p:nvSpPr>
          <p:cNvPr id="397" name="Google Shape;397;p83"/>
          <p:cNvSpPr txBox="1"/>
          <p:nvPr/>
        </p:nvSpPr>
        <p:spPr>
          <a:xfrm>
            <a:off x="1545832" y="4723107"/>
            <a:ext cx="5847900" cy="315600"/>
          </a:xfrm>
          <a:prstGeom prst="rect">
            <a:avLst/>
          </a:prstGeom>
          <a:noFill/>
          <a:ln>
            <a:noFill/>
          </a:ln>
        </p:spPr>
        <p:txBody>
          <a:bodyPr spcFirstLastPara="1" wrap="square" lIns="34300" tIns="34300" rIns="34300" bIns="34300" anchor="t" anchorCtr="0">
            <a:spAutoFit/>
          </a:bodyPr>
          <a:lstStyle/>
          <a:p>
            <a:pPr marL="0" lvl="0" indent="0" algn="ctr" rtl="0">
              <a:spcBef>
                <a:spcPts val="0"/>
              </a:spcBef>
              <a:spcAft>
                <a:spcPts val="0"/>
              </a:spcAft>
              <a:buClr>
                <a:schemeClr val="dk1"/>
              </a:buClr>
              <a:buSzPts val="400"/>
              <a:buFont typeface="Arial"/>
              <a:buNone/>
            </a:pPr>
            <a:r>
              <a:rPr lang="en-GB" sz="800" b="1" i="1">
                <a:latin typeface="Avenir"/>
                <a:ea typeface="Avenir"/>
                <a:cs typeface="Avenir"/>
                <a:sym typeface="Avenir"/>
              </a:rPr>
              <a:t> An app developed by HISP Sri Lanka to visualize and analyze contact relationships</a:t>
            </a:r>
            <a:endParaRPr sz="800" b="1" i="1">
              <a:latin typeface="Avenir"/>
              <a:ea typeface="Avenir"/>
              <a:cs typeface="Avenir"/>
              <a:sym typeface="Avenir"/>
            </a:endParaRPr>
          </a:p>
          <a:p>
            <a:pPr marL="0" lvl="0" indent="0" algn="ctr" rtl="0">
              <a:spcBef>
                <a:spcPts val="0"/>
              </a:spcBef>
              <a:spcAft>
                <a:spcPts val="0"/>
              </a:spcAft>
              <a:buNone/>
            </a:pPr>
            <a:endParaRPr sz="800" b="1" i="1">
              <a:latin typeface="Avenir"/>
              <a:ea typeface="Avenir"/>
              <a:cs typeface="Avenir"/>
              <a:sym typeface="Avenir"/>
            </a:endParaRPr>
          </a:p>
        </p:txBody>
      </p:sp>
      <p:pic>
        <p:nvPicPr>
          <p:cNvPr id="398" name="Google Shape;398;p83"/>
          <p:cNvPicPr preferRelativeResize="0"/>
          <p:nvPr/>
        </p:nvPicPr>
        <p:blipFill rotWithShape="1">
          <a:blip r:embed="rId4">
            <a:alphaModFix/>
          </a:blip>
          <a:srcRect l="139" r="139"/>
          <a:stretch/>
        </p:blipFill>
        <p:spPr>
          <a:xfrm>
            <a:off x="144642" y="82800"/>
            <a:ext cx="851775" cy="64660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37"/>
          <p:cNvSpPr txBox="1">
            <a:spLocks noGrp="1"/>
          </p:cNvSpPr>
          <p:nvPr>
            <p:ph type="ctrTitle"/>
          </p:nvPr>
        </p:nvSpPr>
        <p:spPr>
          <a:xfrm>
            <a:off x="5409602" y="2491585"/>
            <a:ext cx="2763300" cy="1036200"/>
          </a:xfrm>
          <a:prstGeom prst="rect">
            <a:avLst/>
          </a:prstGeom>
          <a:noFill/>
          <a:ln>
            <a:noFill/>
          </a:ln>
        </p:spPr>
        <p:txBody>
          <a:bodyPr spcFirstLastPara="1" wrap="square" lIns="34300" tIns="17150" rIns="34300" bIns="17150" anchor="ctr" anchorCtr="0">
            <a:noAutofit/>
          </a:bodyPr>
          <a:lstStyle/>
          <a:p>
            <a:pPr marL="0" lvl="0" indent="0" algn="l" rtl="0">
              <a:lnSpc>
                <a:spcPct val="100000"/>
              </a:lnSpc>
              <a:spcBef>
                <a:spcPts val="0"/>
              </a:spcBef>
              <a:spcAft>
                <a:spcPts val="0"/>
              </a:spcAft>
              <a:buClr>
                <a:srgbClr val="2B209E"/>
              </a:buClr>
              <a:buSzPts val="3800"/>
              <a:buFont typeface="Arial"/>
              <a:buNone/>
            </a:pPr>
            <a:r>
              <a:rPr lang="en-GB" sz="3800">
                <a:solidFill>
                  <a:srgbClr val="2B209E"/>
                </a:solidFill>
                <a:latin typeface="Raleway"/>
                <a:ea typeface="Raleway"/>
                <a:cs typeface="Raleway"/>
                <a:sym typeface="Raleway"/>
              </a:rPr>
              <a:t>Thank </a:t>
            </a:r>
            <a:r>
              <a:rPr lang="en-GB" sz="3800">
                <a:solidFill>
                  <a:srgbClr val="2B209E"/>
                </a:solidFill>
                <a:latin typeface="Raleway SemiBold"/>
                <a:ea typeface="Raleway SemiBold"/>
                <a:cs typeface="Raleway SemiBold"/>
                <a:sym typeface="Raleway SemiBold"/>
              </a:rPr>
              <a:t>you!</a:t>
            </a:r>
            <a:endParaRPr sz="3800">
              <a:solidFill>
                <a:srgbClr val="2B209E"/>
              </a:solidFill>
              <a:latin typeface="Raleway SemiBold"/>
              <a:ea typeface="Raleway SemiBold"/>
              <a:cs typeface="Raleway SemiBold"/>
              <a:sym typeface="Raleway SemiBold"/>
            </a:endParaRPr>
          </a:p>
        </p:txBody>
      </p:sp>
      <p:pic>
        <p:nvPicPr>
          <p:cNvPr id="913" name="Google Shape;913;p137"/>
          <p:cNvPicPr preferRelativeResize="0"/>
          <p:nvPr/>
        </p:nvPicPr>
        <p:blipFill rotWithShape="1">
          <a:blip r:embed="rId3">
            <a:alphaModFix/>
          </a:blip>
          <a:srcRect l="139" r="139"/>
          <a:stretch/>
        </p:blipFill>
        <p:spPr>
          <a:xfrm>
            <a:off x="518236" y="487379"/>
            <a:ext cx="851774" cy="646602"/>
          </a:xfrm>
          <a:prstGeom prst="rect">
            <a:avLst/>
          </a:prstGeom>
          <a:noFill/>
          <a:ln>
            <a:noFill/>
          </a:ln>
        </p:spPr>
      </p:pic>
      <p:cxnSp>
        <p:nvCxnSpPr>
          <p:cNvPr id="914" name="Google Shape;914;p137"/>
          <p:cNvCxnSpPr/>
          <p:nvPr/>
        </p:nvCxnSpPr>
        <p:spPr>
          <a:xfrm>
            <a:off x="4957568" y="2466231"/>
            <a:ext cx="0" cy="1061700"/>
          </a:xfrm>
          <a:prstGeom prst="straightConnector1">
            <a:avLst/>
          </a:prstGeom>
          <a:noFill/>
          <a:ln w="25400" cap="flat" cmpd="sng">
            <a:solidFill>
              <a:srgbClr val="2B209E"/>
            </a:solidFill>
            <a:prstDash val="dash"/>
            <a:miter lim="800000"/>
            <a:headEnd type="none" w="sm" len="sm"/>
            <a:tailEnd type="none" w="sm" len="sm"/>
          </a:ln>
        </p:spPr>
      </p:cxnSp>
      <p:sp>
        <p:nvSpPr>
          <p:cNvPr id="915" name="Google Shape;915;p137"/>
          <p:cNvSpPr/>
          <p:nvPr/>
        </p:nvSpPr>
        <p:spPr>
          <a:xfrm>
            <a:off x="4912474" y="2584034"/>
            <a:ext cx="90300" cy="90300"/>
          </a:xfrm>
          <a:prstGeom prst="ellipse">
            <a:avLst/>
          </a:prstGeom>
          <a:solidFill>
            <a:srgbClr val="2B209E"/>
          </a:solidFill>
          <a:ln w="10160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916" name="Google Shape;916;p137"/>
          <p:cNvSpPr/>
          <p:nvPr/>
        </p:nvSpPr>
        <p:spPr>
          <a:xfrm>
            <a:off x="4874552" y="3225708"/>
            <a:ext cx="166200" cy="166200"/>
          </a:xfrm>
          <a:prstGeom prst="diamond">
            <a:avLst/>
          </a:prstGeom>
          <a:solidFill>
            <a:srgbClr val="82DBE1"/>
          </a:solidFill>
          <a:ln w="9525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917" name="Google Shape;917;p137"/>
          <p:cNvSpPr/>
          <p:nvPr/>
        </p:nvSpPr>
        <p:spPr>
          <a:xfrm flipH="1">
            <a:off x="1242643" y="836559"/>
            <a:ext cx="2753700" cy="4053900"/>
          </a:xfrm>
          <a:prstGeom prst="snip2DiagRect">
            <a:avLst>
              <a:gd name="adj1" fmla="val 0"/>
              <a:gd name="adj2" fmla="val 50000"/>
            </a:avLst>
          </a:prstGeom>
          <a:noFill/>
          <a:ln w="25400" cap="flat" cmpd="sng">
            <a:solidFill>
              <a:srgbClr val="2C21AC"/>
            </a:solidFill>
            <a:prstDash val="dash"/>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b="0" i="0" u="none" strike="noStrike" cap="none">
              <a:solidFill>
                <a:schemeClr val="lt1"/>
              </a:solidFill>
              <a:latin typeface="Calibri"/>
              <a:ea typeface="Calibri"/>
              <a:cs typeface="Calibri"/>
              <a:sym typeface="Calibri"/>
            </a:endParaRPr>
          </a:p>
        </p:txBody>
      </p:sp>
      <p:sp>
        <p:nvSpPr>
          <p:cNvPr id="918" name="Google Shape;918;p137"/>
          <p:cNvSpPr txBox="1"/>
          <p:nvPr/>
        </p:nvSpPr>
        <p:spPr>
          <a:xfrm flipH="1">
            <a:off x="1021607" y="3004873"/>
            <a:ext cx="68100" cy="142500"/>
          </a:xfrm>
          <a:prstGeom prst="rect">
            <a:avLst/>
          </a:prstGeom>
          <a:noFill/>
          <a:ln>
            <a:noFill/>
          </a:ln>
        </p:spPr>
        <p:txBody>
          <a:bodyPr spcFirstLastPara="1" wrap="square" lIns="34300" tIns="17150" rIns="34300" bIns="17150" anchor="t" anchorCtr="0">
            <a:sp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919" name="Google Shape;919;p137"/>
          <p:cNvSpPr/>
          <p:nvPr/>
        </p:nvSpPr>
        <p:spPr>
          <a:xfrm flipH="1">
            <a:off x="2029242" y="1345397"/>
            <a:ext cx="88800" cy="90600"/>
          </a:xfrm>
          <a:prstGeom prst="ellipse">
            <a:avLst/>
          </a:prstGeom>
          <a:solidFill>
            <a:srgbClr val="2B209E"/>
          </a:solidFill>
          <a:ln w="10160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920" name="Google Shape;920;p137"/>
          <p:cNvSpPr/>
          <p:nvPr/>
        </p:nvSpPr>
        <p:spPr>
          <a:xfrm flipH="1">
            <a:off x="1156941" y="3928356"/>
            <a:ext cx="163500" cy="166500"/>
          </a:xfrm>
          <a:prstGeom prst="diamond">
            <a:avLst/>
          </a:prstGeom>
          <a:solidFill>
            <a:srgbClr val="82DBE1"/>
          </a:solidFill>
          <a:ln w="9525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921" name="Google Shape;921;p137"/>
          <p:cNvSpPr txBox="1"/>
          <p:nvPr/>
        </p:nvSpPr>
        <p:spPr>
          <a:xfrm>
            <a:off x="5409600" y="3391753"/>
            <a:ext cx="2223900" cy="469500"/>
          </a:xfrm>
          <a:prstGeom prst="rect">
            <a:avLst/>
          </a:prstGeom>
          <a:noFill/>
          <a:ln>
            <a:noFill/>
          </a:ln>
        </p:spPr>
        <p:txBody>
          <a:bodyPr spcFirstLastPara="1" wrap="square" lIns="34300" tIns="34300" rIns="34300" bIns="34300" anchor="t" anchorCtr="0">
            <a:spAutoFit/>
          </a:bodyPr>
          <a:lstStyle/>
          <a:p>
            <a:pPr marL="0" lvl="0" indent="0" algn="l" rtl="0">
              <a:spcBef>
                <a:spcPts val="0"/>
              </a:spcBef>
              <a:spcAft>
                <a:spcPts val="0"/>
              </a:spcAft>
              <a:buNone/>
            </a:pPr>
            <a:endParaRPr sz="1300">
              <a:solidFill>
                <a:srgbClr val="2B209E"/>
              </a:solidFill>
              <a:latin typeface="Calibri"/>
              <a:ea typeface="Calibri"/>
              <a:cs typeface="Calibri"/>
              <a:sym typeface="Calibri"/>
            </a:endParaRPr>
          </a:p>
          <a:p>
            <a:pPr marL="0" lvl="0" indent="0" algn="l" rtl="0">
              <a:spcBef>
                <a:spcPts val="0"/>
              </a:spcBef>
              <a:spcAft>
                <a:spcPts val="0"/>
              </a:spcAft>
              <a:buNone/>
            </a:pPr>
            <a:endParaRPr sz="1300">
              <a:solidFill>
                <a:srgbClr val="2B209E"/>
              </a:solidFill>
              <a:latin typeface="Calibri"/>
              <a:ea typeface="Calibri"/>
              <a:cs typeface="Calibri"/>
              <a:sym typeface="Calibri"/>
            </a:endParaRPr>
          </a:p>
        </p:txBody>
      </p:sp>
      <p:pic>
        <p:nvPicPr>
          <p:cNvPr id="922" name="Google Shape;922;p137"/>
          <p:cNvPicPr preferRelativeResize="0"/>
          <p:nvPr/>
        </p:nvPicPr>
        <p:blipFill rotWithShape="1">
          <a:blip r:embed="rId4">
            <a:alphaModFix/>
          </a:blip>
          <a:srcRect l="16708" r="38819"/>
          <a:stretch/>
        </p:blipFill>
        <p:spPr>
          <a:xfrm flipH="1">
            <a:off x="1370124" y="967219"/>
            <a:ext cx="2532000" cy="3794100"/>
          </a:xfrm>
          <a:prstGeom prst="snip2DiagRect">
            <a:avLst>
              <a:gd name="adj1" fmla="val 0"/>
              <a:gd name="adj2" fmla="val 50000"/>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84"/>
          <p:cNvPicPr preferRelativeResize="0"/>
          <p:nvPr/>
        </p:nvPicPr>
        <p:blipFill>
          <a:blip r:embed="rId3">
            <a:alphaModFix/>
          </a:blip>
          <a:stretch>
            <a:fillRect/>
          </a:stretch>
        </p:blipFill>
        <p:spPr>
          <a:xfrm>
            <a:off x="152400" y="152400"/>
            <a:ext cx="8564961" cy="4838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85"/>
          <p:cNvSpPr/>
          <p:nvPr/>
        </p:nvSpPr>
        <p:spPr>
          <a:xfrm>
            <a:off x="3963120" y="2210888"/>
            <a:ext cx="2838900" cy="229800"/>
          </a:xfrm>
          <a:prstGeom prst="rect">
            <a:avLst/>
          </a:prstGeom>
          <a:solidFill>
            <a:srgbClr val="D8E5FF">
              <a:alpha val="89800"/>
            </a:srgbClr>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410" name="Google Shape;410;p85"/>
          <p:cNvSpPr/>
          <p:nvPr/>
        </p:nvSpPr>
        <p:spPr>
          <a:xfrm>
            <a:off x="2286448" y="2210888"/>
            <a:ext cx="1576800" cy="229800"/>
          </a:xfrm>
          <a:prstGeom prst="rect">
            <a:avLst/>
          </a:prstGeom>
          <a:solidFill>
            <a:srgbClr val="D8E5FF">
              <a:alpha val="89800"/>
            </a:srgbClr>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411" name="Google Shape;411;p85"/>
          <p:cNvSpPr txBox="1"/>
          <p:nvPr/>
        </p:nvSpPr>
        <p:spPr>
          <a:xfrm>
            <a:off x="2285552" y="1924088"/>
            <a:ext cx="4572900" cy="577200"/>
          </a:xfrm>
          <a:prstGeom prst="rect">
            <a:avLst/>
          </a:prstGeom>
          <a:noFill/>
          <a:ln>
            <a:noFill/>
          </a:ln>
        </p:spPr>
        <p:txBody>
          <a:bodyPr spcFirstLastPara="1" wrap="square" lIns="34300" tIns="34300" rIns="34300" bIns="34300" anchor="t" anchorCtr="0">
            <a:spAutoFit/>
          </a:bodyPr>
          <a:lstStyle/>
          <a:p>
            <a:pPr marL="0" lvl="0" indent="0" algn="ctr" rtl="0">
              <a:lnSpc>
                <a:spcPct val="117683"/>
              </a:lnSpc>
              <a:spcBef>
                <a:spcPts val="0"/>
              </a:spcBef>
              <a:spcAft>
                <a:spcPts val="0"/>
              </a:spcAft>
              <a:buNone/>
            </a:pPr>
            <a:r>
              <a:rPr lang="en-GB" sz="3300" b="1">
                <a:solidFill>
                  <a:srgbClr val="2B209E"/>
                </a:solidFill>
                <a:latin typeface="Raleway"/>
                <a:ea typeface="Raleway"/>
                <a:cs typeface="Raleway"/>
                <a:sym typeface="Raleway"/>
              </a:rPr>
              <a:t>Digital   Public Goods</a:t>
            </a:r>
            <a:endParaRPr sz="3300" b="1"/>
          </a:p>
        </p:txBody>
      </p:sp>
      <p:sp>
        <p:nvSpPr>
          <p:cNvPr id="412" name="Google Shape;412;p85"/>
          <p:cNvSpPr txBox="1"/>
          <p:nvPr/>
        </p:nvSpPr>
        <p:spPr>
          <a:xfrm>
            <a:off x="334078" y="203747"/>
            <a:ext cx="1952400" cy="1454700"/>
          </a:xfrm>
          <a:prstGeom prst="rect">
            <a:avLst/>
          </a:prstGeom>
          <a:noFill/>
          <a:ln>
            <a:noFill/>
          </a:ln>
        </p:spPr>
        <p:txBody>
          <a:bodyPr spcFirstLastPara="1" wrap="square" lIns="34300" tIns="34300" rIns="34300" bIns="34300" anchor="t" anchorCtr="0">
            <a:spAutoFit/>
          </a:bodyPr>
          <a:lstStyle/>
          <a:p>
            <a:pPr marL="0" lvl="0" indent="0" algn="l" rtl="0">
              <a:spcBef>
                <a:spcPts val="0"/>
              </a:spcBef>
              <a:spcAft>
                <a:spcPts val="0"/>
              </a:spcAft>
              <a:buNone/>
            </a:pPr>
            <a:r>
              <a:rPr lang="en-GB" sz="1500" b="1">
                <a:solidFill>
                  <a:srgbClr val="2B209E"/>
                </a:solidFill>
                <a:latin typeface="Avenir"/>
                <a:ea typeface="Avenir"/>
                <a:cs typeface="Avenir"/>
                <a:sym typeface="Avenir"/>
              </a:rPr>
              <a:t>Digital technologies: </a:t>
            </a:r>
            <a:r>
              <a:rPr lang="en-GB" sz="1500">
                <a:solidFill>
                  <a:srgbClr val="2B209E"/>
                </a:solidFill>
                <a:latin typeface="Avenir"/>
                <a:ea typeface="Avenir"/>
                <a:cs typeface="Avenir"/>
                <a:sym typeface="Avenir"/>
              </a:rPr>
              <a:t>electronic tools, systems, devices and resources that generate, store or process data.</a:t>
            </a:r>
            <a:endParaRPr sz="1500">
              <a:solidFill>
                <a:srgbClr val="2B209E"/>
              </a:solidFill>
              <a:latin typeface="Avenir"/>
              <a:ea typeface="Avenir"/>
              <a:cs typeface="Avenir"/>
              <a:sym typeface="Avenir"/>
            </a:endParaRPr>
          </a:p>
        </p:txBody>
      </p:sp>
      <p:cxnSp>
        <p:nvCxnSpPr>
          <p:cNvPr id="413" name="Google Shape;413;p85"/>
          <p:cNvCxnSpPr>
            <a:endCxn id="412" idx="3"/>
          </p:cNvCxnSpPr>
          <p:nvPr/>
        </p:nvCxnSpPr>
        <p:spPr>
          <a:xfrm rot="5400000" flipH="1">
            <a:off x="2234128" y="983447"/>
            <a:ext cx="1054500" cy="949800"/>
          </a:xfrm>
          <a:prstGeom prst="curvedConnector2">
            <a:avLst/>
          </a:prstGeom>
          <a:noFill/>
          <a:ln w="38100" cap="flat" cmpd="sng">
            <a:solidFill>
              <a:srgbClr val="2B209E"/>
            </a:solidFill>
            <a:prstDash val="dot"/>
            <a:round/>
            <a:headEnd type="oval" w="med" len="med"/>
            <a:tailEnd type="oval" w="med" len="med"/>
          </a:ln>
        </p:spPr>
      </p:cxnSp>
      <p:sp>
        <p:nvSpPr>
          <p:cNvPr id="414" name="Google Shape;414;p85"/>
          <p:cNvSpPr txBox="1"/>
          <p:nvPr/>
        </p:nvSpPr>
        <p:spPr>
          <a:xfrm>
            <a:off x="4389976" y="3505650"/>
            <a:ext cx="4390500" cy="1223700"/>
          </a:xfrm>
          <a:prstGeom prst="rect">
            <a:avLst/>
          </a:prstGeom>
          <a:noFill/>
          <a:ln>
            <a:noFill/>
          </a:ln>
        </p:spPr>
        <p:txBody>
          <a:bodyPr spcFirstLastPara="1" wrap="square" lIns="34300" tIns="34300" rIns="34300" bIns="34300" anchor="t" anchorCtr="0">
            <a:spAutoFit/>
          </a:bodyPr>
          <a:lstStyle/>
          <a:p>
            <a:pPr marL="0" lvl="0" indent="0" algn="l" rtl="0">
              <a:spcBef>
                <a:spcPts val="0"/>
              </a:spcBef>
              <a:spcAft>
                <a:spcPts val="0"/>
              </a:spcAft>
              <a:buNone/>
            </a:pPr>
            <a:r>
              <a:rPr lang="en-GB" sz="1500" b="1">
                <a:solidFill>
                  <a:srgbClr val="2B209E"/>
                </a:solidFill>
                <a:latin typeface="Avenir"/>
                <a:ea typeface="Avenir"/>
                <a:cs typeface="Avenir"/>
                <a:sym typeface="Avenir"/>
              </a:rPr>
              <a:t>Public Good: </a:t>
            </a:r>
            <a:r>
              <a:rPr lang="en-GB" sz="1500">
                <a:solidFill>
                  <a:srgbClr val="2B209E"/>
                </a:solidFill>
                <a:latin typeface="Avenir"/>
                <a:ea typeface="Avenir"/>
                <a:cs typeface="Avenir"/>
                <a:sym typeface="Avenir"/>
              </a:rPr>
              <a:t>a commodity or service that is provided without profit to all society members, either by the governments, private individuals or organisations which that benefit the public well-being.</a:t>
            </a:r>
            <a:endParaRPr sz="1500" b="1">
              <a:solidFill>
                <a:srgbClr val="2B209E"/>
              </a:solidFill>
              <a:latin typeface="Avenir"/>
              <a:ea typeface="Avenir"/>
              <a:cs typeface="Avenir"/>
              <a:sym typeface="Avenir"/>
            </a:endParaRPr>
          </a:p>
        </p:txBody>
      </p:sp>
      <p:cxnSp>
        <p:nvCxnSpPr>
          <p:cNvPr id="415" name="Google Shape;415;p85"/>
          <p:cNvCxnSpPr>
            <a:endCxn id="414" idx="0"/>
          </p:cNvCxnSpPr>
          <p:nvPr/>
        </p:nvCxnSpPr>
        <p:spPr>
          <a:xfrm rot="-5400000" flipH="1">
            <a:off x="5641876" y="2562300"/>
            <a:ext cx="943800" cy="942900"/>
          </a:xfrm>
          <a:prstGeom prst="curvedConnector3">
            <a:avLst>
              <a:gd name="adj1" fmla="val 50000"/>
            </a:avLst>
          </a:prstGeom>
          <a:noFill/>
          <a:ln w="38100" cap="flat" cmpd="sng">
            <a:solidFill>
              <a:srgbClr val="2B209E"/>
            </a:solidFill>
            <a:prstDash val="dot"/>
            <a:round/>
            <a:headEnd type="oval" w="med" len="med"/>
            <a:tailEnd type="oval" w="med" len="med"/>
          </a:ln>
        </p:spPr>
      </p:cxnSp>
      <p:pic>
        <p:nvPicPr>
          <p:cNvPr id="416" name="Google Shape;416;p85"/>
          <p:cNvPicPr preferRelativeResize="0"/>
          <p:nvPr/>
        </p:nvPicPr>
        <p:blipFill rotWithShape="1">
          <a:blip r:embed="rId3">
            <a:alphaModFix/>
          </a:blip>
          <a:srcRect l="139" r="139"/>
          <a:stretch/>
        </p:blipFill>
        <p:spPr>
          <a:xfrm>
            <a:off x="7750417" y="203750"/>
            <a:ext cx="851775" cy="646602"/>
          </a:xfrm>
          <a:prstGeom prst="rect">
            <a:avLst/>
          </a:prstGeom>
          <a:noFill/>
          <a:ln>
            <a:noFill/>
          </a:ln>
        </p:spPr>
      </p:pic>
      <p:pic>
        <p:nvPicPr>
          <p:cNvPr id="417" name="Google Shape;417;p85"/>
          <p:cNvPicPr preferRelativeResize="0"/>
          <p:nvPr/>
        </p:nvPicPr>
        <p:blipFill>
          <a:blip r:embed="rId4">
            <a:alphaModFix/>
          </a:blip>
          <a:stretch>
            <a:fillRect/>
          </a:stretch>
        </p:blipFill>
        <p:spPr>
          <a:xfrm>
            <a:off x="125675" y="2501325"/>
            <a:ext cx="4089677" cy="24294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86"/>
          <p:cNvPicPr preferRelativeResize="0"/>
          <p:nvPr/>
        </p:nvPicPr>
        <p:blipFill rotWithShape="1">
          <a:blip r:embed="rId3">
            <a:alphaModFix/>
          </a:blip>
          <a:srcRect l="15386" t="8917" r="54367" b="47216"/>
          <a:stretch/>
        </p:blipFill>
        <p:spPr>
          <a:xfrm>
            <a:off x="2167859" y="698991"/>
            <a:ext cx="4922700" cy="3853500"/>
          </a:xfrm>
          <a:prstGeom prst="round2DiagRect">
            <a:avLst>
              <a:gd name="adj1" fmla="val 16667"/>
              <a:gd name="adj2" fmla="val 0"/>
            </a:avLst>
          </a:prstGeom>
          <a:noFill/>
          <a:ln>
            <a:noFill/>
          </a:ln>
        </p:spPr>
      </p:pic>
      <p:cxnSp>
        <p:nvCxnSpPr>
          <p:cNvPr id="424" name="Google Shape;424;p86"/>
          <p:cNvCxnSpPr/>
          <p:nvPr/>
        </p:nvCxnSpPr>
        <p:spPr>
          <a:xfrm>
            <a:off x="1429100" y="1980142"/>
            <a:ext cx="22500" cy="2366700"/>
          </a:xfrm>
          <a:prstGeom prst="straightConnector1">
            <a:avLst/>
          </a:prstGeom>
          <a:noFill/>
          <a:ln w="25400" cap="flat" cmpd="sng">
            <a:solidFill>
              <a:srgbClr val="2B209E"/>
            </a:solidFill>
            <a:prstDash val="dash"/>
            <a:miter lim="800000"/>
            <a:headEnd type="none" w="sm" len="sm"/>
            <a:tailEnd type="none" w="sm" len="sm"/>
          </a:ln>
        </p:spPr>
      </p:cxnSp>
      <p:sp>
        <p:nvSpPr>
          <p:cNvPr id="425" name="Google Shape;425;p86"/>
          <p:cNvSpPr/>
          <p:nvPr/>
        </p:nvSpPr>
        <p:spPr>
          <a:xfrm>
            <a:off x="1384006" y="2097945"/>
            <a:ext cx="90300" cy="90300"/>
          </a:xfrm>
          <a:prstGeom prst="ellipse">
            <a:avLst/>
          </a:prstGeom>
          <a:solidFill>
            <a:srgbClr val="2B209E"/>
          </a:solidFill>
          <a:ln w="10160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426" name="Google Shape;426;p86"/>
          <p:cNvSpPr/>
          <p:nvPr/>
        </p:nvSpPr>
        <p:spPr>
          <a:xfrm>
            <a:off x="1346085" y="2631334"/>
            <a:ext cx="166200" cy="166200"/>
          </a:xfrm>
          <a:prstGeom prst="diamond">
            <a:avLst/>
          </a:prstGeom>
          <a:solidFill>
            <a:srgbClr val="82DBE1"/>
          </a:solidFill>
          <a:ln w="95250" cap="flat" cmpd="sng">
            <a:solidFill>
              <a:schemeClr val="l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427" name="Google Shape;427;p86"/>
          <p:cNvSpPr txBox="1"/>
          <p:nvPr/>
        </p:nvSpPr>
        <p:spPr>
          <a:xfrm>
            <a:off x="831900" y="347550"/>
            <a:ext cx="3202800" cy="910200"/>
          </a:xfrm>
          <a:prstGeom prst="rect">
            <a:avLst/>
          </a:prstGeom>
          <a:noFill/>
          <a:ln>
            <a:noFill/>
          </a:ln>
        </p:spPr>
        <p:txBody>
          <a:bodyPr spcFirstLastPara="1" wrap="square" lIns="34300" tIns="17150" rIns="34300" bIns="17150" anchor="ctr" anchorCtr="0">
            <a:spAutoFit/>
          </a:bodyPr>
          <a:lstStyle/>
          <a:p>
            <a:pPr marL="0" marR="0" lvl="0" indent="0" algn="l" rtl="0">
              <a:lnSpc>
                <a:spcPct val="98069"/>
              </a:lnSpc>
              <a:spcBef>
                <a:spcPts val="0"/>
              </a:spcBef>
              <a:spcAft>
                <a:spcPts val="0"/>
              </a:spcAft>
              <a:buNone/>
            </a:pPr>
            <a:r>
              <a:rPr lang="en-GB" sz="2900">
                <a:solidFill>
                  <a:srgbClr val="2B209E"/>
                </a:solidFill>
                <a:latin typeface="Raleway"/>
                <a:ea typeface="Raleway"/>
                <a:cs typeface="Raleway"/>
                <a:sym typeface="Raleway"/>
              </a:rPr>
              <a:t>Digital Public Goods</a:t>
            </a:r>
            <a:endParaRPr sz="800">
              <a:latin typeface="Raleway"/>
              <a:ea typeface="Raleway"/>
              <a:cs typeface="Raleway"/>
              <a:sym typeface="Raleway"/>
            </a:endParaRPr>
          </a:p>
        </p:txBody>
      </p:sp>
      <p:sp>
        <p:nvSpPr>
          <p:cNvPr id="428" name="Google Shape;428;p86"/>
          <p:cNvSpPr/>
          <p:nvPr/>
        </p:nvSpPr>
        <p:spPr>
          <a:xfrm rot="151824">
            <a:off x="5619164" y="2986455"/>
            <a:ext cx="3125748" cy="1809873"/>
          </a:xfrm>
          <a:prstGeom prst="triangl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34300" tIns="34300" rIns="34300" bIns="34300" anchor="ctr" anchorCtr="0">
            <a:noAutofit/>
          </a:bodyPr>
          <a:lstStyle/>
          <a:p>
            <a:pPr marL="0" lvl="0" indent="0" algn="l" rtl="0">
              <a:spcBef>
                <a:spcPts val="0"/>
              </a:spcBef>
              <a:spcAft>
                <a:spcPts val="0"/>
              </a:spcAft>
              <a:buNone/>
            </a:pPr>
            <a:endParaRPr/>
          </a:p>
        </p:txBody>
      </p:sp>
      <p:pic>
        <p:nvPicPr>
          <p:cNvPr id="429" name="Google Shape;429;p86"/>
          <p:cNvPicPr preferRelativeResize="0"/>
          <p:nvPr/>
        </p:nvPicPr>
        <p:blipFill rotWithShape="1">
          <a:blip r:embed="rId4">
            <a:alphaModFix/>
          </a:blip>
          <a:srcRect l="139" r="139"/>
          <a:stretch/>
        </p:blipFill>
        <p:spPr>
          <a:xfrm>
            <a:off x="7867692" y="309500"/>
            <a:ext cx="851775" cy="64660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ikimedia Foundation">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3268</Words>
  <Application>Microsoft Macintosh PowerPoint</Application>
  <PresentationFormat>On-screen Show (16:9)</PresentationFormat>
  <Paragraphs>264</Paragraphs>
  <Slides>60</Slides>
  <Notes>60</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60</vt:i4>
      </vt:variant>
    </vt:vector>
  </HeadingPairs>
  <TitlesOfParts>
    <vt:vector size="80" baseType="lpstr">
      <vt:lpstr>Source Serif Pro</vt:lpstr>
      <vt:lpstr>Plus Jakarta Sans ExtraBold</vt:lpstr>
      <vt:lpstr>Montserrat</vt:lpstr>
      <vt:lpstr>Calibri</vt:lpstr>
      <vt:lpstr>Proxima Nova</vt:lpstr>
      <vt:lpstr>Helvetica Neue Light</vt:lpstr>
      <vt:lpstr>Nunito</vt:lpstr>
      <vt:lpstr>Arial</vt:lpstr>
      <vt:lpstr>Plus Jakarta Sans Medium</vt:lpstr>
      <vt:lpstr>Plus Jakarta Sans Light</vt:lpstr>
      <vt:lpstr>Google Sans</vt:lpstr>
      <vt:lpstr>Raleway Medium</vt:lpstr>
      <vt:lpstr>Plus Jakarta Sans SemiBold</vt:lpstr>
      <vt:lpstr>Avenir</vt:lpstr>
      <vt:lpstr>Raleway</vt:lpstr>
      <vt:lpstr>Plus Jakarta Sans</vt:lpstr>
      <vt:lpstr>Raleway SemiBold</vt:lpstr>
      <vt:lpstr>Simple Light</vt:lpstr>
      <vt:lpstr>Simple Light</vt:lpstr>
      <vt:lpstr>Wikimedia Foundation</vt:lpstr>
      <vt:lpstr>Scaling Open-Source Solutions to Achieve the Sustainable Development Goals: A Global Call to 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Wikipedia is now a Digital Public Good!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TOR Browser is now a Digital Public Good!</vt:lpstr>
      <vt:lpstr>Open Food Facts is now  a Digital Public Good!</vt:lpstr>
      <vt:lpstr>PowerPoint Presentation</vt:lpstr>
      <vt:lpstr>We’re helping tackle UN-SDG goals 3, 12 &amp; 13</vt:lpstr>
      <vt:lpstr>The impact of food on health and the planet</vt:lpstr>
      <vt:lpstr>Empower global citizens to have an impact</vt:lpstr>
      <vt:lpstr>PowerPoint Presentation</vt:lpstr>
      <vt:lpstr>Our collective impact with Nutri-Score</vt:lpstr>
      <vt:lpstr>Civil society can accelerate policy: Eco-Score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Amreen Taneja</cp:lastModifiedBy>
  <cp:revision>1</cp:revision>
  <dcterms:modified xsi:type="dcterms:W3CDTF">2025-02-01T07:20:53Z</dcterms:modified>
</cp:coreProperties>
</file>