
<file path=[Content_Types].xml><?xml version="1.0" encoding="utf-8"?>
<Types xmlns="http://schemas.openxmlformats.org/package/2006/content-types">
  <Default Extension="0"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34"/>
  </p:notesMasterIdLst>
  <p:sldIdLst>
    <p:sldId id="256" r:id="rId5"/>
    <p:sldId id="2147483151" r:id="rId6"/>
    <p:sldId id="2147483160" r:id="rId7"/>
    <p:sldId id="2147479825" r:id="rId8"/>
    <p:sldId id="1047" r:id="rId9"/>
    <p:sldId id="2147483115" r:id="rId10"/>
    <p:sldId id="2147483117" r:id="rId11"/>
    <p:sldId id="2147483158" r:id="rId12"/>
    <p:sldId id="2147483159" r:id="rId13"/>
    <p:sldId id="2147483123" r:id="rId14"/>
    <p:sldId id="291" r:id="rId15"/>
    <p:sldId id="2147483119" r:id="rId16"/>
    <p:sldId id="2147483121" r:id="rId17"/>
    <p:sldId id="2147483122" r:id="rId18"/>
    <p:sldId id="2147483127" r:id="rId19"/>
    <p:sldId id="2147483132" r:id="rId20"/>
    <p:sldId id="2147483154" r:id="rId21"/>
    <p:sldId id="2147483140" r:id="rId22"/>
    <p:sldId id="2147483142" r:id="rId23"/>
    <p:sldId id="2147483143" r:id="rId24"/>
    <p:sldId id="2147483144" r:id="rId25"/>
    <p:sldId id="2147483146" r:id="rId26"/>
    <p:sldId id="2147483148" r:id="rId27"/>
    <p:sldId id="2147483131" r:id="rId28"/>
    <p:sldId id="2147483138" r:id="rId29"/>
    <p:sldId id="2147483155" r:id="rId30"/>
    <p:sldId id="2147483156" r:id="rId31"/>
    <p:sldId id="2147473619" r:id="rId32"/>
    <p:sldId id="2147483150" r:id="rId33"/>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5483B8-7199-4224-96E5-F7C3B1790781}" v="325" dt="2025-01-31T22:46:29.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60337" autoAdjust="0"/>
  </p:normalViewPr>
  <p:slideViewPr>
    <p:cSldViewPr snapToGrid="0">
      <p:cViewPr varScale="1">
        <p:scale>
          <a:sx n="43" d="100"/>
          <a:sy n="43" d="100"/>
        </p:scale>
        <p:origin x="2214" y="4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us, Stefan" userId="227a7de6-be05-4e89-8f72-9cf70e78a63a" providerId="ADAL" clId="{E75483B8-7199-4224-96E5-F7C3B1790781}"/>
    <pc:docChg chg="undo custSel addSld delSld modSld">
      <pc:chgData name="Raus, Stefan" userId="227a7de6-be05-4e89-8f72-9cf70e78a63a" providerId="ADAL" clId="{E75483B8-7199-4224-96E5-F7C3B1790781}" dt="2025-01-31T22:46:29.583" v="3790"/>
      <pc:docMkLst>
        <pc:docMk/>
      </pc:docMkLst>
      <pc:sldChg chg="addSp delSp modSp mod setBg setClrOvrMap delDesignElem chgLayout modNotesTx">
        <pc:chgData name="Raus, Stefan" userId="227a7de6-be05-4e89-8f72-9cf70e78a63a" providerId="ADAL" clId="{E75483B8-7199-4224-96E5-F7C3B1790781}" dt="2025-01-31T22:33:21.931" v="3608" actId="2711"/>
        <pc:sldMkLst>
          <pc:docMk/>
          <pc:sldMk cId="2511848344" sldId="256"/>
        </pc:sldMkLst>
        <pc:spChg chg="mod ord">
          <ac:chgData name="Raus, Stefan" userId="227a7de6-be05-4e89-8f72-9cf70e78a63a" providerId="ADAL" clId="{E75483B8-7199-4224-96E5-F7C3B1790781}" dt="2025-01-31T22:33:21.931" v="3608" actId="2711"/>
          <ac:spMkLst>
            <pc:docMk/>
            <pc:sldMk cId="2511848344" sldId="256"/>
            <ac:spMk id="2" creationId="{91C89FBE-E0B6-7A89-7A14-127D08228A48}"/>
          </ac:spMkLst>
        </pc:spChg>
        <pc:spChg chg="add del mod">
          <ac:chgData name="Raus, Stefan" userId="227a7de6-be05-4e89-8f72-9cf70e78a63a" providerId="ADAL" clId="{E75483B8-7199-4224-96E5-F7C3B1790781}" dt="2025-01-30T19:04:21.503" v="29" actId="478"/>
          <ac:spMkLst>
            <pc:docMk/>
            <pc:sldMk cId="2511848344" sldId="256"/>
            <ac:spMk id="3" creationId="{FAED2C18-F583-E20F-C836-8BF137F39F92}"/>
          </ac:spMkLst>
        </pc:spChg>
        <pc:spChg chg="mod ord">
          <ac:chgData name="Raus, Stefan" userId="227a7de6-be05-4e89-8f72-9cf70e78a63a" providerId="ADAL" clId="{E75483B8-7199-4224-96E5-F7C3B1790781}" dt="2025-01-30T19:08:02.023" v="145" actId="20577"/>
          <ac:spMkLst>
            <pc:docMk/>
            <pc:sldMk cId="2511848344" sldId="256"/>
            <ac:spMk id="4" creationId="{6C4C385C-827E-E14D-00A0-3C551C8BA858}"/>
          </ac:spMkLst>
        </pc:spChg>
        <pc:spChg chg="add del">
          <ac:chgData name="Raus, Stefan" userId="227a7de6-be05-4e89-8f72-9cf70e78a63a" providerId="ADAL" clId="{E75483B8-7199-4224-96E5-F7C3B1790781}" dt="2025-01-30T18:59:32.091" v="5" actId="26606"/>
          <ac:spMkLst>
            <pc:docMk/>
            <pc:sldMk cId="2511848344" sldId="256"/>
            <ac:spMk id="17" creationId="{15655827-B42D-4180-88D3-D83F25E4BD1C}"/>
          </ac:spMkLst>
        </pc:spChg>
        <pc:spChg chg="add del">
          <ac:chgData name="Raus, Stefan" userId="227a7de6-be05-4e89-8f72-9cf70e78a63a" providerId="ADAL" clId="{E75483B8-7199-4224-96E5-F7C3B1790781}" dt="2025-01-30T18:59:32.091" v="5" actId="26606"/>
          <ac:spMkLst>
            <pc:docMk/>
            <pc:sldMk cId="2511848344" sldId="256"/>
            <ac:spMk id="25" creationId="{400A20C1-29A4-43E0-AB15-7931F76F8C2D}"/>
          </ac:spMkLst>
        </pc:spChg>
        <pc:spChg chg="add del">
          <ac:chgData name="Raus, Stefan" userId="227a7de6-be05-4e89-8f72-9cf70e78a63a" providerId="ADAL" clId="{E75483B8-7199-4224-96E5-F7C3B1790781}" dt="2025-01-30T18:59:32.091" v="5" actId="26606"/>
          <ac:spMkLst>
            <pc:docMk/>
            <pc:sldMk cId="2511848344" sldId="256"/>
            <ac:spMk id="32" creationId="{24ACCB06-563C-4ADE-B4D6-1FE9F723C7D9}"/>
          </ac:spMkLst>
        </pc:spChg>
        <pc:spChg chg="add del">
          <ac:chgData name="Raus, Stefan" userId="227a7de6-be05-4e89-8f72-9cf70e78a63a" providerId="ADAL" clId="{E75483B8-7199-4224-96E5-F7C3B1790781}" dt="2025-01-30T18:59:32.091" v="5" actId="26606"/>
          <ac:spMkLst>
            <pc:docMk/>
            <pc:sldMk cId="2511848344" sldId="256"/>
            <ac:spMk id="33" creationId="{40761ECD-D92B-46AE-82CA-640023D282F9}"/>
          </ac:spMkLst>
        </pc:spChg>
        <pc:spChg chg="add del">
          <ac:chgData name="Raus, Stefan" userId="227a7de6-be05-4e89-8f72-9cf70e78a63a" providerId="ADAL" clId="{E75483B8-7199-4224-96E5-F7C3B1790781}" dt="2025-01-30T18:59:32.091" v="5" actId="26606"/>
          <ac:spMkLst>
            <pc:docMk/>
            <pc:sldMk cId="2511848344" sldId="256"/>
            <ac:spMk id="34" creationId="{9A928607-C55C-40FD-B2DF-6CD6A7226A71}"/>
          </ac:spMkLst>
        </pc:spChg>
        <pc:spChg chg="add">
          <ac:chgData name="Raus, Stefan" userId="227a7de6-be05-4e89-8f72-9cf70e78a63a" providerId="ADAL" clId="{E75483B8-7199-4224-96E5-F7C3B1790781}" dt="2025-01-30T18:59:32.128" v="6" actId="26606"/>
          <ac:spMkLst>
            <pc:docMk/>
            <pc:sldMk cId="2511848344" sldId="256"/>
            <ac:spMk id="37" creationId="{E58348C3-6249-4952-AA86-C63DB35EA9F2}"/>
          </ac:spMkLst>
        </pc:spChg>
        <pc:spChg chg="del">
          <ac:chgData name="Raus, Stefan" userId="227a7de6-be05-4e89-8f72-9cf70e78a63a" providerId="ADAL" clId="{E75483B8-7199-4224-96E5-F7C3B1790781}" dt="2025-01-30T18:59:24.199" v="0" actId="700"/>
          <ac:spMkLst>
            <pc:docMk/>
            <pc:sldMk cId="2511848344" sldId="256"/>
            <ac:spMk id="107" creationId="{CE3D4922-3D1C-4679-9A86-15BFC1A252F0}"/>
          </ac:spMkLst>
        </pc:spChg>
        <pc:spChg chg="del">
          <ac:chgData name="Raus, Stefan" userId="227a7de6-be05-4e89-8f72-9cf70e78a63a" providerId="ADAL" clId="{E75483B8-7199-4224-96E5-F7C3B1790781}" dt="2025-01-30T18:59:24.199" v="0" actId="700"/>
          <ac:spMkLst>
            <pc:docMk/>
            <pc:sldMk cId="2511848344" sldId="256"/>
            <ac:spMk id="108" creationId="{93667F4D-F2CD-4E50-BACC-24766910F77C}"/>
          </ac:spMkLst>
        </pc:spChg>
        <pc:spChg chg="del">
          <ac:chgData name="Raus, Stefan" userId="227a7de6-be05-4e89-8f72-9cf70e78a63a" providerId="ADAL" clId="{E75483B8-7199-4224-96E5-F7C3B1790781}" dt="2025-01-30T18:59:24.199" v="0" actId="700"/>
          <ac:spMkLst>
            <pc:docMk/>
            <pc:sldMk cId="2511848344" sldId="256"/>
            <ac:spMk id="109" creationId="{20CAAE25-D2F2-493F-9569-EC552C1ADD70}"/>
          </ac:spMkLst>
        </pc:spChg>
        <pc:spChg chg="del">
          <ac:chgData name="Raus, Stefan" userId="227a7de6-be05-4e89-8f72-9cf70e78a63a" providerId="ADAL" clId="{E75483B8-7199-4224-96E5-F7C3B1790781}" dt="2025-01-30T18:59:24.199" v="0" actId="700"/>
          <ac:spMkLst>
            <pc:docMk/>
            <pc:sldMk cId="2511848344" sldId="256"/>
            <ac:spMk id="110" creationId="{92FDEA97-0861-44C0-9B26-4BB5F777AE11}"/>
          </ac:spMkLst>
        </pc:spChg>
        <pc:spChg chg="del">
          <ac:chgData name="Raus, Stefan" userId="227a7de6-be05-4e89-8f72-9cf70e78a63a" providerId="ADAL" clId="{E75483B8-7199-4224-96E5-F7C3B1790781}" dt="2025-01-30T18:59:24.199" v="0" actId="700"/>
          <ac:spMkLst>
            <pc:docMk/>
            <pc:sldMk cId="2511848344" sldId="256"/>
            <ac:spMk id="111" creationId="{0FC953F9-A744-406B-9DCA-1E7B5D4713AE}"/>
          </ac:spMkLst>
        </pc:spChg>
        <pc:spChg chg="del">
          <ac:chgData name="Raus, Stefan" userId="227a7de6-be05-4e89-8f72-9cf70e78a63a" providerId="ADAL" clId="{E75483B8-7199-4224-96E5-F7C3B1790781}" dt="2025-01-30T18:59:24.199" v="0" actId="700"/>
          <ac:spMkLst>
            <pc:docMk/>
            <pc:sldMk cId="2511848344" sldId="256"/>
            <ac:spMk id="112" creationId="{859003D2-E7D2-4253-9EF1-1F513027A894}"/>
          </ac:spMkLst>
        </pc:spChg>
        <pc:grpChg chg="add del">
          <ac:chgData name="Raus, Stefan" userId="227a7de6-be05-4e89-8f72-9cf70e78a63a" providerId="ADAL" clId="{E75483B8-7199-4224-96E5-F7C3B1790781}" dt="2025-01-30T18:59:32.091" v="5" actId="26606"/>
          <ac:grpSpMkLst>
            <pc:docMk/>
            <pc:sldMk cId="2511848344" sldId="256"/>
            <ac:grpSpMk id="9" creationId="{E9D059B6-ADD8-488A-B346-63289E90D13F}"/>
          </ac:grpSpMkLst>
        </pc:grpChg>
        <pc:grpChg chg="add del">
          <ac:chgData name="Raus, Stefan" userId="227a7de6-be05-4e89-8f72-9cf70e78a63a" providerId="ADAL" clId="{E75483B8-7199-4224-96E5-F7C3B1790781}" dt="2025-01-30T18:59:31.225" v="3" actId="26606"/>
          <ac:grpSpMkLst>
            <pc:docMk/>
            <pc:sldMk cId="2511848344" sldId="256"/>
            <ac:grpSpMk id="10" creationId="{08F94D66-27EC-4CB8-8226-D7F41C161863}"/>
          </ac:grpSpMkLst>
        </pc:grpChg>
        <pc:grpChg chg="add del">
          <ac:chgData name="Raus, Stefan" userId="227a7de6-be05-4e89-8f72-9cf70e78a63a" providerId="ADAL" clId="{E75483B8-7199-4224-96E5-F7C3B1790781}" dt="2025-01-30T18:59:31.225" v="3" actId="26606"/>
          <ac:grpSpMkLst>
            <pc:docMk/>
            <pc:sldMk cId="2511848344" sldId="256"/>
            <ac:grpSpMk id="18" creationId="{0A3EF779-83DD-4EB0-9F4C-7304381A2870}"/>
          </ac:grpSpMkLst>
        </pc:grpChg>
        <pc:grpChg chg="add">
          <ac:chgData name="Raus, Stefan" userId="227a7de6-be05-4e89-8f72-9cf70e78a63a" providerId="ADAL" clId="{E75483B8-7199-4224-96E5-F7C3B1790781}" dt="2025-01-30T18:59:32.128" v="6" actId="26606"/>
          <ac:grpSpMkLst>
            <pc:docMk/>
            <pc:sldMk cId="2511848344" sldId="256"/>
            <ac:grpSpMk id="20" creationId="{DE6174AD-DBB0-43E6-98C2-738DB3A15244}"/>
          </ac:grpSpMkLst>
        </pc:grpChg>
        <pc:grpChg chg="add">
          <ac:chgData name="Raus, Stefan" userId="227a7de6-be05-4e89-8f72-9cf70e78a63a" providerId="ADAL" clId="{E75483B8-7199-4224-96E5-F7C3B1790781}" dt="2025-01-30T18:59:32.128" v="6" actId="26606"/>
          <ac:grpSpMkLst>
            <pc:docMk/>
            <pc:sldMk cId="2511848344" sldId="256"/>
            <ac:grpSpMk id="36" creationId="{08F94D66-27EC-4CB8-8226-D7F41C161863}"/>
          </ac:grpSpMkLst>
        </pc:grpChg>
        <pc:grpChg chg="del">
          <ac:chgData name="Raus, Stefan" userId="227a7de6-be05-4e89-8f72-9cf70e78a63a" providerId="ADAL" clId="{E75483B8-7199-4224-96E5-F7C3B1790781}" dt="2025-01-30T18:59:24.199" v="0" actId="700"/>
          <ac:grpSpMkLst>
            <pc:docMk/>
            <pc:sldMk cId="2511848344" sldId="256"/>
            <ac:grpSpMk id="100" creationId="{E9D059B6-ADD8-488A-B346-63289E90D13F}"/>
          </ac:grpSpMkLst>
        </pc:grpChg>
        <pc:picChg chg="add del">
          <ac:chgData name="Raus, Stefan" userId="227a7de6-be05-4e89-8f72-9cf70e78a63a" providerId="ADAL" clId="{E75483B8-7199-4224-96E5-F7C3B1790781}" dt="2025-01-30T18:59:31.225" v="3" actId="26606"/>
          <ac:picMkLst>
            <pc:docMk/>
            <pc:sldMk cId="2511848344" sldId="256"/>
            <ac:picMk id="6" creationId="{53E7F893-10D8-4FBD-3591-03A5272458C5}"/>
          </ac:picMkLst>
        </pc:picChg>
        <pc:picChg chg="add mod">
          <ac:chgData name="Raus, Stefan" userId="227a7de6-be05-4e89-8f72-9cf70e78a63a" providerId="ADAL" clId="{E75483B8-7199-4224-96E5-F7C3B1790781}" dt="2025-01-31T21:10:17.081" v="3076" actId="1076"/>
          <ac:picMkLst>
            <pc:docMk/>
            <pc:sldMk cId="2511848344" sldId="256"/>
            <ac:picMk id="7" creationId="{FD1932B8-11EA-B0D4-D7EB-2DD774CE8AFE}"/>
          </ac:picMkLst>
        </pc:picChg>
        <pc:picChg chg="add del mod">
          <ac:chgData name="Raus, Stefan" userId="227a7de6-be05-4e89-8f72-9cf70e78a63a" providerId="ADAL" clId="{E75483B8-7199-4224-96E5-F7C3B1790781}" dt="2025-01-31T21:28:39.251" v="3325" actId="1037"/>
          <ac:picMkLst>
            <pc:docMk/>
            <pc:sldMk cId="2511848344" sldId="256"/>
            <ac:picMk id="39" creationId="{D8A6152F-F999-4538-FF66-929E9843A675}"/>
          </ac:picMkLst>
        </pc:picChg>
      </pc:sldChg>
      <pc:sldChg chg="modSp mod modAnim modNotesTx">
        <pc:chgData name="Raus, Stefan" userId="227a7de6-be05-4e89-8f72-9cf70e78a63a" providerId="ADAL" clId="{E75483B8-7199-4224-96E5-F7C3B1790781}" dt="2025-01-31T22:36:53.515" v="3642" actId="1035"/>
        <pc:sldMkLst>
          <pc:docMk/>
          <pc:sldMk cId="498611610" sldId="291"/>
        </pc:sldMkLst>
        <pc:spChg chg="mod">
          <ac:chgData name="Raus, Stefan" userId="227a7de6-be05-4e89-8f72-9cf70e78a63a" providerId="ADAL" clId="{E75483B8-7199-4224-96E5-F7C3B1790781}" dt="2025-01-31T22:36:53.515" v="3642" actId="1035"/>
          <ac:spMkLst>
            <pc:docMk/>
            <pc:sldMk cId="498611610" sldId="291"/>
            <ac:spMk id="2" creationId="{DA7885D7-5591-4291-9A0F-EA46FF1A8275}"/>
          </ac:spMkLst>
        </pc:spChg>
        <pc:spChg chg="mod">
          <ac:chgData name="Raus, Stefan" userId="227a7de6-be05-4e89-8f72-9cf70e78a63a" providerId="ADAL" clId="{E75483B8-7199-4224-96E5-F7C3B1790781}" dt="2025-01-31T21:58:04.033" v="3587" actId="27636"/>
          <ac:spMkLst>
            <pc:docMk/>
            <pc:sldMk cId="498611610" sldId="291"/>
            <ac:spMk id="7" creationId="{81FA6357-1956-4588-A9F1-144B18E90942}"/>
          </ac:spMkLst>
        </pc:spChg>
        <pc:grpChg chg="mod">
          <ac:chgData name="Raus, Stefan" userId="227a7de6-be05-4e89-8f72-9cf70e78a63a" providerId="ADAL" clId="{E75483B8-7199-4224-96E5-F7C3B1790781}" dt="2025-01-30T20:39:17.881" v="2867" actId="1036"/>
          <ac:grpSpMkLst>
            <pc:docMk/>
            <pc:sldMk cId="498611610" sldId="291"/>
            <ac:grpSpMk id="11" creationId="{17FBAD43-A150-2CD7-A643-8A31545FDB79}"/>
          </ac:grpSpMkLst>
        </pc:grpChg>
        <pc:picChg chg="mod">
          <ac:chgData name="Raus, Stefan" userId="227a7de6-be05-4e89-8f72-9cf70e78a63a" providerId="ADAL" clId="{E75483B8-7199-4224-96E5-F7C3B1790781}" dt="2025-01-30T20:39:17.881" v="2867" actId="1036"/>
          <ac:picMkLst>
            <pc:docMk/>
            <pc:sldMk cId="498611610" sldId="291"/>
            <ac:picMk id="10" creationId="{96398A37-6AF6-D663-5819-8C75D25C2F79}"/>
          </ac:picMkLst>
        </pc:picChg>
        <pc:picChg chg="mod">
          <ac:chgData name="Raus, Stefan" userId="227a7de6-be05-4e89-8f72-9cf70e78a63a" providerId="ADAL" clId="{E75483B8-7199-4224-96E5-F7C3B1790781}" dt="2025-01-30T20:39:17.881" v="2867" actId="1036"/>
          <ac:picMkLst>
            <pc:docMk/>
            <pc:sldMk cId="498611610" sldId="291"/>
            <ac:picMk id="3074" creationId="{81941756-6CDC-40D9-9A78-52A451B48E9F}"/>
          </ac:picMkLst>
        </pc:picChg>
      </pc:sldChg>
      <pc:sldChg chg="modSp mod modNotesTx">
        <pc:chgData name="Raus, Stefan" userId="227a7de6-be05-4e89-8f72-9cf70e78a63a" providerId="ADAL" clId="{E75483B8-7199-4224-96E5-F7C3B1790781}" dt="2025-01-31T22:35:09.833" v="3620" actId="1076"/>
        <pc:sldMkLst>
          <pc:docMk/>
          <pc:sldMk cId="3360329611" sldId="1047"/>
        </pc:sldMkLst>
        <pc:spChg chg="mod">
          <ac:chgData name="Raus, Stefan" userId="227a7de6-be05-4e89-8f72-9cf70e78a63a" providerId="ADAL" clId="{E75483B8-7199-4224-96E5-F7C3B1790781}" dt="2025-01-31T21:33:30.538" v="3334" actId="403"/>
          <ac:spMkLst>
            <pc:docMk/>
            <pc:sldMk cId="3360329611" sldId="1047"/>
            <ac:spMk id="9" creationId="{491BB478-DE46-00F2-C7F8-5126A768B84F}"/>
          </ac:spMkLst>
        </pc:spChg>
        <pc:spChg chg="mod">
          <ac:chgData name="Raus, Stefan" userId="227a7de6-be05-4e89-8f72-9cf70e78a63a" providerId="ADAL" clId="{E75483B8-7199-4224-96E5-F7C3B1790781}" dt="2025-01-31T22:35:09.833" v="3620" actId="1076"/>
          <ac:spMkLst>
            <pc:docMk/>
            <pc:sldMk cId="3360329611" sldId="1047"/>
            <ac:spMk id="227" creationId="{D37F00A9-38D1-C639-1099-969529803491}"/>
          </ac:spMkLst>
        </pc:spChg>
        <pc:picChg chg="mod">
          <ac:chgData name="Raus, Stefan" userId="227a7de6-be05-4e89-8f72-9cf70e78a63a" providerId="ADAL" clId="{E75483B8-7199-4224-96E5-F7C3B1790781}" dt="2025-01-31T21:33:43.268" v="3336" actId="14100"/>
          <ac:picMkLst>
            <pc:docMk/>
            <pc:sldMk cId="3360329611" sldId="1047"/>
            <ac:picMk id="8" creationId="{03E5A5F3-8D49-7195-E332-36730CBE594C}"/>
          </ac:picMkLst>
        </pc:picChg>
      </pc:sldChg>
      <pc:sldChg chg="modSp mod modNotesTx">
        <pc:chgData name="Raus, Stefan" userId="227a7de6-be05-4e89-8f72-9cf70e78a63a" providerId="ADAL" clId="{E75483B8-7199-4224-96E5-F7C3B1790781}" dt="2025-01-31T22:43:47.033" v="3783" actId="1076"/>
        <pc:sldMkLst>
          <pc:docMk/>
          <pc:sldMk cId="3247159622" sldId="2147473619"/>
        </pc:sldMkLst>
        <pc:spChg chg="mod">
          <ac:chgData name="Raus, Stefan" userId="227a7de6-be05-4e89-8f72-9cf70e78a63a" providerId="ADAL" clId="{E75483B8-7199-4224-96E5-F7C3B1790781}" dt="2025-01-31T22:43:47.033" v="3783" actId="1076"/>
          <ac:spMkLst>
            <pc:docMk/>
            <pc:sldMk cId="3247159622" sldId="2147473619"/>
            <ac:spMk id="3" creationId="{F2028D05-A15B-4027-81A6-42D3E0357E4D}"/>
          </ac:spMkLst>
        </pc:spChg>
      </pc:sldChg>
      <pc:sldChg chg="modSp mod modNotesTx">
        <pc:chgData name="Raus, Stefan" userId="227a7de6-be05-4e89-8f72-9cf70e78a63a" providerId="ADAL" clId="{E75483B8-7199-4224-96E5-F7C3B1790781}" dt="2025-01-31T22:34:36.599" v="3616" actId="2711"/>
        <pc:sldMkLst>
          <pc:docMk/>
          <pc:sldMk cId="484104498" sldId="2147479825"/>
        </pc:sldMkLst>
        <pc:spChg chg="mod">
          <ac:chgData name="Raus, Stefan" userId="227a7de6-be05-4e89-8f72-9cf70e78a63a" providerId="ADAL" clId="{E75483B8-7199-4224-96E5-F7C3B1790781}" dt="2025-01-31T22:34:36.599" v="3616" actId="2711"/>
          <ac:spMkLst>
            <pc:docMk/>
            <pc:sldMk cId="484104498" sldId="2147479825"/>
            <ac:spMk id="7" creationId="{02217545-1AD6-3B52-6CBA-73B633C72518}"/>
          </ac:spMkLst>
        </pc:spChg>
        <pc:spChg chg="mod">
          <ac:chgData name="Raus, Stefan" userId="227a7de6-be05-4e89-8f72-9cf70e78a63a" providerId="ADAL" clId="{E75483B8-7199-4224-96E5-F7C3B1790781}" dt="2025-01-31T21:23:17.561" v="3290" actId="20577"/>
          <ac:spMkLst>
            <pc:docMk/>
            <pc:sldMk cId="484104498" sldId="2147479825"/>
            <ac:spMk id="49" creationId="{0517B646-F508-DEA3-2115-599BE7A65397}"/>
          </ac:spMkLst>
        </pc:spChg>
        <pc:spChg chg="mod">
          <ac:chgData name="Raus, Stefan" userId="227a7de6-be05-4e89-8f72-9cf70e78a63a" providerId="ADAL" clId="{E75483B8-7199-4224-96E5-F7C3B1790781}" dt="2025-01-31T21:29:34.306" v="3326" actId="1076"/>
          <ac:spMkLst>
            <pc:docMk/>
            <pc:sldMk cId="484104498" sldId="2147479825"/>
            <ac:spMk id="70" creationId="{A819ABF2-AFED-AD85-DA3C-D234AFCD2E96}"/>
          </ac:spMkLst>
        </pc:spChg>
        <pc:grpChg chg="mod">
          <ac:chgData name="Raus, Stefan" userId="227a7de6-be05-4e89-8f72-9cf70e78a63a" providerId="ADAL" clId="{E75483B8-7199-4224-96E5-F7C3B1790781}" dt="2025-01-31T21:29:48.977" v="3327" actId="1076"/>
          <ac:grpSpMkLst>
            <pc:docMk/>
            <pc:sldMk cId="484104498" sldId="2147479825"/>
            <ac:grpSpMk id="73" creationId="{CD1ED7FE-7D72-BEAA-8AEA-15DF70CF3D8B}"/>
          </ac:grpSpMkLst>
        </pc:grpChg>
        <pc:graphicFrameChg chg="mod modGraphic">
          <ac:chgData name="Raus, Stefan" userId="227a7de6-be05-4e89-8f72-9cf70e78a63a" providerId="ADAL" clId="{E75483B8-7199-4224-96E5-F7C3B1790781}" dt="2025-01-31T21:25:10.138" v="3318" actId="255"/>
          <ac:graphicFrameMkLst>
            <pc:docMk/>
            <pc:sldMk cId="484104498" sldId="2147479825"/>
            <ac:graphicFrameMk id="69" creationId="{553C2B63-5A8D-FBD3-9C38-0ED5DE8DF40B}"/>
          </ac:graphicFrameMkLst>
        </pc:graphicFrameChg>
      </pc:sldChg>
      <pc:sldChg chg="delSp del mod delAnim modNotesTx">
        <pc:chgData name="Raus, Stefan" userId="227a7de6-be05-4e89-8f72-9cf70e78a63a" providerId="ADAL" clId="{E75483B8-7199-4224-96E5-F7C3B1790781}" dt="2025-01-31T21:16:30.578" v="3217" actId="47"/>
        <pc:sldMkLst>
          <pc:docMk/>
          <pc:sldMk cId="3803840085" sldId="2147483113"/>
        </pc:sldMkLst>
        <pc:picChg chg="del">
          <ac:chgData name="Raus, Stefan" userId="227a7de6-be05-4e89-8f72-9cf70e78a63a" providerId="ADAL" clId="{E75483B8-7199-4224-96E5-F7C3B1790781}" dt="2025-01-30T19:11:36.721" v="253" actId="478"/>
          <ac:picMkLst>
            <pc:docMk/>
            <pc:sldMk cId="3803840085" sldId="2147483113"/>
            <ac:picMk id="15" creationId="{4C1B6B47-3CA3-B3C3-1722-52A8920BDF13}"/>
          </ac:picMkLst>
        </pc:picChg>
      </pc:sldChg>
      <pc:sldChg chg="modSp mod modNotesTx">
        <pc:chgData name="Raus, Stefan" userId="227a7de6-be05-4e89-8f72-9cf70e78a63a" providerId="ADAL" clId="{E75483B8-7199-4224-96E5-F7C3B1790781}" dt="2025-01-31T22:35:32.193" v="3625" actId="1035"/>
        <pc:sldMkLst>
          <pc:docMk/>
          <pc:sldMk cId="3624319269" sldId="2147483115"/>
        </pc:sldMkLst>
        <pc:spChg chg="mod">
          <ac:chgData name="Raus, Stefan" userId="227a7de6-be05-4e89-8f72-9cf70e78a63a" providerId="ADAL" clId="{E75483B8-7199-4224-96E5-F7C3B1790781}" dt="2025-01-31T21:33:55.012" v="3337" actId="20577"/>
          <ac:spMkLst>
            <pc:docMk/>
            <pc:sldMk cId="3624319269" sldId="2147483115"/>
            <ac:spMk id="5" creationId="{6ED2E5FB-1CA4-1EA0-E1EA-BB2B300B1321}"/>
          </ac:spMkLst>
        </pc:spChg>
        <pc:spChg chg="mod">
          <ac:chgData name="Raus, Stefan" userId="227a7de6-be05-4e89-8f72-9cf70e78a63a" providerId="ADAL" clId="{E75483B8-7199-4224-96E5-F7C3B1790781}" dt="2025-01-31T22:35:32.193" v="3625" actId="1035"/>
          <ac:spMkLst>
            <pc:docMk/>
            <pc:sldMk cId="3624319269" sldId="2147483115"/>
            <ac:spMk id="12" creationId="{9659DE8D-B712-E9A7-E9FA-6FB9384E6FDF}"/>
          </ac:spMkLst>
        </pc:spChg>
        <pc:cxnChg chg="mod">
          <ac:chgData name="Raus, Stefan" userId="227a7de6-be05-4e89-8f72-9cf70e78a63a" providerId="ADAL" clId="{E75483B8-7199-4224-96E5-F7C3B1790781}" dt="2025-01-31T21:32:43.912" v="3333" actId="14100"/>
          <ac:cxnSpMkLst>
            <pc:docMk/>
            <pc:sldMk cId="3624319269" sldId="2147483115"/>
            <ac:cxnSpMk id="25" creationId="{62A9D79A-B3D1-644B-653A-BEB4FE511027}"/>
          </ac:cxnSpMkLst>
        </pc:cxnChg>
      </pc:sldChg>
      <pc:sldChg chg="delSp modSp mod delAnim modNotesTx">
        <pc:chgData name="Raus, Stefan" userId="227a7de6-be05-4e89-8f72-9cf70e78a63a" providerId="ADAL" clId="{E75483B8-7199-4224-96E5-F7C3B1790781}" dt="2025-01-31T22:35:45.683" v="3628" actId="1037"/>
        <pc:sldMkLst>
          <pc:docMk/>
          <pc:sldMk cId="3261317998" sldId="2147483117"/>
        </pc:sldMkLst>
        <pc:spChg chg="mod">
          <ac:chgData name="Raus, Stefan" userId="227a7de6-be05-4e89-8f72-9cf70e78a63a" providerId="ADAL" clId="{E75483B8-7199-4224-96E5-F7C3B1790781}" dt="2025-01-31T22:35:45.683" v="3628" actId="1037"/>
          <ac:spMkLst>
            <pc:docMk/>
            <pc:sldMk cId="3261317998" sldId="2147483117"/>
            <ac:spMk id="2" creationId="{7B23BEB6-56CD-F52E-18CB-617A3D47A679}"/>
          </ac:spMkLst>
        </pc:spChg>
        <pc:spChg chg="mod">
          <ac:chgData name="Raus, Stefan" userId="227a7de6-be05-4e89-8f72-9cf70e78a63a" providerId="ADAL" clId="{E75483B8-7199-4224-96E5-F7C3B1790781}" dt="2025-01-31T21:34:14.812" v="3347" actId="113"/>
          <ac:spMkLst>
            <pc:docMk/>
            <pc:sldMk cId="3261317998" sldId="2147483117"/>
            <ac:spMk id="8" creationId="{FBAE31DF-6480-580F-36B0-539B5F85A274}"/>
          </ac:spMkLst>
        </pc:spChg>
        <pc:spChg chg="del">
          <ac:chgData name="Raus, Stefan" userId="227a7de6-be05-4e89-8f72-9cf70e78a63a" providerId="ADAL" clId="{E75483B8-7199-4224-96E5-F7C3B1790781}" dt="2025-01-30T19:32:53.017" v="717" actId="478"/>
          <ac:spMkLst>
            <pc:docMk/>
            <pc:sldMk cId="3261317998" sldId="2147483117"/>
            <ac:spMk id="19" creationId="{F8EB2E05-03B0-A37D-937E-56E6120BAB40}"/>
          </ac:spMkLst>
        </pc:spChg>
        <pc:spChg chg="del">
          <ac:chgData name="Raus, Stefan" userId="227a7de6-be05-4e89-8f72-9cf70e78a63a" providerId="ADAL" clId="{E75483B8-7199-4224-96E5-F7C3B1790781}" dt="2025-01-30T19:32:49.261" v="716" actId="478"/>
          <ac:spMkLst>
            <pc:docMk/>
            <pc:sldMk cId="3261317998" sldId="2147483117"/>
            <ac:spMk id="21" creationId="{5518C74C-E6F3-B98B-9D43-8958B562B003}"/>
          </ac:spMkLst>
        </pc:spChg>
        <pc:spChg chg="mod">
          <ac:chgData name="Raus, Stefan" userId="227a7de6-be05-4e89-8f72-9cf70e78a63a" providerId="ADAL" clId="{E75483B8-7199-4224-96E5-F7C3B1790781}" dt="2025-01-31T21:34:33.696" v="3357" actId="403"/>
          <ac:spMkLst>
            <pc:docMk/>
            <pc:sldMk cId="3261317998" sldId="2147483117"/>
            <ac:spMk id="39" creationId="{76D38123-A77C-8A4E-1BF0-9F030729A1C3}"/>
          </ac:spMkLst>
        </pc:spChg>
        <pc:spChg chg="mod">
          <ac:chgData name="Raus, Stefan" userId="227a7de6-be05-4e89-8f72-9cf70e78a63a" providerId="ADAL" clId="{E75483B8-7199-4224-96E5-F7C3B1790781}" dt="2025-01-31T21:34:22.071" v="3355" actId="113"/>
          <ac:spMkLst>
            <pc:docMk/>
            <pc:sldMk cId="3261317998" sldId="2147483117"/>
            <ac:spMk id="42" creationId="{53384653-696D-F0C7-0182-9070A293C6A5}"/>
          </ac:spMkLst>
        </pc:spChg>
        <pc:spChg chg="mod">
          <ac:chgData name="Raus, Stefan" userId="227a7de6-be05-4e89-8f72-9cf70e78a63a" providerId="ADAL" clId="{E75483B8-7199-4224-96E5-F7C3B1790781}" dt="2025-01-31T21:34:06.345" v="3341" actId="113"/>
          <ac:spMkLst>
            <pc:docMk/>
            <pc:sldMk cId="3261317998" sldId="2147483117"/>
            <ac:spMk id="43" creationId="{E9312D84-C3F4-2CB6-D31D-B527D2C5AB0D}"/>
          </ac:spMkLst>
        </pc:spChg>
      </pc:sldChg>
      <pc:sldChg chg="addSp delSp modSp mod modAnim modNotesTx">
        <pc:chgData name="Raus, Stefan" userId="227a7de6-be05-4e89-8f72-9cf70e78a63a" providerId="ADAL" clId="{E75483B8-7199-4224-96E5-F7C3B1790781}" dt="2025-01-31T22:37:12.664" v="3646" actId="478"/>
        <pc:sldMkLst>
          <pc:docMk/>
          <pc:sldMk cId="2296341907" sldId="2147483119"/>
        </pc:sldMkLst>
        <pc:spChg chg="del mod">
          <ac:chgData name="Raus, Stefan" userId="227a7de6-be05-4e89-8f72-9cf70e78a63a" providerId="ADAL" clId="{E75483B8-7199-4224-96E5-F7C3B1790781}" dt="2025-01-31T22:37:06.935" v="3643" actId="478"/>
          <ac:spMkLst>
            <pc:docMk/>
            <pc:sldMk cId="2296341907" sldId="2147483119"/>
            <ac:spMk id="2" creationId="{F6DDDE9F-D8EC-81E9-FCD3-B27B9EBC6445}"/>
          </ac:spMkLst>
        </pc:spChg>
        <pc:spChg chg="add del mod">
          <ac:chgData name="Raus, Stefan" userId="227a7de6-be05-4e89-8f72-9cf70e78a63a" providerId="ADAL" clId="{E75483B8-7199-4224-96E5-F7C3B1790781}" dt="2025-01-31T22:37:12.664" v="3646" actId="478"/>
          <ac:spMkLst>
            <pc:docMk/>
            <pc:sldMk cId="2296341907" sldId="2147483119"/>
            <ac:spMk id="4" creationId="{F28428BB-833E-3233-1E3A-DF6395332464}"/>
          </ac:spMkLst>
        </pc:spChg>
        <pc:spChg chg="mod">
          <ac:chgData name="Raus, Stefan" userId="227a7de6-be05-4e89-8f72-9cf70e78a63a" providerId="ADAL" clId="{E75483B8-7199-4224-96E5-F7C3B1790781}" dt="2025-01-31T22:01:42.417" v="3602" actId="12"/>
          <ac:spMkLst>
            <pc:docMk/>
            <pc:sldMk cId="2296341907" sldId="2147483119"/>
            <ac:spMk id="5" creationId="{375565C6-8733-31D4-CDDA-C37393D4C2A9}"/>
          </ac:spMkLst>
        </pc:spChg>
        <pc:spChg chg="add mod">
          <ac:chgData name="Raus, Stefan" userId="227a7de6-be05-4e89-8f72-9cf70e78a63a" providerId="ADAL" clId="{E75483B8-7199-4224-96E5-F7C3B1790781}" dt="2025-01-31T22:37:07.587" v="3645" actId="27636"/>
          <ac:spMkLst>
            <pc:docMk/>
            <pc:sldMk cId="2296341907" sldId="2147483119"/>
            <ac:spMk id="7" creationId="{5DE9EE8E-FF5C-0626-DECA-8CEFF944B20B}"/>
          </ac:spMkLst>
        </pc:spChg>
        <pc:spChg chg="mod">
          <ac:chgData name="Raus, Stefan" userId="227a7de6-be05-4e89-8f72-9cf70e78a63a" providerId="ADAL" clId="{E75483B8-7199-4224-96E5-F7C3B1790781}" dt="2025-01-31T21:46:11.146" v="3464" actId="14100"/>
          <ac:spMkLst>
            <pc:docMk/>
            <pc:sldMk cId="2296341907" sldId="2147483119"/>
            <ac:spMk id="12" creationId="{7722F96B-2066-1D7A-E63D-D2548D6641D0}"/>
          </ac:spMkLst>
        </pc:spChg>
        <pc:grpChg chg="mod">
          <ac:chgData name="Raus, Stefan" userId="227a7de6-be05-4e89-8f72-9cf70e78a63a" providerId="ADAL" clId="{E75483B8-7199-4224-96E5-F7C3B1790781}" dt="2025-01-31T21:46:14.685" v="3467" actId="1035"/>
          <ac:grpSpMkLst>
            <pc:docMk/>
            <pc:sldMk cId="2296341907" sldId="2147483119"/>
            <ac:grpSpMk id="9" creationId="{AF92CBD0-C7BB-7496-9420-2502076318F6}"/>
          </ac:grpSpMkLst>
        </pc:grpChg>
        <pc:picChg chg="mod">
          <ac:chgData name="Raus, Stefan" userId="227a7de6-be05-4e89-8f72-9cf70e78a63a" providerId="ADAL" clId="{E75483B8-7199-4224-96E5-F7C3B1790781}" dt="2025-01-31T21:45:34.134" v="3452" actId="1076"/>
          <ac:picMkLst>
            <pc:docMk/>
            <pc:sldMk cId="2296341907" sldId="2147483119"/>
            <ac:picMk id="8" creationId="{FF4CF344-E856-9B62-8F31-2321B38903CE}"/>
          </ac:picMkLst>
        </pc:picChg>
      </pc:sldChg>
      <pc:sldChg chg="addSp delSp modSp mod modAnim modNotesTx">
        <pc:chgData name="Raus, Stefan" userId="227a7de6-be05-4e89-8f72-9cf70e78a63a" providerId="ADAL" clId="{E75483B8-7199-4224-96E5-F7C3B1790781}" dt="2025-01-31T22:38:53.312" v="3673" actId="20577"/>
        <pc:sldMkLst>
          <pc:docMk/>
          <pc:sldMk cId="110024610" sldId="2147483121"/>
        </pc:sldMkLst>
        <pc:spChg chg="del mod">
          <ac:chgData name="Raus, Stefan" userId="227a7de6-be05-4e89-8f72-9cf70e78a63a" providerId="ADAL" clId="{E75483B8-7199-4224-96E5-F7C3B1790781}" dt="2025-01-31T22:37:21.561" v="3647" actId="478"/>
          <ac:spMkLst>
            <pc:docMk/>
            <pc:sldMk cId="110024610" sldId="2147483121"/>
            <ac:spMk id="2" creationId="{196828DB-4769-189D-4995-00CEEA3E6FFF}"/>
          </ac:spMkLst>
        </pc:spChg>
        <pc:spChg chg="mod">
          <ac:chgData name="Raus, Stefan" userId="227a7de6-be05-4e89-8f72-9cf70e78a63a" providerId="ADAL" clId="{E75483B8-7199-4224-96E5-F7C3B1790781}" dt="2025-01-31T21:57:17.748" v="3585" actId="20577"/>
          <ac:spMkLst>
            <pc:docMk/>
            <pc:sldMk cId="110024610" sldId="2147483121"/>
            <ac:spMk id="5" creationId="{C0230925-B35C-87C8-3BAC-65720F181CA0}"/>
          </ac:spMkLst>
        </pc:spChg>
        <pc:spChg chg="mod">
          <ac:chgData name="Raus, Stefan" userId="227a7de6-be05-4e89-8f72-9cf70e78a63a" providerId="ADAL" clId="{E75483B8-7199-4224-96E5-F7C3B1790781}" dt="2025-01-31T22:38:53.312" v="3673" actId="20577"/>
          <ac:spMkLst>
            <pc:docMk/>
            <pc:sldMk cId="110024610" sldId="2147483121"/>
            <ac:spMk id="7" creationId="{DD30B0BE-C96F-81DB-A985-8C062C759AF2}"/>
          </ac:spMkLst>
        </pc:spChg>
        <pc:spChg chg="add del mod">
          <ac:chgData name="Raus, Stefan" userId="227a7de6-be05-4e89-8f72-9cf70e78a63a" providerId="ADAL" clId="{E75483B8-7199-4224-96E5-F7C3B1790781}" dt="2025-01-31T22:37:27.943" v="3650" actId="478"/>
          <ac:spMkLst>
            <pc:docMk/>
            <pc:sldMk cId="110024610" sldId="2147483121"/>
            <ac:spMk id="11" creationId="{7D229C35-96E2-CC02-43E7-0CB70A2E45EA}"/>
          </ac:spMkLst>
        </pc:spChg>
        <pc:spChg chg="add mod">
          <ac:chgData name="Raus, Stefan" userId="227a7de6-be05-4e89-8f72-9cf70e78a63a" providerId="ADAL" clId="{E75483B8-7199-4224-96E5-F7C3B1790781}" dt="2025-01-31T22:37:22.595" v="3649" actId="27636"/>
          <ac:spMkLst>
            <pc:docMk/>
            <pc:sldMk cId="110024610" sldId="2147483121"/>
            <ac:spMk id="12" creationId="{21A8509E-5B95-20F6-47AC-55F532DE1A67}"/>
          </ac:spMkLst>
        </pc:spChg>
      </pc:sldChg>
      <pc:sldChg chg="addSp delSp modSp mod modAnim modNotesTx">
        <pc:chgData name="Raus, Stefan" userId="227a7de6-be05-4e89-8f72-9cf70e78a63a" providerId="ADAL" clId="{E75483B8-7199-4224-96E5-F7C3B1790781}" dt="2025-01-31T22:38:41.605" v="3672" actId="14100"/>
        <pc:sldMkLst>
          <pc:docMk/>
          <pc:sldMk cId="3512455989" sldId="2147483122"/>
        </pc:sldMkLst>
        <pc:spChg chg="del mod">
          <ac:chgData name="Raus, Stefan" userId="227a7de6-be05-4e89-8f72-9cf70e78a63a" providerId="ADAL" clId="{E75483B8-7199-4224-96E5-F7C3B1790781}" dt="2025-01-31T22:37:36.361" v="3651" actId="478"/>
          <ac:spMkLst>
            <pc:docMk/>
            <pc:sldMk cId="3512455989" sldId="2147483122"/>
            <ac:spMk id="2" creationId="{7191384B-A16C-59B2-CF2D-B65E5B84F45F}"/>
          </ac:spMkLst>
        </pc:spChg>
        <pc:spChg chg="mod">
          <ac:chgData name="Raus, Stefan" userId="227a7de6-be05-4e89-8f72-9cf70e78a63a" providerId="ADAL" clId="{E75483B8-7199-4224-96E5-F7C3B1790781}" dt="2025-01-31T22:38:41.605" v="3672" actId="14100"/>
          <ac:spMkLst>
            <pc:docMk/>
            <pc:sldMk cId="3512455989" sldId="2147483122"/>
            <ac:spMk id="5" creationId="{9BC95E0A-6885-F820-E928-9FC3FE457115}"/>
          </ac:spMkLst>
        </pc:spChg>
        <pc:spChg chg="add del mod">
          <ac:chgData name="Raus, Stefan" userId="227a7de6-be05-4e89-8f72-9cf70e78a63a" providerId="ADAL" clId="{E75483B8-7199-4224-96E5-F7C3B1790781}" dt="2025-01-31T22:37:40.602" v="3654" actId="478"/>
          <ac:spMkLst>
            <pc:docMk/>
            <pc:sldMk cId="3512455989" sldId="2147483122"/>
            <ac:spMk id="7" creationId="{F26DF7A0-F14C-746A-318A-6B5AFA6C8AEE}"/>
          </ac:spMkLst>
        </pc:spChg>
        <pc:spChg chg="add mod">
          <ac:chgData name="Raus, Stefan" userId="227a7de6-be05-4e89-8f72-9cf70e78a63a" providerId="ADAL" clId="{E75483B8-7199-4224-96E5-F7C3B1790781}" dt="2025-01-31T22:37:36.887" v="3653" actId="27636"/>
          <ac:spMkLst>
            <pc:docMk/>
            <pc:sldMk cId="3512455989" sldId="2147483122"/>
            <ac:spMk id="11" creationId="{F43DCC2C-5F78-2FC8-6FB8-E5F4D541DB58}"/>
          </ac:spMkLst>
        </pc:spChg>
        <pc:grpChg chg="mod">
          <ac:chgData name="Raus, Stefan" userId="227a7de6-be05-4e89-8f72-9cf70e78a63a" providerId="ADAL" clId="{E75483B8-7199-4224-96E5-F7C3B1790781}" dt="2025-01-31T21:56:39.703" v="3576" actId="14100"/>
          <ac:grpSpMkLst>
            <pc:docMk/>
            <pc:sldMk cId="3512455989" sldId="2147483122"/>
            <ac:grpSpMk id="9" creationId="{38D25078-18E0-F12D-6FE5-95F4E37431D2}"/>
          </ac:grpSpMkLst>
        </pc:grpChg>
      </pc:sldChg>
      <pc:sldChg chg="modSp mod modNotesTx">
        <pc:chgData name="Raus, Stefan" userId="227a7de6-be05-4e89-8f72-9cf70e78a63a" providerId="ADAL" clId="{E75483B8-7199-4224-96E5-F7C3B1790781}" dt="2025-01-31T22:36:34.840" v="3638" actId="1035"/>
        <pc:sldMkLst>
          <pc:docMk/>
          <pc:sldMk cId="3818083765" sldId="2147483123"/>
        </pc:sldMkLst>
        <pc:spChg chg="mod">
          <ac:chgData name="Raus, Stefan" userId="227a7de6-be05-4e89-8f72-9cf70e78a63a" providerId="ADAL" clId="{E75483B8-7199-4224-96E5-F7C3B1790781}" dt="2025-01-31T22:36:34.840" v="3638" actId="1035"/>
          <ac:spMkLst>
            <pc:docMk/>
            <pc:sldMk cId="3818083765" sldId="2147483123"/>
            <ac:spMk id="2" creationId="{E35281A6-39C5-42FD-D177-46C25D317BDD}"/>
          </ac:spMkLst>
        </pc:spChg>
        <pc:spChg chg="mod">
          <ac:chgData name="Raus, Stefan" userId="227a7de6-be05-4e89-8f72-9cf70e78a63a" providerId="ADAL" clId="{E75483B8-7199-4224-96E5-F7C3B1790781}" dt="2025-01-31T21:44:07.751" v="3436" actId="403"/>
          <ac:spMkLst>
            <pc:docMk/>
            <pc:sldMk cId="3818083765" sldId="2147483123"/>
            <ac:spMk id="18" creationId="{026C7DF8-2C48-4206-7610-F8B980A0CBD5}"/>
          </ac:spMkLst>
        </pc:spChg>
        <pc:spChg chg="mod">
          <ac:chgData name="Raus, Stefan" userId="227a7de6-be05-4e89-8f72-9cf70e78a63a" providerId="ADAL" clId="{E75483B8-7199-4224-96E5-F7C3B1790781}" dt="2025-01-31T21:48:50.555" v="3487" actId="404"/>
          <ac:spMkLst>
            <pc:docMk/>
            <pc:sldMk cId="3818083765" sldId="2147483123"/>
            <ac:spMk id="20" creationId="{2364E2A0-5836-9845-1038-44786C13BBF4}"/>
          </ac:spMkLst>
        </pc:spChg>
        <pc:spChg chg="mod">
          <ac:chgData name="Raus, Stefan" userId="227a7de6-be05-4e89-8f72-9cf70e78a63a" providerId="ADAL" clId="{E75483B8-7199-4224-96E5-F7C3B1790781}" dt="2025-01-31T21:47:46.805" v="3473" actId="403"/>
          <ac:spMkLst>
            <pc:docMk/>
            <pc:sldMk cId="3818083765" sldId="2147483123"/>
            <ac:spMk id="30" creationId="{A288B78F-6BD7-BB12-52BB-989CC2243FE9}"/>
          </ac:spMkLst>
        </pc:spChg>
        <pc:spChg chg="mod">
          <ac:chgData name="Raus, Stefan" userId="227a7de6-be05-4e89-8f72-9cf70e78a63a" providerId="ADAL" clId="{E75483B8-7199-4224-96E5-F7C3B1790781}" dt="2025-01-31T21:47:54.815" v="3474" actId="403"/>
          <ac:spMkLst>
            <pc:docMk/>
            <pc:sldMk cId="3818083765" sldId="2147483123"/>
            <ac:spMk id="31" creationId="{4FC95851-B615-C4EF-4D37-A9D1E4964D87}"/>
          </ac:spMkLst>
        </pc:spChg>
        <pc:spChg chg="mod">
          <ac:chgData name="Raus, Stefan" userId="227a7de6-be05-4e89-8f72-9cf70e78a63a" providerId="ADAL" clId="{E75483B8-7199-4224-96E5-F7C3B1790781}" dt="2025-01-31T21:44:50.156" v="3445" actId="14100"/>
          <ac:spMkLst>
            <pc:docMk/>
            <pc:sldMk cId="3818083765" sldId="2147483123"/>
            <ac:spMk id="32" creationId="{BB728692-1C45-B439-0A38-2135FC44B067}"/>
          </ac:spMkLst>
        </pc:spChg>
        <pc:spChg chg="mod">
          <ac:chgData name="Raus, Stefan" userId="227a7de6-be05-4e89-8f72-9cf70e78a63a" providerId="ADAL" clId="{E75483B8-7199-4224-96E5-F7C3B1790781}" dt="2025-01-31T21:48:54.312" v="3488" actId="404"/>
          <ac:spMkLst>
            <pc:docMk/>
            <pc:sldMk cId="3818083765" sldId="2147483123"/>
            <ac:spMk id="33" creationId="{A0031B6F-9114-19A8-16B9-C1D2B56D8588}"/>
          </ac:spMkLst>
        </pc:spChg>
        <pc:spChg chg="mod">
          <ac:chgData name="Raus, Stefan" userId="227a7de6-be05-4e89-8f72-9cf70e78a63a" providerId="ADAL" clId="{E75483B8-7199-4224-96E5-F7C3B1790781}" dt="2025-01-31T21:49:07.162" v="3491" actId="403"/>
          <ac:spMkLst>
            <pc:docMk/>
            <pc:sldMk cId="3818083765" sldId="2147483123"/>
            <ac:spMk id="34" creationId="{723C0EF1-FB68-E947-616C-D291F864CEE7}"/>
          </ac:spMkLst>
        </pc:spChg>
        <pc:spChg chg="mod">
          <ac:chgData name="Raus, Stefan" userId="227a7de6-be05-4e89-8f72-9cf70e78a63a" providerId="ADAL" clId="{E75483B8-7199-4224-96E5-F7C3B1790781}" dt="2025-01-31T21:48:46.560" v="3486" actId="404"/>
          <ac:spMkLst>
            <pc:docMk/>
            <pc:sldMk cId="3818083765" sldId="2147483123"/>
            <ac:spMk id="35" creationId="{ED0D443F-9B1B-D674-2198-D84A3BC0EC2A}"/>
          </ac:spMkLst>
        </pc:spChg>
        <pc:spChg chg="mod">
          <ac:chgData name="Raus, Stefan" userId="227a7de6-be05-4e89-8f72-9cf70e78a63a" providerId="ADAL" clId="{E75483B8-7199-4224-96E5-F7C3B1790781}" dt="2025-01-31T21:43:59.040" v="3434" actId="403"/>
          <ac:spMkLst>
            <pc:docMk/>
            <pc:sldMk cId="3818083765" sldId="2147483123"/>
            <ac:spMk id="36" creationId="{DB621B35-8FBC-A28D-747E-E35FC5E6868D}"/>
          </ac:spMkLst>
        </pc:spChg>
        <pc:spChg chg="mod">
          <ac:chgData name="Raus, Stefan" userId="227a7de6-be05-4e89-8f72-9cf70e78a63a" providerId="ADAL" clId="{E75483B8-7199-4224-96E5-F7C3B1790781}" dt="2025-01-31T21:44:02.891" v="3435" actId="403"/>
          <ac:spMkLst>
            <pc:docMk/>
            <pc:sldMk cId="3818083765" sldId="2147483123"/>
            <ac:spMk id="37" creationId="{8B86AB1E-5D0A-3B9B-D771-7D8FC2071869}"/>
          </ac:spMkLst>
        </pc:spChg>
        <pc:spChg chg="mod">
          <ac:chgData name="Raus, Stefan" userId="227a7de6-be05-4e89-8f72-9cf70e78a63a" providerId="ADAL" clId="{E75483B8-7199-4224-96E5-F7C3B1790781}" dt="2025-01-31T21:43:39.634" v="3429" actId="20577"/>
          <ac:spMkLst>
            <pc:docMk/>
            <pc:sldMk cId="3818083765" sldId="2147483123"/>
            <ac:spMk id="40" creationId="{E93EC2AB-D118-4915-ECC4-D55A098182A7}"/>
          </ac:spMkLst>
        </pc:spChg>
        <pc:spChg chg="mod">
          <ac:chgData name="Raus, Stefan" userId="227a7de6-be05-4e89-8f72-9cf70e78a63a" providerId="ADAL" clId="{E75483B8-7199-4224-96E5-F7C3B1790781}" dt="2025-01-31T21:45:01.213" v="3450" actId="404"/>
          <ac:spMkLst>
            <pc:docMk/>
            <pc:sldMk cId="3818083765" sldId="2147483123"/>
            <ac:spMk id="42" creationId="{562DAE86-090A-3054-E7E8-334840A2BD85}"/>
          </ac:spMkLst>
        </pc:spChg>
      </pc:sldChg>
      <pc:sldChg chg="modSp mod modNotesTx">
        <pc:chgData name="Raus, Stefan" userId="227a7de6-be05-4e89-8f72-9cf70e78a63a" providerId="ADAL" clId="{E75483B8-7199-4224-96E5-F7C3B1790781}" dt="2025-01-31T22:37:56.274" v="3660" actId="1035"/>
        <pc:sldMkLst>
          <pc:docMk/>
          <pc:sldMk cId="2158298548" sldId="2147483127"/>
        </pc:sldMkLst>
        <pc:spChg chg="mod">
          <ac:chgData name="Raus, Stefan" userId="227a7de6-be05-4e89-8f72-9cf70e78a63a" providerId="ADAL" clId="{E75483B8-7199-4224-96E5-F7C3B1790781}" dt="2025-01-30T20:42:06.915" v="2930" actId="1035"/>
          <ac:spMkLst>
            <pc:docMk/>
            <pc:sldMk cId="2158298548" sldId="2147483127"/>
            <ac:spMk id="28" creationId="{EE2EB334-5312-FA70-4FE0-8E9A8A100CF2}"/>
          </ac:spMkLst>
        </pc:spChg>
        <pc:spChg chg="mod">
          <ac:chgData name="Raus, Stefan" userId="227a7de6-be05-4e89-8f72-9cf70e78a63a" providerId="ADAL" clId="{E75483B8-7199-4224-96E5-F7C3B1790781}" dt="2025-01-30T20:41:52.983" v="2912" actId="14100"/>
          <ac:spMkLst>
            <pc:docMk/>
            <pc:sldMk cId="2158298548" sldId="2147483127"/>
            <ac:spMk id="29" creationId="{D0C03282-EFC9-81D7-FFCC-C48D79FF910F}"/>
          </ac:spMkLst>
        </pc:spChg>
        <pc:spChg chg="mod">
          <ac:chgData name="Raus, Stefan" userId="227a7de6-be05-4e89-8f72-9cf70e78a63a" providerId="ADAL" clId="{E75483B8-7199-4224-96E5-F7C3B1790781}" dt="2025-01-30T20:41:23.321" v="2910" actId="20577"/>
          <ac:spMkLst>
            <pc:docMk/>
            <pc:sldMk cId="2158298548" sldId="2147483127"/>
            <ac:spMk id="224" creationId="{6432DE19-9A12-F0C3-49E9-AD244E27B081}"/>
          </ac:spMkLst>
        </pc:spChg>
        <pc:spChg chg="mod">
          <ac:chgData name="Raus, Stefan" userId="227a7de6-be05-4e89-8f72-9cf70e78a63a" providerId="ADAL" clId="{E75483B8-7199-4224-96E5-F7C3B1790781}" dt="2025-01-31T22:37:56.274" v="3660" actId="1035"/>
          <ac:spMkLst>
            <pc:docMk/>
            <pc:sldMk cId="2158298548" sldId="2147483127"/>
            <ac:spMk id="227" creationId="{CEF7AFAB-F8F0-1F23-B692-9EE1540D1CA3}"/>
          </ac:spMkLst>
        </pc:spChg>
        <pc:spChg chg="mod">
          <ac:chgData name="Raus, Stefan" userId="227a7de6-be05-4e89-8f72-9cf70e78a63a" providerId="ADAL" clId="{E75483B8-7199-4224-96E5-F7C3B1790781}" dt="2025-01-30T20:40:32.879" v="2886" actId="1076"/>
          <ac:spMkLst>
            <pc:docMk/>
            <pc:sldMk cId="2158298548" sldId="2147483127"/>
            <ac:spMk id="230" creationId="{A1F75728-4CC4-2D79-F3F4-C10342A602B7}"/>
          </ac:spMkLst>
        </pc:spChg>
        <pc:spChg chg="mod">
          <ac:chgData name="Raus, Stefan" userId="227a7de6-be05-4e89-8f72-9cf70e78a63a" providerId="ADAL" clId="{E75483B8-7199-4224-96E5-F7C3B1790781}" dt="2025-01-30T20:40:47.696" v="2890" actId="1076"/>
          <ac:spMkLst>
            <pc:docMk/>
            <pc:sldMk cId="2158298548" sldId="2147483127"/>
            <ac:spMk id="237" creationId="{A7EDC662-F571-521B-3E27-F21BE5DCBE9F}"/>
          </ac:spMkLst>
        </pc:spChg>
        <pc:spChg chg="mod">
          <ac:chgData name="Raus, Stefan" userId="227a7de6-be05-4e89-8f72-9cf70e78a63a" providerId="ADAL" clId="{E75483B8-7199-4224-96E5-F7C3B1790781}" dt="2025-01-30T20:40:13.593" v="2878" actId="1035"/>
          <ac:spMkLst>
            <pc:docMk/>
            <pc:sldMk cId="2158298548" sldId="2147483127"/>
            <ac:spMk id="251" creationId="{D7AE2082-54D7-918B-DDD2-B784E810C794}"/>
          </ac:spMkLst>
        </pc:spChg>
        <pc:grpChg chg="mod">
          <ac:chgData name="Raus, Stefan" userId="227a7de6-be05-4e89-8f72-9cf70e78a63a" providerId="ADAL" clId="{E75483B8-7199-4224-96E5-F7C3B1790781}" dt="2025-01-30T20:41:59.881" v="2928" actId="1037"/>
          <ac:grpSpMkLst>
            <pc:docMk/>
            <pc:sldMk cId="2158298548" sldId="2147483127"/>
            <ac:grpSpMk id="252" creationId="{111C4044-E344-5672-1AFC-35C2148D4A91}"/>
          </ac:grpSpMkLst>
        </pc:grpChg>
      </pc:sldChg>
      <pc:sldChg chg="addSp delSp modSp mod modNotesTx">
        <pc:chgData name="Raus, Stefan" userId="227a7de6-be05-4e89-8f72-9cf70e78a63a" providerId="ADAL" clId="{E75483B8-7199-4224-96E5-F7C3B1790781}" dt="2025-01-31T22:42:04.624" v="3733" actId="2711"/>
        <pc:sldMkLst>
          <pc:docMk/>
          <pc:sldMk cId="174939218" sldId="2147483131"/>
        </pc:sldMkLst>
        <pc:spChg chg="mod">
          <ac:chgData name="Raus, Stefan" userId="227a7de6-be05-4e89-8f72-9cf70e78a63a" providerId="ADAL" clId="{E75483B8-7199-4224-96E5-F7C3B1790781}" dt="2025-01-30T20:45:41.184" v="3005" actId="1076"/>
          <ac:spMkLst>
            <pc:docMk/>
            <pc:sldMk cId="174939218" sldId="2147483131"/>
            <ac:spMk id="11" creationId="{3EE66175-93EA-2E37-D424-58361F0B5656}"/>
          </ac:spMkLst>
        </pc:spChg>
        <pc:spChg chg="mod">
          <ac:chgData name="Raus, Stefan" userId="227a7de6-be05-4e89-8f72-9cf70e78a63a" providerId="ADAL" clId="{E75483B8-7199-4224-96E5-F7C3B1790781}" dt="2025-01-30T20:45:41.184" v="3005" actId="1076"/>
          <ac:spMkLst>
            <pc:docMk/>
            <pc:sldMk cId="174939218" sldId="2147483131"/>
            <ac:spMk id="14" creationId="{9C9EE2D7-7894-DE97-91C3-2AEEF41C4FC1}"/>
          </ac:spMkLst>
        </pc:spChg>
        <pc:spChg chg="mod">
          <ac:chgData name="Raus, Stefan" userId="227a7de6-be05-4e89-8f72-9cf70e78a63a" providerId="ADAL" clId="{E75483B8-7199-4224-96E5-F7C3B1790781}" dt="2025-01-30T20:45:41.184" v="3005" actId="1076"/>
          <ac:spMkLst>
            <pc:docMk/>
            <pc:sldMk cId="174939218" sldId="2147483131"/>
            <ac:spMk id="16" creationId="{57FC0E6D-D3A1-7421-C000-B438DE21AACD}"/>
          </ac:spMkLst>
        </pc:spChg>
        <pc:spChg chg="add mod ord">
          <ac:chgData name="Raus, Stefan" userId="227a7de6-be05-4e89-8f72-9cf70e78a63a" providerId="ADAL" clId="{E75483B8-7199-4224-96E5-F7C3B1790781}" dt="2025-01-30T20:47:56.411" v="3031" actId="167"/>
          <ac:spMkLst>
            <pc:docMk/>
            <pc:sldMk cId="174939218" sldId="2147483131"/>
            <ac:spMk id="19" creationId="{A3BF89F4-893C-625D-9A74-38523B4938D5}"/>
          </ac:spMkLst>
        </pc:spChg>
        <pc:spChg chg="mod">
          <ac:chgData name="Raus, Stefan" userId="227a7de6-be05-4e89-8f72-9cf70e78a63a" providerId="ADAL" clId="{E75483B8-7199-4224-96E5-F7C3B1790781}" dt="2025-01-31T22:42:04.624" v="3733" actId="2711"/>
          <ac:spMkLst>
            <pc:docMk/>
            <pc:sldMk cId="174939218" sldId="2147483131"/>
            <ac:spMk id="227" creationId="{505B2EF2-1898-0465-CBDD-5401F324008F}"/>
          </ac:spMkLst>
        </pc:spChg>
        <pc:spChg chg="mod">
          <ac:chgData name="Raus, Stefan" userId="227a7de6-be05-4e89-8f72-9cf70e78a63a" providerId="ADAL" clId="{E75483B8-7199-4224-96E5-F7C3B1790781}" dt="2025-01-30T20:45:41.184" v="3005" actId="1076"/>
          <ac:spMkLst>
            <pc:docMk/>
            <pc:sldMk cId="174939218" sldId="2147483131"/>
            <ac:spMk id="245" creationId="{D87EA646-7653-2D72-4D45-9678A5B3C3B4}"/>
          </ac:spMkLst>
        </pc:spChg>
        <pc:spChg chg="mod">
          <ac:chgData name="Raus, Stefan" userId="227a7de6-be05-4e89-8f72-9cf70e78a63a" providerId="ADAL" clId="{E75483B8-7199-4224-96E5-F7C3B1790781}" dt="2025-01-30T20:45:41.184" v="3005" actId="1076"/>
          <ac:spMkLst>
            <pc:docMk/>
            <pc:sldMk cId="174939218" sldId="2147483131"/>
            <ac:spMk id="255" creationId="{5645AC2F-7C8F-80F0-B8C0-31A89C5E9E9D}"/>
          </ac:spMkLst>
        </pc:spChg>
        <pc:spChg chg="mod">
          <ac:chgData name="Raus, Stefan" userId="227a7de6-be05-4e89-8f72-9cf70e78a63a" providerId="ADAL" clId="{E75483B8-7199-4224-96E5-F7C3B1790781}" dt="2025-01-30T20:45:41.184" v="3005" actId="1076"/>
          <ac:spMkLst>
            <pc:docMk/>
            <pc:sldMk cId="174939218" sldId="2147483131"/>
            <ac:spMk id="256" creationId="{D297C555-C1EE-88EF-46BB-33165598D229}"/>
          </ac:spMkLst>
        </pc:spChg>
        <pc:spChg chg="mod">
          <ac:chgData name="Raus, Stefan" userId="227a7de6-be05-4e89-8f72-9cf70e78a63a" providerId="ADAL" clId="{E75483B8-7199-4224-96E5-F7C3B1790781}" dt="2025-01-30T20:45:41.184" v="3005" actId="1076"/>
          <ac:spMkLst>
            <pc:docMk/>
            <pc:sldMk cId="174939218" sldId="2147483131"/>
            <ac:spMk id="257" creationId="{94E48053-7F7D-440C-E5EE-D9B700B3993F}"/>
          </ac:spMkLst>
        </pc:spChg>
        <pc:spChg chg="mod">
          <ac:chgData name="Raus, Stefan" userId="227a7de6-be05-4e89-8f72-9cf70e78a63a" providerId="ADAL" clId="{E75483B8-7199-4224-96E5-F7C3B1790781}" dt="2025-01-30T20:45:41.184" v="3005" actId="1076"/>
          <ac:spMkLst>
            <pc:docMk/>
            <pc:sldMk cId="174939218" sldId="2147483131"/>
            <ac:spMk id="258" creationId="{0485538D-F00B-F5F9-8A25-E402A00CDA2C}"/>
          </ac:spMkLst>
        </pc:spChg>
        <pc:spChg chg="mod">
          <ac:chgData name="Raus, Stefan" userId="227a7de6-be05-4e89-8f72-9cf70e78a63a" providerId="ADAL" clId="{E75483B8-7199-4224-96E5-F7C3B1790781}" dt="2025-01-30T20:45:41.184" v="3005" actId="1076"/>
          <ac:spMkLst>
            <pc:docMk/>
            <pc:sldMk cId="174939218" sldId="2147483131"/>
            <ac:spMk id="259" creationId="{985E56E5-84F5-BF01-54DA-B9B845A9D281}"/>
          </ac:spMkLst>
        </pc:spChg>
        <pc:spChg chg="mod">
          <ac:chgData name="Raus, Stefan" userId="227a7de6-be05-4e89-8f72-9cf70e78a63a" providerId="ADAL" clId="{E75483B8-7199-4224-96E5-F7C3B1790781}" dt="2025-01-30T20:45:41.184" v="3005" actId="1076"/>
          <ac:spMkLst>
            <pc:docMk/>
            <pc:sldMk cId="174939218" sldId="2147483131"/>
            <ac:spMk id="261" creationId="{3883E802-AF85-2FF0-B736-04FA9EEB2F3D}"/>
          </ac:spMkLst>
        </pc:spChg>
        <pc:spChg chg="mod">
          <ac:chgData name="Raus, Stefan" userId="227a7de6-be05-4e89-8f72-9cf70e78a63a" providerId="ADAL" clId="{E75483B8-7199-4224-96E5-F7C3B1790781}" dt="2025-01-30T20:45:41.184" v="3005" actId="1076"/>
          <ac:spMkLst>
            <pc:docMk/>
            <pc:sldMk cId="174939218" sldId="2147483131"/>
            <ac:spMk id="262" creationId="{BBEE176E-0CD3-849D-6EA8-F22C6CCCCE1A}"/>
          </ac:spMkLst>
        </pc:spChg>
        <pc:spChg chg="mod">
          <ac:chgData name="Raus, Stefan" userId="227a7de6-be05-4e89-8f72-9cf70e78a63a" providerId="ADAL" clId="{E75483B8-7199-4224-96E5-F7C3B1790781}" dt="2025-01-30T20:48:42.538" v="3048" actId="14100"/>
          <ac:spMkLst>
            <pc:docMk/>
            <pc:sldMk cId="174939218" sldId="2147483131"/>
            <ac:spMk id="263" creationId="{D178FDDB-8782-303F-05E6-A6C65E5B56FC}"/>
          </ac:spMkLst>
        </pc:spChg>
        <pc:spChg chg="mod">
          <ac:chgData name="Raus, Stefan" userId="227a7de6-be05-4e89-8f72-9cf70e78a63a" providerId="ADAL" clId="{E75483B8-7199-4224-96E5-F7C3B1790781}" dt="2025-01-30T20:48:37.949" v="3047" actId="1037"/>
          <ac:spMkLst>
            <pc:docMk/>
            <pc:sldMk cId="174939218" sldId="2147483131"/>
            <ac:spMk id="264" creationId="{4892ACE0-9DE4-FD64-D92C-9687C39EEEE0}"/>
          </ac:spMkLst>
        </pc:spChg>
        <pc:spChg chg="mod">
          <ac:chgData name="Raus, Stefan" userId="227a7de6-be05-4e89-8f72-9cf70e78a63a" providerId="ADAL" clId="{E75483B8-7199-4224-96E5-F7C3B1790781}" dt="2025-01-30T20:45:41.184" v="3005" actId="1076"/>
          <ac:spMkLst>
            <pc:docMk/>
            <pc:sldMk cId="174939218" sldId="2147483131"/>
            <ac:spMk id="269" creationId="{0082385A-E497-4AD9-C4FA-C30F5F2983CE}"/>
          </ac:spMkLst>
        </pc:spChg>
        <pc:spChg chg="mod">
          <ac:chgData name="Raus, Stefan" userId="227a7de6-be05-4e89-8f72-9cf70e78a63a" providerId="ADAL" clId="{E75483B8-7199-4224-96E5-F7C3B1790781}" dt="2025-01-30T20:45:47.916" v="3007" actId="1076"/>
          <ac:spMkLst>
            <pc:docMk/>
            <pc:sldMk cId="174939218" sldId="2147483131"/>
            <ac:spMk id="270" creationId="{C4BB2F63-5E57-7CD9-0EBC-4E065C80043E}"/>
          </ac:spMkLst>
        </pc:spChg>
        <pc:spChg chg="mod">
          <ac:chgData name="Raus, Stefan" userId="227a7de6-be05-4e89-8f72-9cf70e78a63a" providerId="ADAL" clId="{E75483B8-7199-4224-96E5-F7C3B1790781}" dt="2025-01-30T20:45:41.184" v="3005" actId="1076"/>
          <ac:spMkLst>
            <pc:docMk/>
            <pc:sldMk cId="174939218" sldId="2147483131"/>
            <ac:spMk id="272" creationId="{6EACDD12-DA37-2346-DF6D-9842E760AB6A}"/>
          </ac:spMkLst>
        </pc:spChg>
        <pc:spChg chg="mod">
          <ac:chgData name="Raus, Stefan" userId="227a7de6-be05-4e89-8f72-9cf70e78a63a" providerId="ADAL" clId="{E75483B8-7199-4224-96E5-F7C3B1790781}" dt="2025-01-30T20:49:11.574" v="3062" actId="1037"/>
          <ac:spMkLst>
            <pc:docMk/>
            <pc:sldMk cId="174939218" sldId="2147483131"/>
            <ac:spMk id="273" creationId="{6A3F0207-2658-71DF-5287-54A65884300A}"/>
          </ac:spMkLst>
        </pc:spChg>
        <pc:spChg chg="mod">
          <ac:chgData name="Raus, Stefan" userId="227a7de6-be05-4e89-8f72-9cf70e78a63a" providerId="ADAL" clId="{E75483B8-7199-4224-96E5-F7C3B1790781}" dt="2025-01-30T20:45:41.184" v="3005" actId="1076"/>
          <ac:spMkLst>
            <pc:docMk/>
            <pc:sldMk cId="174939218" sldId="2147483131"/>
            <ac:spMk id="274" creationId="{934BDFB1-DCC3-9FC4-738F-21F70E936881}"/>
          </ac:spMkLst>
        </pc:spChg>
        <pc:spChg chg="mod">
          <ac:chgData name="Raus, Stefan" userId="227a7de6-be05-4e89-8f72-9cf70e78a63a" providerId="ADAL" clId="{E75483B8-7199-4224-96E5-F7C3B1790781}" dt="2025-01-30T20:48:28.801" v="3035" actId="14100"/>
          <ac:spMkLst>
            <pc:docMk/>
            <pc:sldMk cId="174939218" sldId="2147483131"/>
            <ac:spMk id="276" creationId="{E981EDB2-D5DE-A206-16B6-FB5875FCA8BE}"/>
          </ac:spMkLst>
        </pc:spChg>
        <pc:spChg chg="mod">
          <ac:chgData name="Raus, Stefan" userId="227a7de6-be05-4e89-8f72-9cf70e78a63a" providerId="ADAL" clId="{E75483B8-7199-4224-96E5-F7C3B1790781}" dt="2025-01-30T20:45:41.184" v="3005" actId="1076"/>
          <ac:spMkLst>
            <pc:docMk/>
            <pc:sldMk cId="174939218" sldId="2147483131"/>
            <ac:spMk id="277" creationId="{BB3F6975-D2D6-D149-BC19-121D442C47FB}"/>
          </ac:spMkLst>
        </pc:spChg>
        <pc:spChg chg="mod">
          <ac:chgData name="Raus, Stefan" userId="227a7de6-be05-4e89-8f72-9cf70e78a63a" providerId="ADAL" clId="{E75483B8-7199-4224-96E5-F7C3B1790781}" dt="2025-01-30T20:45:41.184" v="3005" actId="1076"/>
          <ac:spMkLst>
            <pc:docMk/>
            <pc:sldMk cId="174939218" sldId="2147483131"/>
            <ac:spMk id="278" creationId="{AAA6A1EA-58D1-0D46-FBAD-B0D64592E477}"/>
          </ac:spMkLst>
        </pc:spChg>
        <pc:spChg chg="mod">
          <ac:chgData name="Raus, Stefan" userId="227a7de6-be05-4e89-8f72-9cf70e78a63a" providerId="ADAL" clId="{E75483B8-7199-4224-96E5-F7C3B1790781}" dt="2025-01-30T20:45:41.184" v="3005" actId="1076"/>
          <ac:spMkLst>
            <pc:docMk/>
            <pc:sldMk cId="174939218" sldId="2147483131"/>
            <ac:spMk id="279" creationId="{18D3F0B4-239E-BCD1-515D-2E719CEEEF18}"/>
          </ac:spMkLst>
        </pc:spChg>
        <pc:spChg chg="mod">
          <ac:chgData name="Raus, Stefan" userId="227a7de6-be05-4e89-8f72-9cf70e78a63a" providerId="ADAL" clId="{E75483B8-7199-4224-96E5-F7C3B1790781}" dt="2025-01-30T20:45:41.184" v="3005" actId="1076"/>
          <ac:spMkLst>
            <pc:docMk/>
            <pc:sldMk cId="174939218" sldId="2147483131"/>
            <ac:spMk id="280" creationId="{5D100529-E34E-1A5E-947B-8F590B238CC2}"/>
          </ac:spMkLst>
        </pc:spChg>
        <pc:spChg chg="mod">
          <ac:chgData name="Raus, Stefan" userId="227a7de6-be05-4e89-8f72-9cf70e78a63a" providerId="ADAL" clId="{E75483B8-7199-4224-96E5-F7C3B1790781}" dt="2025-01-30T20:45:41.184" v="3005" actId="1076"/>
          <ac:spMkLst>
            <pc:docMk/>
            <pc:sldMk cId="174939218" sldId="2147483131"/>
            <ac:spMk id="281" creationId="{769EE5DA-F971-D100-8C22-8E8A1FF13583}"/>
          </ac:spMkLst>
        </pc:spChg>
        <pc:spChg chg="mod">
          <ac:chgData name="Raus, Stefan" userId="227a7de6-be05-4e89-8f72-9cf70e78a63a" providerId="ADAL" clId="{E75483B8-7199-4224-96E5-F7C3B1790781}" dt="2025-01-30T20:45:41.184" v="3005" actId="1076"/>
          <ac:spMkLst>
            <pc:docMk/>
            <pc:sldMk cId="174939218" sldId="2147483131"/>
            <ac:spMk id="282" creationId="{691938E5-E5AC-CADB-3AA9-938D4F4954F0}"/>
          </ac:spMkLst>
        </pc:spChg>
        <pc:spChg chg="mod">
          <ac:chgData name="Raus, Stefan" userId="227a7de6-be05-4e89-8f72-9cf70e78a63a" providerId="ADAL" clId="{E75483B8-7199-4224-96E5-F7C3B1790781}" dt="2025-01-30T20:49:45.323" v="3068" actId="14100"/>
          <ac:spMkLst>
            <pc:docMk/>
            <pc:sldMk cId="174939218" sldId="2147483131"/>
            <ac:spMk id="287" creationId="{611AE930-A2D1-12E6-46C9-1A908880544F}"/>
          </ac:spMkLst>
        </pc:spChg>
        <pc:spChg chg="mod">
          <ac:chgData name="Raus, Stefan" userId="227a7de6-be05-4e89-8f72-9cf70e78a63a" providerId="ADAL" clId="{E75483B8-7199-4224-96E5-F7C3B1790781}" dt="2025-01-30T20:45:41.184" v="3005" actId="1076"/>
          <ac:spMkLst>
            <pc:docMk/>
            <pc:sldMk cId="174939218" sldId="2147483131"/>
            <ac:spMk id="300" creationId="{0928597C-11F6-8639-4A55-32A76D0F1B21}"/>
          </ac:spMkLst>
        </pc:spChg>
        <pc:spChg chg="mod">
          <ac:chgData name="Raus, Stefan" userId="227a7de6-be05-4e89-8f72-9cf70e78a63a" providerId="ADAL" clId="{E75483B8-7199-4224-96E5-F7C3B1790781}" dt="2025-01-30T20:45:41.184" v="3005" actId="1076"/>
          <ac:spMkLst>
            <pc:docMk/>
            <pc:sldMk cId="174939218" sldId="2147483131"/>
            <ac:spMk id="315" creationId="{C8E81726-0642-025F-DE90-1A56B042D05A}"/>
          </ac:spMkLst>
        </pc:spChg>
        <pc:spChg chg="mod">
          <ac:chgData name="Raus, Stefan" userId="227a7de6-be05-4e89-8f72-9cf70e78a63a" providerId="ADAL" clId="{E75483B8-7199-4224-96E5-F7C3B1790781}" dt="2025-01-30T20:45:41.184" v="3005" actId="1076"/>
          <ac:spMkLst>
            <pc:docMk/>
            <pc:sldMk cId="174939218" sldId="2147483131"/>
            <ac:spMk id="316" creationId="{02C4FD1F-D9B1-C1F3-2832-2CC705917ACA}"/>
          </ac:spMkLst>
        </pc:spChg>
        <pc:spChg chg="mod">
          <ac:chgData name="Raus, Stefan" userId="227a7de6-be05-4e89-8f72-9cf70e78a63a" providerId="ADAL" clId="{E75483B8-7199-4224-96E5-F7C3B1790781}" dt="2025-01-30T20:45:41.184" v="3005" actId="1076"/>
          <ac:spMkLst>
            <pc:docMk/>
            <pc:sldMk cId="174939218" sldId="2147483131"/>
            <ac:spMk id="317" creationId="{0DDC285A-AC39-0297-DB36-468BE4537402}"/>
          </ac:spMkLst>
        </pc:spChg>
        <pc:spChg chg="mod">
          <ac:chgData name="Raus, Stefan" userId="227a7de6-be05-4e89-8f72-9cf70e78a63a" providerId="ADAL" clId="{E75483B8-7199-4224-96E5-F7C3B1790781}" dt="2025-01-30T20:45:41.184" v="3005" actId="1076"/>
          <ac:spMkLst>
            <pc:docMk/>
            <pc:sldMk cId="174939218" sldId="2147483131"/>
            <ac:spMk id="320" creationId="{546D9054-1ADF-876E-B786-A0FE160B5AE0}"/>
          </ac:spMkLst>
        </pc:spChg>
        <pc:spChg chg="mod">
          <ac:chgData name="Raus, Stefan" userId="227a7de6-be05-4e89-8f72-9cf70e78a63a" providerId="ADAL" clId="{E75483B8-7199-4224-96E5-F7C3B1790781}" dt="2025-01-30T20:45:41.184" v="3005" actId="1076"/>
          <ac:spMkLst>
            <pc:docMk/>
            <pc:sldMk cId="174939218" sldId="2147483131"/>
            <ac:spMk id="321" creationId="{87BCEB8D-827F-A9ED-0938-0B76E71627EB}"/>
          </ac:spMkLst>
        </pc:spChg>
        <pc:spChg chg="mod">
          <ac:chgData name="Raus, Stefan" userId="227a7de6-be05-4e89-8f72-9cf70e78a63a" providerId="ADAL" clId="{E75483B8-7199-4224-96E5-F7C3B1790781}" dt="2025-01-30T20:45:41.184" v="3005" actId="1076"/>
          <ac:spMkLst>
            <pc:docMk/>
            <pc:sldMk cId="174939218" sldId="2147483131"/>
            <ac:spMk id="322" creationId="{30539900-8E2C-63C6-6BBF-80B097E7C52A}"/>
          </ac:spMkLst>
        </pc:spChg>
        <pc:grpChg chg="mod">
          <ac:chgData name="Raus, Stefan" userId="227a7de6-be05-4e89-8f72-9cf70e78a63a" providerId="ADAL" clId="{E75483B8-7199-4224-96E5-F7C3B1790781}" dt="2025-01-30T20:45:41.184" v="3005" actId="1076"/>
          <ac:grpSpMkLst>
            <pc:docMk/>
            <pc:sldMk cId="174939218" sldId="2147483131"/>
            <ac:grpSpMk id="2" creationId="{7CD28C4C-39DE-747B-BCA7-A01F96B1DE24}"/>
          </ac:grpSpMkLst>
        </pc:grpChg>
        <pc:grpChg chg="mod">
          <ac:chgData name="Raus, Stefan" userId="227a7de6-be05-4e89-8f72-9cf70e78a63a" providerId="ADAL" clId="{E75483B8-7199-4224-96E5-F7C3B1790781}" dt="2025-01-30T20:45:41.184" v="3005" actId="1076"/>
          <ac:grpSpMkLst>
            <pc:docMk/>
            <pc:sldMk cId="174939218" sldId="2147483131"/>
            <ac:grpSpMk id="4" creationId="{49ADDDA8-4E9D-07B1-81FC-6049B35AFFFE}"/>
          </ac:grpSpMkLst>
        </pc:grpChg>
        <pc:grpChg chg="mod">
          <ac:chgData name="Raus, Stefan" userId="227a7de6-be05-4e89-8f72-9cf70e78a63a" providerId="ADAL" clId="{E75483B8-7199-4224-96E5-F7C3B1790781}" dt="2025-01-30T20:45:41.184" v="3005" actId="1076"/>
          <ac:grpSpMkLst>
            <pc:docMk/>
            <pc:sldMk cId="174939218" sldId="2147483131"/>
            <ac:grpSpMk id="8" creationId="{16E6FDFF-5AE6-0688-17B0-B81C3EE8F953}"/>
          </ac:grpSpMkLst>
        </pc:grpChg>
        <pc:grpChg chg="mod">
          <ac:chgData name="Raus, Stefan" userId="227a7de6-be05-4e89-8f72-9cf70e78a63a" providerId="ADAL" clId="{E75483B8-7199-4224-96E5-F7C3B1790781}" dt="2025-01-30T20:45:41.184" v="3005" actId="1076"/>
          <ac:grpSpMkLst>
            <pc:docMk/>
            <pc:sldMk cId="174939218" sldId="2147483131"/>
            <ac:grpSpMk id="15" creationId="{714E6449-9AB8-5280-0E1C-8A6F301F8419}"/>
          </ac:grpSpMkLst>
        </pc:grpChg>
        <pc:grpChg chg="mod">
          <ac:chgData name="Raus, Stefan" userId="227a7de6-be05-4e89-8f72-9cf70e78a63a" providerId="ADAL" clId="{E75483B8-7199-4224-96E5-F7C3B1790781}" dt="2025-01-30T20:45:41.184" v="3005" actId="1076"/>
          <ac:grpSpMkLst>
            <pc:docMk/>
            <pc:sldMk cId="174939218" sldId="2147483131"/>
            <ac:grpSpMk id="26" creationId="{682BA12D-5748-E837-7999-F0504E9B9E44}"/>
          </ac:grpSpMkLst>
        </pc:grpChg>
        <pc:grpChg chg="mod">
          <ac:chgData name="Raus, Stefan" userId="227a7de6-be05-4e89-8f72-9cf70e78a63a" providerId="ADAL" clId="{E75483B8-7199-4224-96E5-F7C3B1790781}" dt="2025-01-30T20:45:41.184" v="3005" actId="1076"/>
          <ac:grpSpMkLst>
            <pc:docMk/>
            <pc:sldMk cId="174939218" sldId="2147483131"/>
            <ac:grpSpMk id="231" creationId="{405D1124-8A6E-84E3-C5C2-0EAAD550EC0B}"/>
          </ac:grpSpMkLst>
        </pc:grpChg>
        <pc:grpChg chg="mod">
          <ac:chgData name="Raus, Stefan" userId="227a7de6-be05-4e89-8f72-9cf70e78a63a" providerId="ADAL" clId="{E75483B8-7199-4224-96E5-F7C3B1790781}" dt="2025-01-30T20:45:41.184" v="3005" actId="1076"/>
          <ac:grpSpMkLst>
            <pc:docMk/>
            <pc:sldMk cId="174939218" sldId="2147483131"/>
            <ac:grpSpMk id="254" creationId="{EBD40D39-A861-DDDC-DE58-934CE43E0DE8}"/>
          </ac:grpSpMkLst>
        </pc:grpChg>
        <pc:grpChg chg="mod">
          <ac:chgData name="Raus, Stefan" userId="227a7de6-be05-4e89-8f72-9cf70e78a63a" providerId="ADAL" clId="{E75483B8-7199-4224-96E5-F7C3B1790781}" dt="2025-01-30T20:45:41.184" v="3005" actId="1076"/>
          <ac:grpSpMkLst>
            <pc:docMk/>
            <pc:sldMk cId="174939218" sldId="2147483131"/>
            <ac:grpSpMk id="260" creationId="{CE6E1747-9C43-6A5D-C99A-FFA3CAAB0985}"/>
          </ac:grpSpMkLst>
        </pc:grpChg>
        <pc:grpChg chg="mod">
          <ac:chgData name="Raus, Stefan" userId="227a7de6-be05-4e89-8f72-9cf70e78a63a" providerId="ADAL" clId="{E75483B8-7199-4224-96E5-F7C3B1790781}" dt="2025-01-30T20:45:41.184" v="3005" actId="1076"/>
          <ac:grpSpMkLst>
            <pc:docMk/>
            <pc:sldMk cId="174939218" sldId="2147483131"/>
            <ac:grpSpMk id="288" creationId="{7D69C189-7692-4B40-DEC3-7599F5C18421}"/>
          </ac:grpSpMkLst>
        </pc:grpChg>
        <pc:grpChg chg="mod">
          <ac:chgData name="Raus, Stefan" userId="227a7de6-be05-4e89-8f72-9cf70e78a63a" providerId="ADAL" clId="{E75483B8-7199-4224-96E5-F7C3B1790781}" dt="2025-01-30T20:45:41.184" v="3005" actId="1076"/>
          <ac:grpSpMkLst>
            <pc:docMk/>
            <pc:sldMk cId="174939218" sldId="2147483131"/>
            <ac:grpSpMk id="293" creationId="{A1FDE419-6313-8497-C431-539D4405FF33}"/>
          </ac:grpSpMkLst>
        </pc:grpChg>
        <pc:grpChg chg="mod">
          <ac:chgData name="Raus, Stefan" userId="227a7de6-be05-4e89-8f72-9cf70e78a63a" providerId="ADAL" clId="{E75483B8-7199-4224-96E5-F7C3B1790781}" dt="2025-01-30T20:45:41.184" v="3005" actId="1076"/>
          <ac:grpSpMkLst>
            <pc:docMk/>
            <pc:sldMk cId="174939218" sldId="2147483131"/>
            <ac:grpSpMk id="294" creationId="{180A051C-3FEC-E615-5736-2A0B41FE6110}"/>
          </ac:grpSpMkLst>
        </pc:grpChg>
        <pc:grpChg chg="mod">
          <ac:chgData name="Raus, Stefan" userId="227a7de6-be05-4e89-8f72-9cf70e78a63a" providerId="ADAL" clId="{E75483B8-7199-4224-96E5-F7C3B1790781}" dt="2025-01-30T20:45:41.184" v="3005" actId="1076"/>
          <ac:grpSpMkLst>
            <pc:docMk/>
            <pc:sldMk cId="174939218" sldId="2147483131"/>
            <ac:grpSpMk id="332" creationId="{54C3B563-4789-709E-ABE4-D0BA570D6094}"/>
          </ac:grpSpMkLst>
        </pc:grpChg>
        <pc:picChg chg="mod">
          <ac:chgData name="Raus, Stefan" userId="227a7de6-be05-4e89-8f72-9cf70e78a63a" providerId="ADAL" clId="{E75483B8-7199-4224-96E5-F7C3B1790781}" dt="2025-01-30T20:45:41.184" v="3005" actId="1076"/>
          <ac:picMkLst>
            <pc:docMk/>
            <pc:sldMk cId="174939218" sldId="2147483131"/>
            <ac:picMk id="5" creationId="{8E38AB10-539F-A538-6B21-11FAD512B62B}"/>
          </ac:picMkLst>
        </pc:picChg>
        <pc:picChg chg="mod">
          <ac:chgData name="Raus, Stefan" userId="227a7de6-be05-4e89-8f72-9cf70e78a63a" providerId="ADAL" clId="{E75483B8-7199-4224-96E5-F7C3B1790781}" dt="2025-01-30T20:45:41.184" v="3005" actId="1076"/>
          <ac:picMkLst>
            <pc:docMk/>
            <pc:sldMk cId="174939218" sldId="2147483131"/>
            <ac:picMk id="10" creationId="{9AA17FB6-8E3A-1269-3550-5000C7519BB5}"/>
          </ac:picMkLst>
        </pc:picChg>
        <pc:picChg chg="mod">
          <ac:chgData name="Raus, Stefan" userId="227a7de6-be05-4e89-8f72-9cf70e78a63a" providerId="ADAL" clId="{E75483B8-7199-4224-96E5-F7C3B1790781}" dt="2025-01-30T20:45:41.184" v="3005" actId="1076"/>
          <ac:picMkLst>
            <pc:docMk/>
            <pc:sldMk cId="174939218" sldId="2147483131"/>
            <ac:picMk id="12" creationId="{1CF1E62A-B22D-07CF-38C0-8082F8CD77E7}"/>
          </ac:picMkLst>
        </pc:picChg>
        <pc:picChg chg="mod">
          <ac:chgData name="Raus, Stefan" userId="227a7de6-be05-4e89-8f72-9cf70e78a63a" providerId="ADAL" clId="{E75483B8-7199-4224-96E5-F7C3B1790781}" dt="2025-01-30T20:45:41.184" v="3005" actId="1076"/>
          <ac:picMkLst>
            <pc:docMk/>
            <pc:sldMk cId="174939218" sldId="2147483131"/>
            <ac:picMk id="30" creationId="{AAC7A8ED-CD68-E507-A284-82B70941AFF4}"/>
          </ac:picMkLst>
        </pc:picChg>
        <pc:picChg chg="mod">
          <ac:chgData name="Raus, Stefan" userId="227a7de6-be05-4e89-8f72-9cf70e78a63a" providerId="ADAL" clId="{E75483B8-7199-4224-96E5-F7C3B1790781}" dt="2025-01-30T20:45:41.184" v="3005" actId="1076"/>
          <ac:picMkLst>
            <pc:docMk/>
            <pc:sldMk cId="174939218" sldId="2147483131"/>
            <ac:picMk id="235" creationId="{B44AA368-A54D-13B7-AA55-6AA089532717}"/>
          </ac:picMkLst>
        </pc:picChg>
        <pc:picChg chg="mod">
          <ac:chgData name="Raus, Stefan" userId="227a7de6-be05-4e89-8f72-9cf70e78a63a" providerId="ADAL" clId="{E75483B8-7199-4224-96E5-F7C3B1790781}" dt="2025-01-30T20:45:41.184" v="3005" actId="1076"/>
          <ac:picMkLst>
            <pc:docMk/>
            <pc:sldMk cId="174939218" sldId="2147483131"/>
            <ac:picMk id="253" creationId="{2FEFE4A7-6DB2-85C1-3936-7BE28B418BC0}"/>
          </ac:picMkLst>
        </pc:picChg>
        <pc:picChg chg="mod">
          <ac:chgData name="Raus, Stefan" userId="227a7de6-be05-4e89-8f72-9cf70e78a63a" providerId="ADAL" clId="{E75483B8-7199-4224-96E5-F7C3B1790781}" dt="2025-01-30T20:45:41.184" v="3005" actId="1076"/>
          <ac:picMkLst>
            <pc:docMk/>
            <pc:sldMk cId="174939218" sldId="2147483131"/>
            <ac:picMk id="265" creationId="{3E7023A6-D793-12CE-CF41-FFACB630C623}"/>
          </ac:picMkLst>
        </pc:picChg>
        <pc:picChg chg="mod">
          <ac:chgData name="Raus, Stefan" userId="227a7de6-be05-4e89-8f72-9cf70e78a63a" providerId="ADAL" clId="{E75483B8-7199-4224-96E5-F7C3B1790781}" dt="2025-01-30T20:45:41.184" v="3005" actId="1076"/>
          <ac:picMkLst>
            <pc:docMk/>
            <pc:sldMk cId="174939218" sldId="2147483131"/>
            <ac:picMk id="266" creationId="{C4759B59-746F-3371-89CF-08A8C902E6D8}"/>
          </ac:picMkLst>
        </pc:picChg>
        <pc:picChg chg="mod">
          <ac:chgData name="Raus, Stefan" userId="227a7de6-be05-4e89-8f72-9cf70e78a63a" providerId="ADAL" clId="{E75483B8-7199-4224-96E5-F7C3B1790781}" dt="2025-01-30T20:45:44.279" v="3006" actId="1076"/>
          <ac:picMkLst>
            <pc:docMk/>
            <pc:sldMk cId="174939218" sldId="2147483131"/>
            <ac:picMk id="267" creationId="{0DB34E8D-9D2B-1F76-3633-14F145981C91}"/>
          </ac:picMkLst>
        </pc:picChg>
        <pc:picChg chg="mod">
          <ac:chgData name="Raus, Stefan" userId="227a7de6-be05-4e89-8f72-9cf70e78a63a" providerId="ADAL" clId="{E75483B8-7199-4224-96E5-F7C3B1790781}" dt="2025-01-30T20:45:41.184" v="3005" actId="1076"/>
          <ac:picMkLst>
            <pc:docMk/>
            <pc:sldMk cId="174939218" sldId="2147483131"/>
            <ac:picMk id="275" creationId="{76EB5328-AD5F-91A6-527B-096AF0BFD966}"/>
          </ac:picMkLst>
        </pc:picChg>
        <pc:picChg chg="mod">
          <ac:chgData name="Raus, Stefan" userId="227a7de6-be05-4e89-8f72-9cf70e78a63a" providerId="ADAL" clId="{E75483B8-7199-4224-96E5-F7C3B1790781}" dt="2025-01-30T20:45:41.184" v="3005" actId="1076"/>
          <ac:picMkLst>
            <pc:docMk/>
            <pc:sldMk cId="174939218" sldId="2147483131"/>
            <ac:picMk id="296" creationId="{DF71A16C-B2D3-FF4C-F3B1-D4A594FBE3A7}"/>
          </ac:picMkLst>
        </pc:picChg>
        <pc:picChg chg="mod">
          <ac:chgData name="Raus, Stefan" userId="227a7de6-be05-4e89-8f72-9cf70e78a63a" providerId="ADAL" clId="{E75483B8-7199-4224-96E5-F7C3B1790781}" dt="2025-01-30T20:45:41.184" v="3005" actId="1076"/>
          <ac:picMkLst>
            <pc:docMk/>
            <pc:sldMk cId="174939218" sldId="2147483131"/>
            <ac:picMk id="297" creationId="{BF89651E-FF1D-E3AC-AF09-34FED41FC098}"/>
          </ac:picMkLst>
        </pc:picChg>
        <pc:picChg chg="mod">
          <ac:chgData name="Raus, Stefan" userId="227a7de6-be05-4e89-8f72-9cf70e78a63a" providerId="ADAL" clId="{E75483B8-7199-4224-96E5-F7C3B1790781}" dt="2025-01-30T20:45:41.184" v="3005" actId="1076"/>
          <ac:picMkLst>
            <pc:docMk/>
            <pc:sldMk cId="174939218" sldId="2147483131"/>
            <ac:picMk id="299" creationId="{CA23CA17-30A0-8FC1-7817-3C4676AEA4A3}"/>
          </ac:picMkLst>
        </pc:picChg>
        <pc:picChg chg="mod">
          <ac:chgData name="Raus, Stefan" userId="227a7de6-be05-4e89-8f72-9cf70e78a63a" providerId="ADAL" clId="{E75483B8-7199-4224-96E5-F7C3B1790781}" dt="2025-01-30T20:45:41.184" v="3005" actId="1076"/>
          <ac:picMkLst>
            <pc:docMk/>
            <pc:sldMk cId="174939218" sldId="2147483131"/>
            <ac:picMk id="318" creationId="{1A2D7976-FA41-6BDC-44B5-B0709BFE93B0}"/>
          </ac:picMkLst>
        </pc:picChg>
        <pc:picChg chg="mod">
          <ac:chgData name="Raus, Stefan" userId="227a7de6-be05-4e89-8f72-9cf70e78a63a" providerId="ADAL" clId="{E75483B8-7199-4224-96E5-F7C3B1790781}" dt="2025-01-30T20:45:41.184" v="3005" actId="1076"/>
          <ac:picMkLst>
            <pc:docMk/>
            <pc:sldMk cId="174939218" sldId="2147483131"/>
            <ac:picMk id="319" creationId="{02C9B2F2-39C4-4D68-0E82-B88774CAFD12}"/>
          </ac:picMkLst>
        </pc:picChg>
        <pc:picChg chg="mod">
          <ac:chgData name="Raus, Stefan" userId="227a7de6-be05-4e89-8f72-9cf70e78a63a" providerId="ADAL" clId="{E75483B8-7199-4224-96E5-F7C3B1790781}" dt="2025-01-30T20:45:41.184" v="3005" actId="1076"/>
          <ac:picMkLst>
            <pc:docMk/>
            <pc:sldMk cId="174939218" sldId="2147483131"/>
            <ac:picMk id="323" creationId="{EAA3061E-0355-36E8-6F89-14C0C55FB493}"/>
          </ac:picMkLst>
        </pc:picChg>
        <pc:cxnChg chg="mod">
          <ac:chgData name="Raus, Stefan" userId="227a7de6-be05-4e89-8f72-9cf70e78a63a" providerId="ADAL" clId="{E75483B8-7199-4224-96E5-F7C3B1790781}" dt="2025-01-30T20:45:41.184" v="3005" actId="1076"/>
          <ac:cxnSpMkLst>
            <pc:docMk/>
            <pc:sldMk cId="174939218" sldId="2147483131"/>
            <ac:cxnSpMk id="9" creationId="{78D71D60-9E13-2E3B-5B7C-18A194016A50}"/>
          </ac:cxnSpMkLst>
        </pc:cxnChg>
        <pc:cxnChg chg="del mod">
          <ac:chgData name="Raus, Stefan" userId="227a7de6-be05-4e89-8f72-9cf70e78a63a" providerId="ADAL" clId="{E75483B8-7199-4224-96E5-F7C3B1790781}" dt="2025-01-30T20:46:30.143" v="3020" actId="478"/>
          <ac:cxnSpMkLst>
            <pc:docMk/>
            <pc:sldMk cId="174939218" sldId="2147483131"/>
            <ac:cxnSpMk id="17" creationId="{9C575E4F-5583-EEE2-E08D-40FA38D8EABB}"/>
          </ac:cxnSpMkLst>
        </pc:cxnChg>
        <pc:cxnChg chg="mod">
          <ac:chgData name="Raus, Stefan" userId="227a7de6-be05-4e89-8f72-9cf70e78a63a" providerId="ADAL" clId="{E75483B8-7199-4224-96E5-F7C3B1790781}" dt="2025-01-30T20:45:41.184" v="3005" actId="1076"/>
          <ac:cxnSpMkLst>
            <pc:docMk/>
            <pc:sldMk cId="174939218" sldId="2147483131"/>
            <ac:cxnSpMk id="286" creationId="{19DEB3BC-3E7B-E0B1-7282-D2E3C9E19492}"/>
          </ac:cxnSpMkLst>
        </pc:cxnChg>
        <pc:cxnChg chg="mod">
          <ac:chgData name="Raus, Stefan" userId="227a7de6-be05-4e89-8f72-9cf70e78a63a" providerId="ADAL" clId="{E75483B8-7199-4224-96E5-F7C3B1790781}" dt="2025-01-30T20:45:41.184" v="3005" actId="1076"/>
          <ac:cxnSpMkLst>
            <pc:docMk/>
            <pc:sldMk cId="174939218" sldId="2147483131"/>
            <ac:cxnSpMk id="289" creationId="{194B80AF-075A-AA50-E6E5-0257C5E0F2C2}"/>
          </ac:cxnSpMkLst>
        </pc:cxnChg>
        <pc:cxnChg chg="mod">
          <ac:chgData name="Raus, Stefan" userId="227a7de6-be05-4e89-8f72-9cf70e78a63a" providerId="ADAL" clId="{E75483B8-7199-4224-96E5-F7C3B1790781}" dt="2025-01-30T20:45:41.184" v="3005" actId="1076"/>
          <ac:cxnSpMkLst>
            <pc:docMk/>
            <pc:sldMk cId="174939218" sldId="2147483131"/>
            <ac:cxnSpMk id="290" creationId="{BCE25E4D-DB0E-6835-CADC-AB0B5A0E4175}"/>
          </ac:cxnSpMkLst>
        </pc:cxnChg>
        <pc:cxnChg chg="mod">
          <ac:chgData name="Raus, Stefan" userId="227a7de6-be05-4e89-8f72-9cf70e78a63a" providerId="ADAL" clId="{E75483B8-7199-4224-96E5-F7C3B1790781}" dt="2025-01-30T20:45:41.184" v="3005" actId="1076"/>
          <ac:cxnSpMkLst>
            <pc:docMk/>
            <pc:sldMk cId="174939218" sldId="2147483131"/>
            <ac:cxnSpMk id="291" creationId="{C2D3C567-7A6F-6D20-E0D6-3C891DE506FC}"/>
          </ac:cxnSpMkLst>
        </pc:cxnChg>
        <pc:cxnChg chg="mod">
          <ac:chgData name="Raus, Stefan" userId="227a7de6-be05-4e89-8f72-9cf70e78a63a" providerId="ADAL" clId="{E75483B8-7199-4224-96E5-F7C3B1790781}" dt="2025-01-30T20:45:41.184" v="3005" actId="1076"/>
          <ac:cxnSpMkLst>
            <pc:docMk/>
            <pc:sldMk cId="174939218" sldId="2147483131"/>
            <ac:cxnSpMk id="292" creationId="{6DB47AFB-9C6D-6468-4DE9-5F78E01E3D6A}"/>
          </ac:cxnSpMkLst>
        </pc:cxnChg>
        <pc:cxnChg chg="mod">
          <ac:chgData name="Raus, Stefan" userId="227a7de6-be05-4e89-8f72-9cf70e78a63a" providerId="ADAL" clId="{E75483B8-7199-4224-96E5-F7C3B1790781}" dt="2025-01-30T20:49:45.323" v="3068" actId="14100"/>
          <ac:cxnSpMkLst>
            <pc:docMk/>
            <pc:sldMk cId="174939218" sldId="2147483131"/>
            <ac:cxnSpMk id="295" creationId="{C7056E02-A6B5-B3E0-8BFF-74DC53E406F5}"/>
          </ac:cxnSpMkLst>
        </pc:cxnChg>
        <pc:cxnChg chg="mod">
          <ac:chgData name="Raus, Stefan" userId="227a7de6-be05-4e89-8f72-9cf70e78a63a" providerId="ADAL" clId="{E75483B8-7199-4224-96E5-F7C3B1790781}" dt="2025-01-30T20:45:41.184" v="3005" actId="1076"/>
          <ac:cxnSpMkLst>
            <pc:docMk/>
            <pc:sldMk cId="174939218" sldId="2147483131"/>
            <ac:cxnSpMk id="298" creationId="{7EE3D1D6-B710-77B5-AA5A-EF017CE784F7}"/>
          </ac:cxnSpMkLst>
        </pc:cxnChg>
        <pc:cxnChg chg="mod">
          <ac:chgData name="Raus, Stefan" userId="227a7de6-be05-4e89-8f72-9cf70e78a63a" providerId="ADAL" clId="{E75483B8-7199-4224-96E5-F7C3B1790781}" dt="2025-01-30T20:46:07.333" v="3019" actId="14100"/>
          <ac:cxnSpMkLst>
            <pc:docMk/>
            <pc:sldMk cId="174939218" sldId="2147483131"/>
            <ac:cxnSpMk id="305" creationId="{C71BEA07-63D1-5263-14E5-FDD6B2B057C7}"/>
          </ac:cxnSpMkLst>
        </pc:cxnChg>
        <pc:cxnChg chg="mod">
          <ac:chgData name="Raus, Stefan" userId="227a7de6-be05-4e89-8f72-9cf70e78a63a" providerId="ADAL" clId="{E75483B8-7199-4224-96E5-F7C3B1790781}" dt="2025-01-30T20:45:52.046" v="3017" actId="1037"/>
          <ac:cxnSpMkLst>
            <pc:docMk/>
            <pc:sldMk cId="174939218" sldId="2147483131"/>
            <ac:cxnSpMk id="306" creationId="{04624686-7C71-39E0-1027-316278551B46}"/>
          </ac:cxnSpMkLst>
        </pc:cxnChg>
        <pc:cxnChg chg="mod">
          <ac:chgData name="Raus, Stefan" userId="227a7de6-be05-4e89-8f72-9cf70e78a63a" providerId="ADAL" clId="{E75483B8-7199-4224-96E5-F7C3B1790781}" dt="2025-01-30T20:45:41.184" v="3005" actId="1076"/>
          <ac:cxnSpMkLst>
            <pc:docMk/>
            <pc:sldMk cId="174939218" sldId="2147483131"/>
            <ac:cxnSpMk id="307" creationId="{D3A44BB6-D3CA-535A-0F97-ADFDE229B893}"/>
          </ac:cxnSpMkLst>
        </pc:cxnChg>
        <pc:cxnChg chg="mod">
          <ac:chgData name="Raus, Stefan" userId="227a7de6-be05-4e89-8f72-9cf70e78a63a" providerId="ADAL" clId="{E75483B8-7199-4224-96E5-F7C3B1790781}" dt="2025-01-30T20:45:41.184" v="3005" actId="1076"/>
          <ac:cxnSpMkLst>
            <pc:docMk/>
            <pc:sldMk cId="174939218" sldId="2147483131"/>
            <ac:cxnSpMk id="308" creationId="{69C8B2D6-1E4C-4CE9-B3C4-63717B019E2E}"/>
          </ac:cxnSpMkLst>
        </pc:cxnChg>
        <pc:cxnChg chg="mod">
          <ac:chgData name="Raus, Stefan" userId="227a7de6-be05-4e89-8f72-9cf70e78a63a" providerId="ADAL" clId="{E75483B8-7199-4224-96E5-F7C3B1790781}" dt="2025-01-30T20:45:41.184" v="3005" actId="1076"/>
          <ac:cxnSpMkLst>
            <pc:docMk/>
            <pc:sldMk cId="174939218" sldId="2147483131"/>
            <ac:cxnSpMk id="309" creationId="{13C2DF14-20AC-5392-8F6C-365C93616C6D}"/>
          </ac:cxnSpMkLst>
        </pc:cxnChg>
        <pc:cxnChg chg="mod">
          <ac:chgData name="Raus, Stefan" userId="227a7de6-be05-4e89-8f72-9cf70e78a63a" providerId="ADAL" clId="{E75483B8-7199-4224-96E5-F7C3B1790781}" dt="2025-01-30T20:45:41.184" v="3005" actId="1076"/>
          <ac:cxnSpMkLst>
            <pc:docMk/>
            <pc:sldMk cId="174939218" sldId="2147483131"/>
            <ac:cxnSpMk id="310" creationId="{10C22339-8B37-5C69-4987-99198018AE7D}"/>
          </ac:cxnSpMkLst>
        </pc:cxnChg>
        <pc:cxnChg chg="mod">
          <ac:chgData name="Raus, Stefan" userId="227a7de6-be05-4e89-8f72-9cf70e78a63a" providerId="ADAL" clId="{E75483B8-7199-4224-96E5-F7C3B1790781}" dt="2025-01-30T20:45:41.184" v="3005" actId="1076"/>
          <ac:cxnSpMkLst>
            <pc:docMk/>
            <pc:sldMk cId="174939218" sldId="2147483131"/>
            <ac:cxnSpMk id="311" creationId="{BA90ED73-081C-4785-078C-1B75C6339CA9}"/>
          </ac:cxnSpMkLst>
        </pc:cxnChg>
        <pc:cxnChg chg="mod">
          <ac:chgData name="Raus, Stefan" userId="227a7de6-be05-4e89-8f72-9cf70e78a63a" providerId="ADAL" clId="{E75483B8-7199-4224-96E5-F7C3B1790781}" dt="2025-01-30T20:45:41.184" v="3005" actId="1076"/>
          <ac:cxnSpMkLst>
            <pc:docMk/>
            <pc:sldMk cId="174939218" sldId="2147483131"/>
            <ac:cxnSpMk id="312" creationId="{FA672696-47BE-43F9-3365-54ABE73B026E}"/>
          </ac:cxnSpMkLst>
        </pc:cxnChg>
        <pc:cxnChg chg="mod">
          <ac:chgData name="Raus, Stefan" userId="227a7de6-be05-4e89-8f72-9cf70e78a63a" providerId="ADAL" clId="{E75483B8-7199-4224-96E5-F7C3B1790781}" dt="2025-01-30T20:45:41.184" v="3005" actId="1076"/>
          <ac:cxnSpMkLst>
            <pc:docMk/>
            <pc:sldMk cId="174939218" sldId="2147483131"/>
            <ac:cxnSpMk id="313" creationId="{F9DC24FF-4DE2-CDF7-2FFF-5269CA2954EF}"/>
          </ac:cxnSpMkLst>
        </pc:cxnChg>
        <pc:cxnChg chg="mod">
          <ac:chgData name="Raus, Stefan" userId="227a7de6-be05-4e89-8f72-9cf70e78a63a" providerId="ADAL" clId="{E75483B8-7199-4224-96E5-F7C3B1790781}" dt="2025-01-30T20:45:41.184" v="3005" actId="1076"/>
          <ac:cxnSpMkLst>
            <pc:docMk/>
            <pc:sldMk cId="174939218" sldId="2147483131"/>
            <ac:cxnSpMk id="314" creationId="{DAD9D847-1FE5-3F96-B730-B9E82DB7AD54}"/>
          </ac:cxnSpMkLst>
        </pc:cxnChg>
      </pc:sldChg>
      <pc:sldChg chg="delSp modSp mod delAnim modNotesTx">
        <pc:chgData name="Raus, Stefan" userId="227a7de6-be05-4e89-8f72-9cf70e78a63a" providerId="ADAL" clId="{E75483B8-7199-4224-96E5-F7C3B1790781}" dt="2025-01-31T22:38:18.850" v="3667" actId="1035"/>
        <pc:sldMkLst>
          <pc:docMk/>
          <pc:sldMk cId="1130660880" sldId="2147483132"/>
        </pc:sldMkLst>
        <pc:spChg chg="mod">
          <ac:chgData name="Raus, Stefan" userId="227a7de6-be05-4e89-8f72-9cf70e78a63a" providerId="ADAL" clId="{E75483B8-7199-4224-96E5-F7C3B1790781}" dt="2025-01-31T22:38:18.850" v="3667" actId="1035"/>
          <ac:spMkLst>
            <pc:docMk/>
            <pc:sldMk cId="1130660880" sldId="2147483132"/>
            <ac:spMk id="227" creationId="{F7036346-429A-3392-384C-04998A898712}"/>
          </ac:spMkLst>
        </pc:spChg>
        <pc:picChg chg="del">
          <ac:chgData name="Raus, Stefan" userId="227a7de6-be05-4e89-8f72-9cf70e78a63a" providerId="ADAL" clId="{E75483B8-7199-4224-96E5-F7C3B1790781}" dt="2025-01-30T20:03:51.238" v="2218" actId="478"/>
          <ac:picMkLst>
            <pc:docMk/>
            <pc:sldMk cId="1130660880" sldId="2147483132"/>
            <ac:picMk id="245" creationId="{2C9849CB-A690-1ED8-D206-37FF0AF9C3D7}"/>
          </ac:picMkLst>
        </pc:picChg>
      </pc:sldChg>
      <pc:sldChg chg="addSp delSp modSp mod delAnim modNotesTx">
        <pc:chgData name="Raus, Stefan" userId="227a7de6-be05-4e89-8f72-9cf70e78a63a" providerId="ADAL" clId="{E75483B8-7199-4224-96E5-F7C3B1790781}" dt="2025-01-31T22:42:35.382" v="3739" actId="1076"/>
        <pc:sldMkLst>
          <pc:docMk/>
          <pc:sldMk cId="3224476239" sldId="2147483138"/>
        </pc:sldMkLst>
        <pc:spChg chg="del mod">
          <ac:chgData name="Raus, Stefan" userId="227a7de6-be05-4e89-8f72-9cf70e78a63a" providerId="ADAL" clId="{E75483B8-7199-4224-96E5-F7C3B1790781}" dt="2025-01-30T20:15:34.244" v="2547" actId="478"/>
          <ac:spMkLst>
            <pc:docMk/>
            <pc:sldMk cId="3224476239" sldId="2147483138"/>
            <ac:spMk id="4" creationId="{FE9FF88C-C95D-4D54-3E6B-E324AB06DA17}"/>
          </ac:spMkLst>
        </pc:spChg>
        <pc:spChg chg="del mod">
          <ac:chgData name="Raus, Stefan" userId="227a7de6-be05-4e89-8f72-9cf70e78a63a" providerId="ADAL" clId="{E75483B8-7199-4224-96E5-F7C3B1790781}" dt="2025-01-30T20:15:34.244" v="2547" actId="478"/>
          <ac:spMkLst>
            <pc:docMk/>
            <pc:sldMk cId="3224476239" sldId="2147483138"/>
            <ac:spMk id="5" creationId="{D563F679-259F-5D34-B5DC-79418F4E9D50}"/>
          </ac:spMkLst>
        </pc:spChg>
        <pc:spChg chg="del mod">
          <ac:chgData name="Raus, Stefan" userId="227a7de6-be05-4e89-8f72-9cf70e78a63a" providerId="ADAL" clId="{E75483B8-7199-4224-96E5-F7C3B1790781}" dt="2025-01-30T20:15:34.244" v="2547" actId="478"/>
          <ac:spMkLst>
            <pc:docMk/>
            <pc:sldMk cId="3224476239" sldId="2147483138"/>
            <ac:spMk id="7" creationId="{64376643-39CE-4CFB-EAA4-B359EE1DE461}"/>
          </ac:spMkLst>
        </pc:spChg>
        <pc:spChg chg="del mod">
          <ac:chgData name="Raus, Stefan" userId="227a7de6-be05-4e89-8f72-9cf70e78a63a" providerId="ADAL" clId="{E75483B8-7199-4224-96E5-F7C3B1790781}" dt="2025-01-30T20:15:34.244" v="2547" actId="478"/>
          <ac:spMkLst>
            <pc:docMk/>
            <pc:sldMk cId="3224476239" sldId="2147483138"/>
            <ac:spMk id="9" creationId="{3A4ED6BA-166E-DECD-A045-87A2499CE15E}"/>
          </ac:spMkLst>
        </pc:spChg>
        <pc:spChg chg="add del mod">
          <ac:chgData name="Raus, Stefan" userId="227a7de6-be05-4e89-8f72-9cf70e78a63a" providerId="ADAL" clId="{E75483B8-7199-4224-96E5-F7C3B1790781}" dt="2025-01-30T20:15:37.490" v="2548" actId="478"/>
          <ac:spMkLst>
            <pc:docMk/>
            <pc:sldMk cId="3224476239" sldId="2147483138"/>
            <ac:spMk id="10" creationId="{EC867EB7-7D9C-A4B8-8AD0-F0E98DABFD3F}"/>
          </ac:spMkLst>
        </pc:spChg>
        <pc:spChg chg="del mod">
          <ac:chgData name="Raus, Stefan" userId="227a7de6-be05-4e89-8f72-9cf70e78a63a" providerId="ADAL" clId="{E75483B8-7199-4224-96E5-F7C3B1790781}" dt="2025-01-30T20:15:34.244" v="2547" actId="478"/>
          <ac:spMkLst>
            <pc:docMk/>
            <pc:sldMk cId="3224476239" sldId="2147483138"/>
            <ac:spMk id="11" creationId="{A25EBF1F-B179-C469-CB56-CB17D850E150}"/>
          </ac:spMkLst>
        </pc:spChg>
        <pc:spChg chg="del mod">
          <ac:chgData name="Raus, Stefan" userId="227a7de6-be05-4e89-8f72-9cf70e78a63a" providerId="ADAL" clId="{E75483B8-7199-4224-96E5-F7C3B1790781}" dt="2025-01-30T20:15:34.244" v="2547" actId="478"/>
          <ac:spMkLst>
            <pc:docMk/>
            <pc:sldMk cId="3224476239" sldId="2147483138"/>
            <ac:spMk id="12" creationId="{F4839B24-D9F6-9131-30A4-27C286A2A874}"/>
          </ac:spMkLst>
        </pc:spChg>
        <pc:spChg chg="del mod">
          <ac:chgData name="Raus, Stefan" userId="227a7de6-be05-4e89-8f72-9cf70e78a63a" providerId="ADAL" clId="{E75483B8-7199-4224-96E5-F7C3B1790781}" dt="2025-01-30T20:15:34.244" v="2547" actId="478"/>
          <ac:spMkLst>
            <pc:docMk/>
            <pc:sldMk cId="3224476239" sldId="2147483138"/>
            <ac:spMk id="14" creationId="{15D24E4C-ABF6-3D07-492B-2FFDE31B3A3D}"/>
          </ac:spMkLst>
        </pc:spChg>
        <pc:spChg chg="mod">
          <ac:chgData name="Raus, Stefan" userId="227a7de6-be05-4e89-8f72-9cf70e78a63a" providerId="ADAL" clId="{E75483B8-7199-4224-96E5-F7C3B1790781}" dt="2025-01-31T22:42:35.382" v="3739" actId="1076"/>
          <ac:spMkLst>
            <pc:docMk/>
            <pc:sldMk cId="3224476239" sldId="2147483138"/>
            <ac:spMk id="232" creationId="{C2A9378C-46D2-49A1-6F08-1A7DD9F8FE61}"/>
          </ac:spMkLst>
        </pc:spChg>
        <pc:picChg chg="del mod">
          <ac:chgData name="Raus, Stefan" userId="227a7de6-be05-4e89-8f72-9cf70e78a63a" providerId="ADAL" clId="{E75483B8-7199-4224-96E5-F7C3B1790781}" dt="2025-01-30T20:15:34.244" v="2547" actId="478"/>
          <ac:picMkLst>
            <pc:docMk/>
            <pc:sldMk cId="3224476239" sldId="2147483138"/>
            <ac:picMk id="2" creationId="{AAB4248E-5A76-5928-C994-EC53C343476E}"/>
          </ac:picMkLst>
        </pc:picChg>
      </pc:sldChg>
      <pc:sldChg chg="addSp delSp modSp mod modNotesTx">
        <pc:chgData name="Raus, Stefan" userId="227a7de6-be05-4e89-8f72-9cf70e78a63a" providerId="ADAL" clId="{E75483B8-7199-4224-96E5-F7C3B1790781}" dt="2025-01-31T22:39:34.744" v="3684" actId="1076"/>
        <pc:sldMkLst>
          <pc:docMk/>
          <pc:sldMk cId="3830819204" sldId="2147483140"/>
        </pc:sldMkLst>
        <pc:spChg chg="mod">
          <ac:chgData name="Raus, Stefan" userId="227a7de6-be05-4e89-8f72-9cf70e78a63a" providerId="ADAL" clId="{E75483B8-7199-4224-96E5-F7C3B1790781}" dt="2025-01-31T22:39:34.744" v="3684" actId="1076"/>
          <ac:spMkLst>
            <pc:docMk/>
            <pc:sldMk cId="3830819204" sldId="2147483140"/>
            <ac:spMk id="7" creationId="{BC673C39-3164-5E94-C10D-FE19B240F72D}"/>
          </ac:spMkLst>
        </pc:spChg>
        <pc:spChg chg="add del mod">
          <ac:chgData name="Raus, Stefan" userId="227a7de6-be05-4e89-8f72-9cf70e78a63a" providerId="ADAL" clId="{E75483B8-7199-4224-96E5-F7C3B1790781}" dt="2025-01-31T22:39:07.906" v="3676" actId="478"/>
          <ac:spMkLst>
            <pc:docMk/>
            <pc:sldMk cId="3830819204" sldId="2147483140"/>
            <ac:spMk id="10" creationId="{5596776B-84CD-9116-F5BD-A59688D6A98A}"/>
          </ac:spMkLst>
        </pc:spChg>
        <pc:spChg chg="add mod">
          <ac:chgData name="Raus, Stefan" userId="227a7de6-be05-4e89-8f72-9cf70e78a63a" providerId="ADAL" clId="{E75483B8-7199-4224-96E5-F7C3B1790781}" dt="2025-01-31T22:39:04.570" v="3675"/>
          <ac:spMkLst>
            <pc:docMk/>
            <pc:sldMk cId="3830819204" sldId="2147483140"/>
            <ac:spMk id="11" creationId="{06241CA8-24EE-8434-3C24-5BECA1AF069C}"/>
          </ac:spMkLst>
        </pc:spChg>
        <pc:spChg chg="del">
          <ac:chgData name="Raus, Stefan" userId="227a7de6-be05-4e89-8f72-9cf70e78a63a" providerId="ADAL" clId="{E75483B8-7199-4224-96E5-F7C3B1790781}" dt="2025-01-31T22:39:03.705" v="3674" actId="478"/>
          <ac:spMkLst>
            <pc:docMk/>
            <pc:sldMk cId="3830819204" sldId="2147483140"/>
            <ac:spMk id="227" creationId="{3FBBAFC9-13D0-0B8C-9414-E6C51828BECA}"/>
          </ac:spMkLst>
        </pc:spChg>
        <pc:grpChg chg="mod">
          <ac:chgData name="Raus, Stefan" userId="227a7de6-be05-4e89-8f72-9cf70e78a63a" providerId="ADAL" clId="{E75483B8-7199-4224-96E5-F7C3B1790781}" dt="2025-01-31T22:39:34.744" v="3684" actId="1076"/>
          <ac:grpSpMkLst>
            <pc:docMk/>
            <pc:sldMk cId="3830819204" sldId="2147483140"/>
            <ac:grpSpMk id="8" creationId="{53505867-C29C-8004-FCFE-32991FF32B1E}"/>
          </ac:grpSpMkLst>
        </pc:grpChg>
        <pc:picChg chg="mod">
          <ac:chgData name="Raus, Stefan" userId="227a7de6-be05-4e89-8f72-9cf70e78a63a" providerId="ADAL" clId="{E75483B8-7199-4224-96E5-F7C3B1790781}" dt="2025-01-31T22:39:34.744" v="3684" actId="1076"/>
          <ac:picMkLst>
            <pc:docMk/>
            <pc:sldMk cId="3830819204" sldId="2147483140"/>
            <ac:picMk id="2" creationId="{66240323-3AE5-B595-A91C-4ABD34A07D09}"/>
          </ac:picMkLst>
        </pc:picChg>
        <pc:picChg chg="mod">
          <ac:chgData name="Raus, Stefan" userId="227a7de6-be05-4e89-8f72-9cf70e78a63a" providerId="ADAL" clId="{E75483B8-7199-4224-96E5-F7C3B1790781}" dt="2025-01-31T22:39:34.744" v="3684" actId="1076"/>
          <ac:picMkLst>
            <pc:docMk/>
            <pc:sldMk cId="3830819204" sldId="2147483140"/>
            <ac:picMk id="4" creationId="{E2E1E087-F187-30E0-9C75-58993DAEB812}"/>
          </ac:picMkLst>
        </pc:picChg>
        <pc:picChg chg="mod">
          <ac:chgData name="Raus, Stefan" userId="227a7de6-be05-4e89-8f72-9cf70e78a63a" providerId="ADAL" clId="{E75483B8-7199-4224-96E5-F7C3B1790781}" dt="2025-01-31T22:39:34.744" v="3684" actId="1076"/>
          <ac:picMkLst>
            <pc:docMk/>
            <pc:sldMk cId="3830819204" sldId="2147483140"/>
            <ac:picMk id="5" creationId="{97859081-136D-1CB3-C055-C2FB4281F7CE}"/>
          </ac:picMkLst>
        </pc:picChg>
      </pc:sldChg>
      <pc:sldChg chg="addSp delSp modSp mod modNotesTx">
        <pc:chgData name="Raus, Stefan" userId="227a7de6-be05-4e89-8f72-9cf70e78a63a" providerId="ADAL" clId="{E75483B8-7199-4224-96E5-F7C3B1790781}" dt="2025-01-31T22:39:44.765" v="3687" actId="478"/>
        <pc:sldMkLst>
          <pc:docMk/>
          <pc:sldMk cId="2775579997" sldId="2147483142"/>
        </pc:sldMkLst>
        <pc:spChg chg="add del mod">
          <ac:chgData name="Raus, Stefan" userId="227a7de6-be05-4e89-8f72-9cf70e78a63a" providerId="ADAL" clId="{E75483B8-7199-4224-96E5-F7C3B1790781}" dt="2025-01-31T22:39:44.765" v="3687" actId="478"/>
          <ac:spMkLst>
            <pc:docMk/>
            <pc:sldMk cId="2775579997" sldId="2147483142"/>
            <ac:spMk id="4" creationId="{7C2BEFE6-840E-8937-460B-F475F26314EE}"/>
          </ac:spMkLst>
        </pc:spChg>
        <pc:spChg chg="add mod">
          <ac:chgData name="Raus, Stefan" userId="227a7de6-be05-4e89-8f72-9cf70e78a63a" providerId="ADAL" clId="{E75483B8-7199-4224-96E5-F7C3B1790781}" dt="2025-01-31T22:39:41.970" v="3686"/>
          <ac:spMkLst>
            <pc:docMk/>
            <pc:sldMk cId="2775579997" sldId="2147483142"/>
            <ac:spMk id="5" creationId="{53336931-4276-0CDC-F476-1925E322EB75}"/>
          </ac:spMkLst>
        </pc:spChg>
        <pc:spChg chg="del">
          <ac:chgData name="Raus, Stefan" userId="227a7de6-be05-4e89-8f72-9cf70e78a63a" providerId="ADAL" clId="{E75483B8-7199-4224-96E5-F7C3B1790781}" dt="2025-01-31T22:39:41.369" v="3685" actId="478"/>
          <ac:spMkLst>
            <pc:docMk/>
            <pc:sldMk cId="2775579997" sldId="2147483142"/>
            <ac:spMk id="227" creationId="{DCF22214-7E74-ABBE-0E8F-6778E4D52DC8}"/>
          </ac:spMkLst>
        </pc:spChg>
      </pc:sldChg>
      <pc:sldChg chg="addSp delSp modSp mod modNotesTx">
        <pc:chgData name="Raus, Stefan" userId="227a7de6-be05-4e89-8f72-9cf70e78a63a" providerId="ADAL" clId="{E75483B8-7199-4224-96E5-F7C3B1790781}" dt="2025-01-31T22:39:55.284" v="3690" actId="478"/>
        <pc:sldMkLst>
          <pc:docMk/>
          <pc:sldMk cId="2789049759" sldId="2147483143"/>
        </pc:sldMkLst>
        <pc:spChg chg="add del mod">
          <ac:chgData name="Raus, Stefan" userId="227a7de6-be05-4e89-8f72-9cf70e78a63a" providerId="ADAL" clId="{E75483B8-7199-4224-96E5-F7C3B1790781}" dt="2025-01-31T22:39:55.284" v="3690" actId="478"/>
          <ac:spMkLst>
            <pc:docMk/>
            <pc:sldMk cId="2789049759" sldId="2147483143"/>
            <ac:spMk id="4" creationId="{F16DB6B0-5934-9009-2A18-3E61431F3A4E}"/>
          </ac:spMkLst>
        </pc:spChg>
        <pc:spChg chg="add mod">
          <ac:chgData name="Raus, Stefan" userId="227a7de6-be05-4e89-8f72-9cf70e78a63a" providerId="ADAL" clId="{E75483B8-7199-4224-96E5-F7C3B1790781}" dt="2025-01-31T22:39:51.444" v="3689"/>
          <ac:spMkLst>
            <pc:docMk/>
            <pc:sldMk cId="2789049759" sldId="2147483143"/>
            <ac:spMk id="5" creationId="{5A834384-A25D-BA97-7E59-14A2745AF189}"/>
          </ac:spMkLst>
        </pc:spChg>
        <pc:spChg chg="del">
          <ac:chgData name="Raus, Stefan" userId="227a7de6-be05-4e89-8f72-9cf70e78a63a" providerId="ADAL" clId="{E75483B8-7199-4224-96E5-F7C3B1790781}" dt="2025-01-31T22:39:50.902" v="3688" actId="478"/>
          <ac:spMkLst>
            <pc:docMk/>
            <pc:sldMk cId="2789049759" sldId="2147483143"/>
            <ac:spMk id="227" creationId="{E5E51DD3-1F49-8A95-2C0C-4DE156102FCB}"/>
          </ac:spMkLst>
        </pc:spChg>
      </pc:sldChg>
      <pc:sldChg chg="addSp delSp modSp mod modNotesTx">
        <pc:chgData name="Raus, Stefan" userId="227a7de6-be05-4e89-8f72-9cf70e78a63a" providerId="ADAL" clId="{E75483B8-7199-4224-96E5-F7C3B1790781}" dt="2025-01-31T22:40:53.475" v="3724" actId="1038"/>
        <pc:sldMkLst>
          <pc:docMk/>
          <pc:sldMk cId="2155028493" sldId="2147483144"/>
        </pc:sldMkLst>
        <pc:spChg chg="del mod">
          <ac:chgData name="Raus, Stefan" userId="227a7de6-be05-4e89-8f72-9cf70e78a63a" providerId="ADAL" clId="{E75483B8-7199-4224-96E5-F7C3B1790781}" dt="2025-01-31T22:40:23.660" v="3696" actId="478"/>
          <ac:spMkLst>
            <pc:docMk/>
            <pc:sldMk cId="2155028493" sldId="2147483144"/>
            <ac:spMk id="13" creationId="{66D89552-D12E-7740-8131-37DAFB720C47}"/>
          </ac:spMkLst>
        </pc:spChg>
        <pc:spChg chg="add del mod">
          <ac:chgData name="Raus, Stefan" userId="227a7de6-be05-4e89-8f72-9cf70e78a63a" providerId="ADAL" clId="{E75483B8-7199-4224-96E5-F7C3B1790781}" dt="2025-01-31T22:40:38.499" v="3700" actId="478"/>
          <ac:spMkLst>
            <pc:docMk/>
            <pc:sldMk cId="2155028493" sldId="2147483144"/>
            <ac:spMk id="14" creationId="{20B7799F-8CE1-24A3-4BF2-CB52FA260ABF}"/>
          </ac:spMkLst>
        </pc:spChg>
        <pc:spChg chg="add mod">
          <ac:chgData name="Raus, Stefan" userId="227a7de6-be05-4e89-8f72-9cf70e78a63a" providerId="ADAL" clId="{E75483B8-7199-4224-96E5-F7C3B1790781}" dt="2025-01-31T22:40:07.494" v="3692"/>
          <ac:spMkLst>
            <pc:docMk/>
            <pc:sldMk cId="2155028493" sldId="2147483144"/>
            <ac:spMk id="15" creationId="{022AA8E4-312A-4B74-F6AA-5DC3445F9744}"/>
          </ac:spMkLst>
        </pc:spChg>
        <pc:spChg chg="del">
          <ac:chgData name="Raus, Stefan" userId="227a7de6-be05-4e89-8f72-9cf70e78a63a" providerId="ADAL" clId="{E75483B8-7199-4224-96E5-F7C3B1790781}" dt="2025-01-31T22:40:02.164" v="3691" actId="478"/>
          <ac:spMkLst>
            <pc:docMk/>
            <pc:sldMk cId="2155028493" sldId="2147483144"/>
            <ac:spMk id="227" creationId="{FE71A24D-EF50-88D9-B88B-22EC77BB76EB}"/>
          </ac:spMkLst>
        </pc:spChg>
        <pc:grpChg chg="mod">
          <ac:chgData name="Raus, Stefan" userId="227a7de6-be05-4e89-8f72-9cf70e78a63a" providerId="ADAL" clId="{E75483B8-7199-4224-96E5-F7C3B1790781}" dt="2025-01-31T22:40:15.687" v="3694" actId="1076"/>
          <ac:grpSpMkLst>
            <pc:docMk/>
            <pc:sldMk cId="2155028493" sldId="2147483144"/>
            <ac:grpSpMk id="2" creationId="{0EE60828-59F1-74C6-207D-1BE04C58EC20}"/>
          </ac:grpSpMkLst>
        </pc:grpChg>
        <pc:picChg chg="mod">
          <ac:chgData name="Raus, Stefan" userId="227a7de6-be05-4e89-8f72-9cf70e78a63a" providerId="ADAL" clId="{E75483B8-7199-4224-96E5-F7C3B1790781}" dt="2025-01-31T22:40:15.687" v="3694" actId="1076"/>
          <ac:picMkLst>
            <pc:docMk/>
            <pc:sldMk cId="2155028493" sldId="2147483144"/>
            <ac:picMk id="4" creationId="{39707357-695D-5371-9FE6-08184F9D9688}"/>
          </ac:picMkLst>
        </pc:picChg>
        <pc:picChg chg="mod">
          <ac:chgData name="Raus, Stefan" userId="227a7de6-be05-4e89-8f72-9cf70e78a63a" providerId="ADAL" clId="{E75483B8-7199-4224-96E5-F7C3B1790781}" dt="2025-01-31T22:40:53.475" v="3724" actId="1038"/>
          <ac:picMkLst>
            <pc:docMk/>
            <pc:sldMk cId="2155028493" sldId="2147483144"/>
            <ac:picMk id="5" creationId="{4A3FA0CF-5BDF-6D0E-3F91-3C193241803E}"/>
          </ac:picMkLst>
        </pc:picChg>
        <pc:picChg chg="mod">
          <ac:chgData name="Raus, Stefan" userId="227a7de6-be05-4e89-8f72-9cf70e78a63a" providerId="ADAL" clId="{E75483B8-7199-4224-96E5-F7C3B1790781}" dt="2025-01-31T22:40:15.687" v="3694" actId="1076"/>
          <ac:picMkLst>
            <pc:docMk/>
            <pc:sldMk cId="2155028493" sldId="2147483144"/>
            <ac:picMk id="7" creationId="{F521BB35-54C4-A631-E75C-5C986DF2BE1A}"/>
          </ac:picMkLst>
        </pc:picChg>
        <pc:picChg chg="mod">
          <ac:chgData name="Raus, Stefan" userId="227a7de6-be05-4e89-8f72-9cf70e78a63a" providerId="ADAL" clId="{E75483B8-7199-4224-96E5-F7C3B1790781}" dt="2025-01-31T22:40:32.782" v="3698" actId="1076"/>
          <ac:picMkLst>
            <pc:docMk/>
            <pc:sldMk cId="2155028493" sldId="2147483144"/>
            <ac:picMk id="8" creationId="{23A70177-0118-0217-C9DC-95BFEAB5C341}"/>
          </ac:picMkLst>
        </pc:picChg>
        <pc:picChg chg="mod">
          <ac:chgData name="Raus, Stefan" userId="227a7de6-be05-4e89-8f72-9cf70e78a63a" providerId="ADAL" clId="{E75483B8-7199-4224-96E5-F7C3B1790781}" dt="2025-01-31T22:40:15.687" v="3694" actId="1076"/>
          <ac:picMkLst>
            <pc:docMk/>
            <pc:sldMk cId="2155028493" sldId="2147483144"/>
            <ac:picMk id="9" creationId="{333AD154-4E51-3933-901E-F0181B1388BD}"/>
          </ac:picMkLst>
        </pc:picChg>
        <pc:picChg chg="mod">
          <ac:chgData name="Raus, Stefan" userId="227a7de6-be05-4e89-8f72-9cf70e78a63a" providerId="ADAL" clId="{E75483B8-7199-4224-96E5-F7C3B1790781}" dt="2025-01-31T22:40:28.710" v="3697" actId="1076"/>
          <ac:picMkLst>
            <pc:docMk/>
            <pc:sldMk cId="2155028493" sldId="2147483144"/>
            <ac:picMk id="10" creationId="{BFFA16B2-7C54-D6F5-4738-CDDFFB607654}"/>
          </ac:picMkLst>
        </pc:picChg>
        <pc:picChg chg="mod">
          <ac:chgData name="Raus, Stefan" userId="227a7de6-be05-4e89-8f72-9cf70e78a63a" providerId="ADAL" clId="{E75483B8-7199-4224-96E5-F7C3B1790781}" dt="2025-01-31T22:40:15.687" v="3694" actId="1076"/>
          <ac:picMkLst>
            <pc:docMk/>
            <pc:sldMk cId="2155028493" sldId="2147483144"/>
            <ac:picMk id="11" creationId="{02FCE0B0-1056-F430-9D8E-9B63247B0D17}"/>
          </ac:picMkLst>
        </pc:picChg>
      </pc:sldChg>
      <pc:sldChg chg="addSp delSp modSp mod modNotesTx">
        <pc:chgData name="Raus, Stefan" userId="227a7de6-be05-4e89-8f72-9cf70e78a63a" providerId="ADAL" clId="{E75483B8-7199-4224-96E5-F7C3B1790781}" dt="2025-01-31T22:41:14.281" v="3728" actId="14100"/>
        <pc:sldMkLst>
          <pc:docMk/>
          <pc:sldMk cId="3813253265" sldId="2147483146"/>
        </pc:sldMkLst>
        <pc:spChg chg="add del mod">
          <ac:chgData name="Raus, Stefan" userId="227a7de6-be05-4e89-8f72-9cf70e78a63a" providerId="ADAL" clId="{E75483B8-7199-4224-96E5-F7C3B1790781}" dt="2025-01-31T22:41:06.856" v="3727" actId="478"/>
          <ac:spMkLst>
            <pc:docMk/>
            <pc:sldMk cId="3813253265" sldId="2147483146"/>
            <ac:spMk id="4" creationId="{0229B92B-415D-CB8B-34C7-D94AD9BF7013}"/>
          </ac:spMkLst>
        </pc:spChg>
        <pc:spChg chg="add mod">
          <ac:chgData name="Raus, Stefan" userId="227a7de6-be05-4e89-8f72-9cf70e78a63a" providerId="ADAL" clId="{E75483B8-7199-4224-96E5-F7C3B1790781}" dt="2025-01-31T22:41:04.058" v="3726"/>
          <ac:spMkLst>
            <pc:docMk/>
            <pc:sldMk cId="3813253265" sldId="2147483146"/>
            <ac:spMk id="5" creationId="{4982A1D1-6F39-6E87-7595-A60223C45DE0}"/>
          </ac:spMkLst>
        </pc:spChg>
        <pc:spChg chg="del">
          <ac:chgData name="Raus, Stefan" userId="227a7de6-be05-4e89-8f72-9cf70e78a63a" providerId="ADAL" clId="{E75483B8-7199-4224-96E5-F7C3B1790781}" dt="2025-01-30T20:09:32.679" v="2434" actId="478"/>
          <ac:spMkLst>
            <pc:docMk/>
            <pc:sldMk cId="3813253265" sldId="2147483146"/>
            <ac:spMk id="20" creationId="{D330139D-3110-734B-AB39-E22674CBDE2A}"/>
          </ac:spMkLst>
        </pc:spChg>
        <pc:spChg chg="del">
          <ac:chgData name="Raus, Stefan" userId="227a7de6-be05-4e89-8f72-9cf70e78a63a" providerId="ADAL" clId="{E75483B8-7199-4224-96E5-F7C3B1790781}" dt="2025-01-31T22:41:02.858" v="3725" actId="478"/>
          <ac:spMkLst>
            <pc:docMk/>
            <pc:sldMk cId="3813253265" sldId="2147483146"/>
            <ac:spMk id="227" creationId="{41386318-9BAC-6524-A141-3AEA530C3E46}"/>
          </ac:spMkLst>
        </pc:spChg>
        <pc:grpChg chg="mod">
          <ac:chgData name="Raus, Stefan" userId="227a7de6-be05-4e89-8f72-9cf70e78a63a" providerId="ADAL" clId="{E75483B8-7199-4224-96E5-F7C3B1790781}" dt="2025-01-31T22:41:14.281" v="3728" actId="14100"/>
          <ac:grpSpMkLst>
            <pc:docMk/>
            <pc:sldMk cId="3813253265" sldId="2147483146"/>
            <ac:grpSpMk id="14" creationId="{B5C7043A-9D05-8A09-080B-9548F7515B0A}"/>
          </ac:grpSpMkLst>
        </pc:grpChg>
        <pc:picChg chg="mod">
          <ac:chgData name="Raus, Stefan" userId="227a7de6-be05-4e89-8f72-9cf70e78a63a" providerId="ADAL" clId="{E75483B8-7199-4224-96E5-F7C3B1790781}" dt="2025-01-30T20:09:43.087" v="2455" actId="1036"/>
          <ac:picMkLst>
            <pc:docMk/>
            <pc:sldMk cId="3813253265" sldId="2147483146"/>
            <ac:picMk id="15" creationId="{C35224C5-C52D-71A3-CF01-445E1D9E5211}"/>
          </ac:picMkLst>
        </pc:picChg>
        <pc:picChg chg="mod">
          <ac:chgData name="Raus, Stefan" userId="227a7de6-be05-4e89-8f72-9cf70e78a63a" providerId="ADAL" clId="{E75483B8-7199-4224-96E5-F7C3B1790781}" dt="2025-01-30T20:09:51.258" v="2471" actId="1036"/>
          <ac:picMkLst>
            <pc:docMk/>
            <pc:sldMk cId="3813253265" sldId="2147483146"/>
            <ac:picMk id="18" creationId="{9733EBD3-9B1E-FF62-2D72-86477F5F65AA}"/>
          </ac:picMkLst>
        </pc:picChg>
        <pc:cxnChg chg="mod">
          <ac:chgData name="Raus, Stefan" userId="227a7de6-be05-4e89-8f72-9cf70e78a63a" providerId="ADAL" clId="{E75483B8-7199-4224-96E5-F7C3B1790781}" dt="2025-01-30T20:09:51.258" v="2471" actId="1036"/>
          <ac:cxnSpMkLst>
            <pc:docMk/>
            <pc:sldMk cId="3813253265" sldId="2147483146"/>
            <ac:cxnSpMk id="19" creationId="{3CF80E05-0475-9485-CFA1-D8714AC1EC82}"/>
          </ac:cxnSpMkLst>
        </pc:cxnChg>
      </pc:sldChg>
      <pc:sldChg chg="addSp delSp modSp mod modNotesTx">
        <pc:chgData name="Raus, Stefan" userId="227a7de6-be05-4e89-8f72-9cf70e78a63a" providerId="ADAL" clId="{E75483B8-7199-4224-96E5-F7C3B1790781}" dt="2025-01-31T22:46:29.583" v="3790"/>
        <pc:sldMkLst>
          <pc:docMk/>
          <pc:sldMk cId="3128169638" sldId="2147483148"/>
        </pc:sldMkLst>
        <pc:spChg chg="mod">
          <ac:chgData name="Raus, Stefan" userId="227a7de6-be05-4e89-8f72-9cf70e78a63a" providerId="ADAL" clId="{E75483B8-7199-4224-96E5-F7C3B1790781}" dt="2025-01-31T22:41:39.107" v="3731" actId="403"/>
          <ac:spMkLst>
            <pc:docMk/>
            <pc:sldMk cId="3128169638" sldId="2147483148"/>
            <ac:spMk id="2" creationId="{0ED9CC87-A896-0D6A-64CA-DCD8ED64C370}"/>
          </ac:spMkLst>
        </pc:spChg>
        <pc:spChg chg="del mod">
          <ac:chgData name="Raus, Stefan" userId="227a7de6-be05-4e89-8f72-9cf70e78a63a" providerId="ADAL" clId="{E75483B8-7199-4224-96E5-F7C3B1790781}" dt="2025-01-31T22:46:14.578" v="3789" actId="478"/>
          <ac:spMkLst>
            <pc:docMk/>
            <pc:sldMk cId="3128169638" sldId="2147483148"/>
            <ac:spMk id="5" creationId="{C62665CC-ABF3-A833-3843-188B2D9223B7}"/>
          </ac:spMkLst>
        </pc:spChg>
        <pc:spChg chg="add mod">
          <ac:chgData name="Raus, Stefan" userId="227a7de6-be05-4e89-8f72-9cf70e78a63a" providerId="ADAL" clId="{E75483B8-7199-4224-96E5-F7C3B1790781}" dt="2025-01-31T22:46:29.583" v="3790"/>
          <ac:spMkLst>
            <pc:docMk/>
            <pc:sldMk cId="3128169638" sldId="2147483148"/>
            <ac:spMk id="13" creationId="{797D9C1E-53CB-311E-21E7-B2B8ED160F99}"/>
          </ac:spMkLst>
        </pc:spChg>
        <pc:spChg chg="mod">
          <ac:chgData name="Raus, Stefan" userId="227a7de6-be05-4e89-8f72-9cf70e78a63a" providerId="ADAL" clId="{E75483B8-7199-4224-96E5-F7C3B1790781}" dt="2025-01-30T20:12:01.268" v="2486" actId="1076"/>
          <ac:spMkLst>
            <pc:docMk/>
            <pc:sldMk cId="3128169638" sldId="2147483148"/>
            <ac:spMk id="33" creationId="{92F2FE01-9A2B-FC73-E9BE-3F5BE9CDA62E}"/>
          </ac:spMkLst>
        </pc:spChg>
        <pc:grpChg chg="mod">
          <ac:chgData name="Raus, Stefan" userId="227a7de6-be05-4e89-8f72-9cf70e78a63a" providerId="ADAL" clId="{E75483B8-7199-4224-96E5-F7C3B1790781}" dt="2025-01-31T22:41:48.092" v="3732" actId="14100"/>
          <ac:grpSpMkLst>
            <pc:docMk/>
            <pc:sldMk cId="3128169638" sldId="2147483148"/>
            <ac:grpSpMk id="25" creationId="{B140191C-BE11-7790-1F0D-03FFAD30B243}"/>
          </ac:grpSpMkLst>
        </pc:grpChg>
      </pc:sldChg>
      <pc:sldChg chg="del">
        <pc:chgData name="Raus, Stefan" userId="227a7de6-be05-4e89-8f72-9cf70e78a63a" providerId="ADAL" clId="{E75483B8-7199-4224-96E5-F7C3B1790781}" dt="2025-01-30T20:19:47.563" v="2633" actId="47"/>
        <pc:sldMkLst>
          <pc:docMk/>
          <pc:sldMk cId="2043362729" sldId="2147483149"/>
        </pc:sldMkLst>
      </pc:sldChg>
      <pc:sldChg chg="modNotesTx">
        <pc:chgData name="Raus, Stefan" userId="227a7de6-be05-4e89-8f72-9cf70e78a63a" providerId="ADAL" clId="{E75483B8-7199-4224-96E5-F7C3B1790781}" dt="2025-01-30T20:22:56.530" v="2706" actId="6549"/>
        <pc:sldMkLst>
          <pc:docMk/>
          <pc:sldMk cId="3555770276" sldId="2147483150"/>
        </pc:sldMkLst>
      </pc:sldChg>
      <pc:sldChg chg="delSp modSp add mod delAnim modAnim modNotesTx">
        <pc:chgData name="Raus, Stefan" userId="227a7de6-be05-4e89-8f72-9cf70e78a63a" providerId="ADAL" clId="{E75483B8-7199-4224-96E5-F7C3B1790781}" dt="2025-01-31T22:34:45.044" v="3617" actId="14100"/>
        <pc:sldMkLst>
          <pc:docMk/>
          <pc:sldMk cId="3721349400" sldId="2147483151"/>
        </pc:sldMkLst>
        <pc:spChg chg="mod">
          <ac:chgData name="Raus, Stefan" userId="227a7de6-be05-4e89-8f72-9cf70e78a63a" providerId="ADAL" clId="{E75483B8-7199-4224-96E5-F7C3B1790781}" dt="2025-01-31T22:34:45.044" v="3617" actId="14100"/>
          <ac:spMkLst>
            <pc:docMk/>
            <pc:sldMk cId="3721349400" sldId="2147483151"/>
            <ac:spMk id="2" creationId="{5A01BDB8-1359-292B-9BE2-E5D980A8FF61}"/>
          </ac:spMkLst>
        </pc:spChg>
        <pc:graphicFrameChg chg="mod">
          <ac:chgData name="Raus, Stefan" userId="227a7de6-be05-4e89-8f72-9cf70e78a63a" providerId="ADAL" clId="{E75483B8-7199-4224-96E5-F7C3B1790781}" dt="2025-01-31T21:15:40.762" v="3212"/>
          <ac:graphicFrameMkLst>
            <pc:docMk/>
            <pc:sldMk cId="3721349400" sldId="2147483151"/>
            <ac:graphicFrameMk id="11" creationId="{B3FCAD5F-9B18-D5EE-7AC5-60F62DEC27AC}"/>
          </ac:graphicFrameMkLst>
        </pc:graphicFrameChg>
        <pc:picChg chg="del">
          <ac:chgData name="Raus, Stefan" userId="227a7de6-be05-4e89-8f72-9cf70e78a63a" providerId="ADAL" clId="{E75483B8-7199-4224-96E5-F7C3B1790781}" dt="2025-01-31T21:16:15.072" v="3214" actId="478"/>
          <ac:picMkLst>
            <pc:docMk/>
            <pc:sldMk cId="3721349400" sldId="2147483151"/>
            <ac:picMk id="15" creationId="{3C02BFD1-171C-9756-379A-67FCE01E4B4D}"/>
          </ac:picMkLst>
        </pc:picChg>
      </pc:sldChg>
      <pc:sldChg chg="delSp add del mod delAnim modNotesTx">
        <pc:chgData name="Raus, Stefan" userId="227a7de6-be05-4e89-8f72-9cf70e78a63a" providerId="ADAL" clId="{E75483B8-7199-4224-96E5-F7C3B1790781}" dt="2025-01-31T21:37:52.964" v="3367" actId="47"/>
        <pc:sldMkLst>
          <pc:docMk/>
          <pc:sldMk cId="1989099888" sldId="2147483152"/>
        </pc:sldMkLst>
        <pc:spChg chg="del">
          <ac:chgData name="Raus, Stefan" userId="227a7de6-be05-4e89-8f72-9cf70e78a63a" providerId="ADAL" clId="{E75483B8-7199-4224-96E5-F7C3B1790781}" dt="2025-01-30T19:35:48.895" v="788" actId="478"/>
          <ac:spMkLst>
            <pc:docMk/>
            <pc:sldMk cId="1989099888" sldId="2147483152"/>
            <ac:spMk id="19" creationId="{1E53C824-8D6E-7E88-3D8B-B642EC789A26}"/>
          </ac:spMkLst>
        </pc:spChg>
      </pc:sldChg>
      <pc:sldChg chg="addSp modSp add del mod modAnim modNotesTx">
        <pc:chgData name="Raus, Stefan" userId="227a7de6-be05-4e89-8f72-9cf70e78a63a" providerId="ADAL" clId="{E75483B8-7199-4224-96E5-F7C3B1790781}" dt="2025-01-31T21:39:34.285" v="3372" actId="47"/>
        <pc:sldMkLst>
          <pc:docMk/>
          <pc:sldMk cId="342437750" sldId="2147483153"/>
        </pc:sldMkLst>
        <pc:spChg chg="add mod">
          <ac:chgData name="Raus, Stefan" userId="227a7de6-be05-4e89-8f72-9cf70e78a63a" providerId="ADAL" clId="{E75483B8-7199-4224-96E5-F7C3B1790781}" dt="2025-01-30T19:40:52.274" v="1025" actId="208"/>
          <ac:spMkLst>
            <pc:docMk/>
            <pc:sldMk cId="342437750" sldId="2147483153"/>
            <ac:spMk id="4" creationId="{D2EB750C-5A13-BBA1-7ECD-1BA8B48559C9}"/>
          </ac:spMkLst>
        </pc:spChg>
        <pc:spChg chg="mod">
          <ac:chgData name="Raus, Stefan" userId="227a7de6-be05-4e89-8f72-9cf70e78a63a" providerId="ADAL" clId="{E75483B8-7199-4224-96E5-F7C3B1790781}" dt="2025-01-30T19:40:46.226" v="1024" actId="208"/>
          <ac:spMkLst>
            <pc:docMk/>
            <pc:sldMk cId="342437750" sldId="2147483153"/>
            <ac:spMk id="19" creationId="{766CC7D8-8B74-2CD1-3087-AD6B4DC523D1}"/>
          </ac:spMkLst>
        </pc:spChg>
      </pc:sldChg>
      <pc:sldChg chg="addSp delSp modSp add mod modNotesTx">
        <pc:chgData name="Raus, Stefan" userId="227a7de6-be05-4e89-8f72-9cf70e78a63a" providerId="ADAL" clId="{E75483B8-7199-4224-96E5-F7C3B1790781}" dt="2025-01-31T22:44:45.785" v="3786" actId="14100"/>
        <pc:sldMkLst>
          <pc:docMk/>
          <pc:sldMk cId="388751980" sldId="2147483154"/>
        </pc:sldMkLst>
        <pc:spChg chg="add del mod">
          <ac:chgData name="Raus, Stefan" userId="227a7de6-be05-4e89-8f72-9cf70e78a63a" providerId="ADAL" clId="{E75483B8-7199-4224-96E5-F7C3B1790781}" dt="2025-01-31T22:38:28.768" v="3670" actId="478"/>
          <ac:spMkLst>
            <pc:docMk/>
            <pc:sldMk cId="388751980" sldId="2147483154"/>
            <ac:spMk id="4" creationId="{9B9B3FEB-CFF1-A417-5028-3FC7FB9BBE69}"/>
          </ac:spMkLst>
        </pc:spChg>
        <pc:spChg chg="add mod">
          <ac:chgData name="Raus, Stefan" userId="227a7de6-be05-4e89-8f72-9cf70e78a63a" providerId="ADAL" clId="{E75483B8-7199-4224-96E5-F7C3B1790781}" dt="2025-01-31T22:38:25.382" v="3669"/>
          <ac:spMkLst>
            <pc:docMk/>
            <pc:sldMk cId="388751980" sldId="2147483154"/>
            <ac:spMk id="5" creationId="{402FDCCB-5733-564C-9BA9-FD716277BD5D}"/>
          </ac:spMkLst>
        </pc:spChg>
        <pc:spChg chg="del">
          <ac:chgData name="Raus, Stefan" userId="227a7de6-be05-4e89-8f72-9cf70e78a63a" providerId="ADAL" clId="{E75483B8-7199-4224-96E5-F7C3B1790781}" dt="2025-01-31T22:38:24.439" v="3668" actId="478"/>
          <ac:spMkLst>
            <pc:docMk/>
            <pc:sldMk cId="388751980" sldId="2147483154"/>
            <ac:spMk id="227" creationId="{187757B8-F954-25B9-BCE3-1116D6BE84F3}"/>
          </ac:spMkLst>
        </pc:spChg>
        <pc:picChg chg="mod">
          <ac:chgData name="Raus, Stefan" userId="227a7de6-be05-4e89-8f72-9cf70e78a63a" providerId="ADAL" clId="{E75483B8-7199-4224-96E5-F7C3B1790781}" dt="2025-01-31T22:44:45.785" v="3786" actId="14100"/>
          <ac:picMkLst>
            <pc:docMk/>
            <pc:sldMk cId="388751980" sldId="2147483154"/>
            <ac:picMk id="245" creationId="{B1FB947F-D3DB-2D80-E15D-542757858F6A}"/>
          </ac:picMkLst>
        </pc:picChg>
      </pc:sldChg>
      <pc:sldChg chg="addSp delSp modSp add mod delAnim modAnim modNotesTx">
        <pc:chgData name="Raus, Stefan" userId="227a7de6-be05-4e89-8f72-9cf70e78a63a" providerId="ADAL" clId="{E75483B8-7199-4224-96E5-F7C3B1790781}" dt="2025-01-31T22:42:44.633" v="3742" actId="478"/>
        <pc:sldMkLst>
          <pc:docMk/>
          <pc:sldMk cId="1090534558" sldId="2147483155"/>
        </pc:sldMkLst>
        <pc:spChg chg="mod">
          <ac:chgData name="Raus, Stefan" userId="227a7de6-be05-4e89-8f72-9cf70e78a63a" providerId="ADAL" clId="{E75483B8-7199-4224-96E5-F7C3B1790781}" dt="2025-01-30T20:19:07.406" v="2626" actId="1076"/>
          <ac:spMkLst>
            <pc:docMk/>
            <pc:sldMk cId="1090534558" sldId="2147483155"/>
            <ac:spMk id="4" creationId="{3A0A8760-685E-0380-BF26-6DF06B1F5D72}"/>
          </ac:spMkLst>
        </pc:spChg>
        <pc:spChg chg="mod">
          <ac:chgData name="Raus, Stefan" userId="227a7de6-be05-4e89-8f72-9cf70e78a63a" providerId="ADAL" clId="{E75483B8-7199-4224-96E5-F7C3B1790781}" dt="2025-01-30T20:19:02.802" v="2625" actId="20577"/>
          <ac:spMkLst>
            <pc:docMk/>
            <pc:sldMk cId="1090534558" sldId="2147483155"/>
            <ac:spMk id="5" creationId="{42BE00C9-690F-F3F8-CE20-9A42BA2DA422}"/>
          </ac:spMkLst>
        </pc:spChg>
        <pc:spChg chg="mod">
          <ac:chgData name="Raus, Stefan" userId="227a7de6-be05-4e89-8f72-9cf70e78a63a" providerId="ADAL" clId="{E75483B8-7199-4224-96E5-F7C3B1790781}" dt="2025-01-30T20:18:56.339" v="2623" actId="1076"/>
          <ac:spMkLst>
            <pc:docMk/>
            <pc:sldMk cId="1090534558" sldId="2147483155"/>
            <ac:spMk id="7" creationId="{AB959C6F-15A4-30C9-9B41-85613572A8C7}"/>
          </ac:spMkLst>
        </pc:spChg>
        <pc:spChg chg="mod">
          <ac:chgData name="Raus, Stefan" userId="227a7de6-be05-4e89-8f72-9cf70e78a63a" providerId="ADAL" clId="{E75483B8-7199-4224-96E5-F7C3B1790781}" dt="2025-01-30T20:18:46.766" v="2621" actId="1076"/>
          <ac:spMkLst>
            <pc:docMk/>
            <pc:sldMk cId="1090534558" sldId="2147483155"/>
            <ac:spMk id="9" creationId="{B76D1FD2-ED01-CDE5-2721-885D028E7A34}"/>
          </ac:spMkLst>
        </pc:spChg>
        <pc:spChg chg="add del mod">
          <ac:chgData name="Raus, Stefan" userId="227a7de6-be05-4e89-8f72-9cf70e78a63a" providerId="ADAL" clId="{E75483B8-7199-4224-96E5-F7C3B1790781}" dt="2025-01-31T22:42:44.633" v="3742" actId="478"/>
          <ac:spMkLst>
            <pc:docMk/>
            <pc:sldMk cId="1090534558" sldId="2147483155"/>
            <ac:spMk id="10" creationId="{39D24569-315B-AB67-9F69-DF299CC4B892}"/>
          </ac:spMkLst>
        </pc:spChg>
        <pc:spChg chg="mod">
          <ac:chgData name="Raus, Stefan" userId="227a7de6-be05-4e89-8f72-9cf70e78a63a" providerId="ADAL" clId="{E75483B8-7199-4224-96E5-F7C3B1790781}" dt="2025-01-30T20:18:35.849" v="2619" actId="1076"/>
          <ac:spMkLst>
            <pc:docMk/>
            <pc:sldMk cId="1090534558" sldId="2147483155"/>
            <ac:spMk id="11" creationId="{3D008411-486C-88C5-62F9-6D6674BD9E30}"/>
          </ac:spMkLst>
        </pc:spChg>
        <pc:spChg chg="mod">
          <ac:chgData name="Raus, Stefan" userId="227a7de6-be05-4e89-8f72-9cf70e78a63a" providerId="ADAL" clId="{E75483B8-7199-4224-96E5-F7C3B1790781}" dt="2025-01-30T20:18:42.116" v="2620" actId="1076"/>
          <ac:spMkLst>
            <pc:docMk/>
            <pc:sldMk cId="1090534558" sldId="2147483155"/>
            <ac:spMk id="12" creationId="{0475B599-0196-DE68-93B3-1EA633D8A762}"/>
          </ac:spMkLst>
        </pc:spChg>
        <pc:spChg chg="add mod">
          <ac:chgData name="Raus, Stefan" userId="227a7de6-be05-4e89-8f72-9cf70e78a63a" providerId="ADAL" clId="{E75483B8-7199-4224-96E5-F7C3B1790781}" dt="2025-01-31T22:42:41.733" v="3741"/>
          <ac:spMkLst>
            <pc:docMk/>
            <pc:sldMk cId="1090534558" sldId="2147483155"/>
            <ac:spMk id="13" creationId="{4FA5B49F-D5CA-19C4-C380-6FC2198305E7}"/>
          </ac:spMkLst>
        </pc:spChg>
        <pc:spChg chg="mod">
          <ac:chgData name="Raus, Stefan" userId="227a7de6-be05-4e89-8f72-9cf70e78a63a" providerId="ADAL" clId="{E75483B8-7199-4224-96E5-F7C3B1790781}" dt="2025-01-30T20:18:51.946" v="2622" actId="1076"/>
          <ac:spMkLst>
            <pc:docMk/>
            <pc:sldMk cId="1090534558" sldId="2147483155"/>
            <ac:spMk id="14" creationId="{3A493A9B-DEFB-2BD8-BADE-E3A71250EC31}"/>
          </ac:spMkLst>
        </pc:spChg>
        <pc:spChg chg="del">
          <ac:chgData name="Raus, Stefan" userId="227a7de6-be05-4e89-8f72-9cf70e78a63a" providerId="ADAL" clId="{E75483B8-7199-4224-96E5-F7C3B1790781}" dt="2025-01-31T22:42:41.182" v="3740" actId="478"/>
          <ac:spMkLst>
            <pc:docMk/>
            <pc:sldMk cId="1090534558" sldId="2147483155"/>
            <ac:spMk id="232" creationId="{6835863D-CB75-1883-A751-887CE3A34819}"/>
          </ac:spMkLst>
        </pc:spChg>
        <pc:picChg chg="mod">
          <ac:chgData name="Raus, Stefan" userId="227a7de6-be05-4e89-8f72-9cf70e78a63a" providerId="ADAL" clId="{E75483B8-7199-4224-96E5-F7C3B1790781}" dt="2025-01-30T20:18:35.849" v="2619" actId="1076"/>
          <ac:picMkLst>
            <pc:docMk/>
            <pc:sldMk cId="1090534558" sldId="2147483155"/>
            <ac:picMk id="2" creationId="{1087057E-18A8-7B55-97DA-24C0BA9BB32C}"/>
          </ac:picMkLst>
        </pc:picChg>
        <pc:picChg chg="add del mod">
          <ac:chgData name="Raus, Stefan" userId="227a7de6-be05-4e89-8f72-9cf70e78a63a" providerId="ADAL" clId="{E75483B8-7199-4224-96E5-F7C3B1790781}" dt="2025-01-30T20:19:21.641" v="2629" actId="478"/>
          <ac:picMkLst>
            <pc:docMk/>
            <pc:sldMk cId="1090534558" sldId="2147483155"/>
            <ac:picMk id="8" creationId="{B9D51091-E4D8-DA52-3506-341A3A6271E2}"/>
          </ac:picMkLst>
        </pc:picChg>
      </pc:sldChg>
      <pc:sldChg chg="addSp delSp modSp add mod modAnim modNotesTx">
        <pc:chgData name="Raus, Stefan" userId="227a7de6-be05-4e89-8f72-9cf70e78a63a" providerId="ADAL" clId="{E75483B8-7199-4224-96E5-F7C3B1790781}" dt="2025-01-31T22:43:27.920" v="3779" actId="1035"/>
        <pc:sldMkLst>
          <pc:docMk/>
          <pc:sldMk cId="2342991480" sldId="2147483156"/>
        </pc:sldMkLst>
        <pc:spChg chg="add del mod">
          <ac:chgData name="Raus, Stefan" userId="227a7de6-be05-4e89-8f72-9cf70e78a63a" providerId="ADAL" clId="{E75483B8-7199-4224-96E5-F7C3B1790781}" dt="2025-01-31T22:42:58.431" v="3745" actId="478"/>
          <ac:spMkLst>
            <pc:docMk/>
            <pc:sldMk cId="2342991480" sldId="2147483156"/>
            <ac:spMk id="16" creationId="{A987866A-CF6A-05B9-7AD6-2054143B757E}"/>
          </ac:spMkLst>
        </pc:spChg>
        <pc:spChg chg="add mod">
          <ac:chgData name="Raus, Stefan" userId="227a7de6-be05-4e89-8f72-9cf70e78a63a" providerId="ADAL" clId="{E75483B8-7199-4224-96E5-F7C3B1790781}" dt="2025-01-31T22:42:54.401" v="3744"/>
          <ac:spMkLst>
            <pc:docMk/>
            <pc:sldMk cId="2342991480" sldId="2147483156"/>
            <ac:spMk id="227" creationId="{EF399874-52E0-D798-F44E-1FCFCC39D949}"/>
          </ac:spMkLst>
        </pc:spChg>
        <pc:spChg chg="del">
          <ac:chgData name="Raus, Stefan" userId="227a7de6-be05-4e89-8f72-9cf70e78a63a" providerId="ADAL" clId="{E75483B8-7199-4224-96E5-F7C3B1790781}" dt="2025-01-31T22:42:53.483" v="3743" actId="478"/>
          <ac:spMkLst>
            <pc:docMk/>
            <pc:sldMk cId="2342991480" sldId="2147483156"/>
            <ac:spMk id="232" creationId="{F071EA6F-C3BF-93A1-9B92-A4BAE07A6E70}"/>
          </ac:spMkLst>
        </pc:spChg>
        <pc:picChg chg="mod">
          <ac:chgData name="Raus, Stefan" userId="227a7de6-be05-4e89-8f72-9cf70e78a63a" providerId="ADAL" clId="{E75483B8-7199-4224-96E5-F7C3B1790781}" dt="2025-01-31T22:43:10.369" v="3769" actId="1037"/>
          <ac:picMkLst>
            <pc:docMk/>
            <pc:sldMk cId="2342991480" sldId="2147483156"/>
            <ac:picMk id="8" creationId="{F70986C5-BDFA-FC8E-1AE1-2611B9715413}"/>
          </ac:picMkLst>
        </pc:picChg>
        <pc:picChg chg="add mod">
          <ac:chgData name="Raus, Stefan" userId="227a7de6-be05-4e89-8f72-9cf70e78a63a" providerId="ADAL" clId="{E75483B8-7199-4224-96E5-F7C3B1790781}" dt="2025-01-31T22:43:27.920" v="3779" actId="1035"/>
          <ac:picMkLst>
            <pc:docMk/>
            <pc:sldMk cId="2342991480" sldId="2147483156"/>
            <ac:picMk id="10" creationId="{0EFCF1B6-7FD8-9BC3-BE9A-B251CA60074D}"/>
          </ac:picMkLst>
        </pc:picChg>
      </pc:sldChg>
      <pc:sldChg chg="add del modNotesTx">
        <pc:chgData name="Raus, Stefan" userId="227a7de6-be05-4e89-8f72-9cf70e78a63a" providerId="ADAL" clId="{E75483B8-7199-4224-96E5-F7C3B1790781}" dt="2025-01-31T22:34:21.536" v="3615" actId="47"/>
        <pc:sldMkLst>
          <pc:docMk/>
          <pc:sldMk cId="2982604316" sldId="2147483157"/>
        </pc:sldMkLst>
      </pc:sldChg>
      <pc:sldChg chg="addSp delSp modSp add mod delAnim modAnim modNotesTx">
        <pc:chgData name="Raus, Stefan" userId="227a7de6-be05-4e89-8f72-9cf70e78a63a" providerId="ADAL" clId="{E75483B8-7199-4224-96E5-F7C3B1790781}" dt="2025-01-31T22:36:08.658" v="3631" actId="478"/>
        <pc:sldMkLst>
          <pc:docMk/>
          <pc:sldMk cId="277553280" sldId="2147483158"/>
        </pc:sldMkLst>
        <pc:spChg chg="del">
          <ac:chgData name="Raus, Stefan" userId="227a7de6-be05-4e89-8f72-9cf70e78a63a" providerId="ADAL" clId="{E75483B8-7199-4224-96E5-F7C3B1790781}" dt="2025-01-31T22:36:00.998" v="3629" actId="478"/>
          <ac:spMkLst>
            <pc:docMk/>
            <pc:sldMk cId="277553280" sldId="2147483158"/>
            <ac:spMk id="2" creationId="{BFFC30DB-5AFA-7C7D-9041-3A42F06AFF8A}"/>
          </ac:spMkLst>
        </pc:spChg>
        <pc:spChg chg="add mod">
          <ac:chgData name="Raus, Stefan" userId="227a7de6-be05-4e89-8f72-9cf70e78a63a" providerId="ADAL" clId="{E75483B8-7199-4224-96E5-F7C3B1790781}" dt="2025-01-31T21:35:23.072" v="3359"/>
          <ac:spMkLst>
            <pc:docMk/>
            <pc:sldMk cId="277553280" sldId="2147483158"/>
            <ac:spMk id="4" creationId="{07DC2B2B-14BF-ED92-E1BA-ABB95EA58EFB}"/>
          </ac:spMkLst>
        </pc:spChg>
        <pc:spChg chg="add del mod">
          <ac:chgData name="Raus, Stefan" userId="227a7de6-be05-4e89-8f72-9cf70e78a63a" providerId="ADAL" clId="{E75483B8-7199-4224-96E5-F7C3B1790781}" dt="2025-01-31T21:42:01.397" v="3404" actId="478"/>
          <ac:spMkLst>
            <pc:docMk/>
            <pc:sldMk cId="277553280" sldId="2147483158"/>
            <ac:spMk id="5" creationId="{DE724549-2F69-CC93-1A94-9128469E5643}"/>
          </ac:spMkLst>
        </pc:spChg>
        <pc:spChg chg="add del mod">
          <ac:chgData name="Raus, Stefan" userId="227a7de6-be05-4e89-8f72-9cf70e78a63a" providerId="ADAL" clId="{E75483B8-7199-4224-96E5-F7C3B1790781}" dt="2025-01-31T22:36:08.658" v="3631" actId="478"/>
          <ac:spMkLst>
            <pc:docMk/>
            <pc:sldMk cId="277553280" sldId="2147483158"/>
            <ac:spMk id="11" creationId="{C62B5EF6-A655-F002-8D0C-06D9956A0D92}"/>
          </ac:spMkLst>
        </pc:spChg>
        <pc:spChg chg="add mod">
          <ac:chgData name="Raus, Stefan" userId="227a7de6-be05-4e89-8f72-9cf70e78a63a" providerId="ADAL" clId="{E75483B8-7199-4224-96E5-F7C3B1790781}" dt="2025-01-31T22:36:01.722" v="3630"/>
          <ac:spMkLst>
            <pc:docMk/>
            <pc:sldMk cId="277553280" sldId="2147483158"/>
            <ac:spMk id="14" creationId="{8B547BA4-E2C4-53C8-DC1B-DD5F46707016}"/>
          </ac:spMkLst>
        </pc:spChg>
      </pc:sldChg>
      <pc:sldChg chg="addSp delSp modSp add mod modAnim modNotesTx">
        <pc:chgData name="Raus, Stefan" userId="227a7de6-be05-4e89-8f72-9cf70e78a63a" providerId="ADAL" clId="{E75483B8-7199-4224-96E5-F7C3B1790781}" dt="2025-01-31T22:36:19.595" v="3634" actId="478"/>
        <pc:sldMkLst>
          <pc:docMk/>
          <pc:sldMk cId="2388975686" sldId="2147483159"/>
        </pc:sldMkLst>
        <pc:spChg chg="del">
          <ac:chgData name="Raus, Stefan" userId="227a7de6-be05-4e89-8f72-9cf70e78a63a" providerId="ADAL" clId="{E75483B8-7199-4224-96E5-F7C3B1790781}" dt="2025-01-31T22:36:15.961" v="3632" actId="478"/>
          <ac:spMkLst>
            <pc:docMk/>
            <pc:sldMk cId="2388975686" sldId="2147483159"/>
            <ac:spMk id="2" creationId="{9A5897AE-4E08-322E-D2FF-BD12714041FF}"/>
          </ac:spMkLst>
        </pc:spChg>
        <pc:spChg chg="add mod">
          <ac:chgData name="Raus, Stefan" userId="227a7de6-be05-4e89-8f72-9cf70e78a63a" providerId="ADAL" clId="{E75483B8-7199-4224-96E5-F7C3B1790781}" dt="2025-01-31T21:45:23.392" v="3451" actId="14100"/>
          <ac:spMkLst>
            <pc:docMk/>
            <pc:sldMk cId="2388975686" sldId="2147483159"/>
            <ac:spMk id="5" creationId="{7A6D328B-27BA-33F9-7C0B-16B63EB736A0}"/>
          </ac:spMkLst>
        </pc:spChg>
        <pc:spChg chg="add mod">
          <ac:chgData name="Raus, Stefan" userId="227a7de6-be05-4e89-8f72-9cf70e78a63a" providerId="ADAL" clId="{E75483B8-7199-4224-96E5-F7C3B1790781}" dt="2025-01-31T21:39:11.948" v="3371"/>
          <ac:spMkLst>
            <pc:docMk/>
            <pc:sldMk cId="2388975686" sldId="2147483159"/>
            <ac:spMk id="11" creationId="{5D588291-FE16-3168-08E0-B9E58988749F}"/>
          </ac:spMkLst>
        </pc:spChg>
        <pc:spChg chg="add del mod">
          <ac:chgData name="Raus, Stefan" userId="227a7de6-be05-4e89-8f72-9cf70e78a63a" providerId="ADAL" clId="{E75483B8-7199-4224-96E5-F7C3B1790781}" dt="2025-01-31T22:36:19.595" v="3634" actId="478"/>
          <ac:spMkLst>
            <pc:docMk/>
            <pc:sldMk cId="2388975686" sldId="2147483159"/>
            <ac:spMk id="15" creationId="{636C9E19-5D03-28D7-6D5D-42DBA086DA01}"/>
          </ac:spMkLst>
        </pc:spChg>
        <pc:spChg chg="add mod">
          <ac:chgData name="Raus, Stefan" userId="227a7de6-be05-4e89-8f72-9cf70e78a63a" providerId="ADAL" clId="{E75483B8-7199-4224-96E5-F7C3B1790781}" dt="2025-01-31T22:36:16.955" v="3633"/>
          <ac:spMkLst>
            <pc:docMk/>
            <pc:sldMk cId="2388975686" sldId="2147483159"/>
            <ac:spMk id="18" creationId="{8B854D3F-77A6-E4E7-7C56-0BA966391544}"/>
          </ac:spMkLst>
        </pc:spChg>
      </pc:sldChg>
      <pc:sldChg chg="addSp delSp modSp add mod modAnim modNotesTx">
        <pc:chgData name="Raus, Stefan" userId="227a7de6-be05-4e89-8f72-9cf70e78a63a" providerId="ADAL" clId="{E75483B8-7199-4224-96E5-F7C3B1790781}" dt="2025-01-31T22:34:57.738" v="3619"/>
        <pc:sldMkLst>
          <pc:docMk/>
          <pc:sldMk cId="2672744412" sldId="2147483160"/>
        </pc:sldMkLst>
        <pc:spChg chg="del">
          <ac:chgData name="Raus, Stefan" userId="227a7de6-be05-4e89-8f72-9cf70e78a63a" providerId="ADAL" clId="{E75483B8-7199-4224-96E5-F7C3B1790781}" dt="2025-01-31T22:34:57.238" v="3618" actId="478"/>
          <ac:spMkLst>
            <pc:docMk/>
            <pc:sldMk cId="2672744412" sldId="2147483160"/>
            <ac:spMk id="2" creationId="{7A02A994-681B-261C-B891-BD3D16B729F5}"/>
          </ac:spMkLst>
        </pc:spChg>
        <pc:spChg chg="add mod">
          <ac:chgData name="Raus, Stefan" userId="227a7de6-be05-4e89-8f72-9cf70e78a63a" providerId="ADAL" clId="{E75483B8-7199-4224-96E5-F7C3B1790781}" dt="2025-01-31T22:34:57.238" v="3618" actId="478"/>
          <ac:spMkLst>
            <pc:docMk/>
            <pc:sldMk cId="2672744412" sldId="2147483160"/>
            <ac:spMk id="5" creationId="{81F227D8-B892-58E8-E1CF-82762DDCF18E}"/>
          </ac:spMkLst>
        </pc:spChg>
        <pc:spChg chg="add mod">
          <ac:chgData name="Raus, Stefan" userId="227a7de6-be05-4e89-8f72-9cf70e78a63a" providerId="ADAL" clId="{E75483B8-7199-4224-96E5-F7C3B1790781}" dt="2025-01-31T22:34:57.738" v="3619"/>
          <ac:spMkLst>
            <pc:docMk/>
            <pc:sldMk cId="2672744412" sldId="2147483160"/>
            <ac:spMk id="6" creationId="{92269F72-1A36-5058-7AFC-D9290734D582}"/>
          </ac:spMkLst>
        </pc:spChg>
        <pc:picChg chg="add mod">
          <ac:chgData name="Raus, Stefan" userId="227a7de6-be05-4e89-8f72-9cf70e78a63a" providerId="ADAL" clId="{E75483B8-7199-4224-96E5-F7C3B1790781}" dt="2025-01-31T22:34:09.841" v="3613" actId="14100"/>
          <ac:picMkLst>
            <pc:docMk/>
            <pc:sldMk cId="2672744412" sldId="2147483160"/>
            <ac:picMk id="3" creationId="{02186817-381D-40E1-F187-466A85257DF8}"/>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A6F19-7E4B-43E2-91D2-DB631C6E2B43}" type="doc">
      <dgm:prSet loTypeId="urn:microsoft.com/office/officeart/2008/layout/AlternatingHexagons" loCatId="list" qsTypeId="urn:microsoft.com/office/officeart/2005/8/quickstyle/3d9" qsCatId="3D" csTypeId="urn:microsoft.com/office/officeart/2005/8/colors/accent1_2" csCatId="accent1" phldr="1"/>
      <dgm:spPr/>
      <dgm:t>
        <a:bodyPr/>
        <a:lstStyle/>
        <a:p>
          <a:endParaRPr lang="en-US"/>
        </a:p>
      </dgm:t>
    </dgm:pt>
    <dgm:pt modelId="{2B25AB38-FE12-4427-B624-E3B27D0E8409}">
      <dgm:prSet phldrT="[Text]" custT="1"/>
      <dgm:spPr>
        <a:solidFill>
          <a:srgbClr val="00B0F0"/>
        </a:solidFill>
      </dgm:spPr>
      <dgm:t>
        <a:bodyPr/>
        <a:lstStyle/>
        <a:p>
          <a:r>
            <a:rPr lang="en-US" sz="2100" dirty="0"/>
            <a:t>Quality</a:t>
          </a:r>
        </a:p>
      </dgm:t>
    </dgm:pt>
    <dgm:pt modelId="{9B3408C9-0A1D-4063-BD07-CBB14584FE56}" type="parTrans" cxnId="{D9C84296-8BBC-415F-9D30-858CCE708402}">
      <dgm:prSet/>
      <dgm:spPr/>
      <dgm:t>
        <a:bodyPr/>
        <a:lstStyle/>
        <a:p>
          <a:endParaRPr lang="en-US"/>
        </a:p>
      </dgm:t>
    </dgm:pt>
    <dgm:pt modelId="{97F624FB-1663-4EC2-89CB-52F7C47E10B2}" type="sibTrans" cxnId="{D9C84296-8BBC-415F-9D30-858CCE708402}">
      <dgm:prSet custT="1"/>
      <dgm:spPr>
        <a:solidFill>
          <a:schemeClr val="accent1">
            <a:lumMod val="50000"/>
          </a:schemeClr>
        </a:solidFill>
      </dgm:spPr>
      <dgm:t>
        <a:bodyPr/>
        <a:lstStyle/>
        <a:p>
          <a:r>
            <a:rPr lang="en-US" sz="1300" dirty="0"/>
            <a:t>Performance</a:t>
          </a:r>
        </a:p>
        <a:p>
          <a:r>
            <a:rPr lang="en-US" sz="1300" dirty="0"/>
            <a:t>Testing</a:t>
          </a:r>
        </a:p>
      </dgm:t>
    </dgm:pt>
    <dgm:pt modelId="{550CFCC4-8BC8-48EF-BCB8-1746698732DC}">
      <dgm:prSet phldrT="[Text]" custT="1"/>
      <dgm:spPr>
        <a:solidFill>
          <a:schemeClr val="accent1">
            <a:lumMod val="50000"/>
          </a:schemeClr>
        </a:solidFill>
      </dgm:spPr>
      <dgm:t>
        <a:bodyPr/>
        <a:lstStyle/>
        <a:p>
          <a:r>
            <a:rPr lang="en-US" sz="1400" b="1" dirty="0"/>
            <a:t>Integration</a:t>
          </a:r>
          <a:endParaRPr lang="en-US" sz="1600" b="1" dirty="0"/>
        </a:p>
      </dgm:t>
    </dgm:pt>
    <dgm:pt modelId="{66C7C0CC-37EB-4A1A-88F5-E1BDE727E377}" type="parTrans" cxnId="{F76A29AF-0149-4C35-A58B-0DAB5FD07638}">
      <dgm:prSet/>
      <dgm:spPr/>
      <dgm:t>
        <a:bodyPr/>
        <a:lstStyle/>
        <a:p>
          <a:endParaRPr lang="en-US"/>
        </a:p>
      </dgm:t>
    </dgm:pt>
    <dgm:pt modelId="{6D521985-FE1E-4837-83D8-C3BEFC08FD5A}" type="sibTrans" cxnId="{F76A29AF-0149-4C35-A58B-0DAB5FD07638}">
      <dgm:prSet custT="1"/>
      <dgm:spPr>
        <a:solidFill>
          <a:schemeClr val="accent1">
            <a:lumMod val="50000"/>
          </a:schemeClr>
        </a:solidFill>
      </dgm:spPr>
      <dgm:t>
        <a:bodyPr/>
        <a:lstStyle/>
        <a:p>
          <a:r>
            <a:rPr lang="en-US" sz="1600" dirty="0"/>
            <a:t>Automation</a:t>
          </a:r>
        </a:p>
      </dgm:t>
    </dgm:pt>
    <dgm:pt modelId="{22A851F6-347D-44ED-B4A6-4CF4E1E9989D}">
      <dgm:prSet custT="1"/>
      <dgm:spPr>
        <a:solidFill>
          <a:schemeClr val="accent1">
            <a:lumMod val="50000"/>
          </a:schemeClr>
        </a:solidFill>
      </dgm:spPr>
      <dgm:t>
        <a:bodyPr/>
        <a:lstStyle/>
        <a:p>
          <a:r>
            <a:rPr lang="en-US" sz="1600" dirty="0"/>
            <a:t>Manual </a:t>
          </a:r>
        </a:p>
        <a:p>
          <a:r>
            <a:rPr lang="en-US" sz="1600" dirty="0"/>
            <a:t>Testing</a:t>
          </a:r>
        </a:p>
      </dgm:t>
    </dgm:pt>
    <dgm:pt modelId="{7E5D0861-18AF-459C-BBCF-FF9268FC5003}" type="parTrans" cxnId="{EC44F624-CD13-4565-8E60-1CD1AB97AE00}">
      <dgm:prSet/>
      <dgm:spPr/>
      <dgm:t>
        <a:bodyPr/>
        <a:lstStyle/>
        <a:p>
          <a:endParaRPr lang="en-US"/>
        </a:p>
      </dgm:t>
    </dgm:pt>
    <dgm:pt modelId="{2B2C0B5D-90C2-45B2-8F7D-767C192831DB}" type="sibTrans" cxnId="{EC44F624-CD13-4565-8E60-1CD1AB97AE00}">
      <dgm:prSet custT="1"/>
      <dgm:spPr>
        <a:solidFill>
          <a:schemeClr val="accent1">
            <a:lumMod val="50000"/>
          </a:schemeClr>
        </a:solidFill>
      </dgm:spPr>
      <dgm:t>
        <a:bodyPr/>
        <a:lstStyle/>
        <a:p>
          <a:r>
            <a:rPr lang="en-US" sz="1300" dirty="0"/>
            <a:t>Regression</a:t>
          </a:r>
        </a:p>
        <a:p>
          <a:r>
            <a:rPr lang="en-US" sz="1300" dirty="0"/>
            <a:t>Testing</a:t>
          </a:r>
        </a:p>
      </dgm:t>
    </dgm:pt>
    <dgm:pt modelId="{19476F11-E85F-4FB1-934A-085D548C2464}">
      <dgm:prSet/>
      <dgm:spPr>
        <a:solidFill>
          <a:schemeClr val="accent1">
            <a:lumMod val="50000"/>
          </a:schemeClr>
        </a:solidFill>
      </dgm:spPr>
      <dgm:t>
        <a:bodyPr/>
        <a:lstStyle/>
        <a:p>
          <a:r>
            <a:rPr lang="en-US" dirty="0"/>
            <a:t>Smoke </a:t>
          </a:r>
        </a:p>
        <a:p>
          <a:r>
            <a:rPr lang="en-US" dirty="0"/>
            <a:t>Testing</a:t>
          </a:r>
        </a:p>
      </dgm:t>
    </dgm:pt>
    <dgm:pt modelId="{CD26A9E5-9FC6-46D8-87D8-69733B80E80E}" type="parTrans" cxnId="{E010A519-2599-470A-B96F-C81553306D85}">
      <dgm:prSet/>
      <dgm:spPr/>
      <dgm:t>
        <a:bodyPr/>
        <a:lstStyle/>
        <a:p>
          <a:endParaRPr lang="en-US"/>
        </a:p>
      </dgm:t>
    </dgm:pt>
    <dgm:pt modelId="{40D7FC8B-088F-4A27-A79C-BE14687AFE59}" type="sibTrans" cxnId="{E010A519-2599-470A-B96F-C81553306D85}">
      <dgm:prSet/>
      <dgm:spPr>
        <a:solidFill>
          <a:schemeClr val="accent1">
            <a:lumMod val="50000"/>
          </a:schemeClr>
        </a:solidFill>
      </dgm:spPr>
      <dgm:t>
        <a:bodyPr/>
        <a:lstStyle/>
        <a:p>
          <a:r>
            <a:rPr lang="en-US" dirty="0"/>
            <a:t>Integration</a:t>
          </a:r>
        </a:p>
      </dgm:t>
    </dgm:pt>
    <dgm:pt modelId="{3A3B2533-7EE2-40F0-8552-4C229824DEAD}">
      <dgm:prSet phldrT="[Text]"/>
      <dgm:spPr>
        <a:solidFill>
          <a:schemeClr val="accent1">
            <a:lumMod val="50000"/>
          </a:schemeClr>
        </a:solidFill>
      </dgm:spPr>
      <dgm:t>
        <a:bodyPr/>
        <a:lstStyle/>
        <a:p>
          <a:r>
            <a:rPr lang="en-US" dirty="0"/>
            <a:t>Automation</a:t>
          </a:r>
        </a:p>
      </dgm:t>
    </dgm:pt>
    <dgm:pt modelId="{F0F531CC-6726-4EF8-A198-EDCD7B01A0B2}" type="sibTrans" cxnId="{4B0A1F56-AA07-42A9-90A8-CE5BA0ACE1D6}">
      <dgm:prSet custT="1"/>
      <dgm:spPr>
        <a:solidFill>
          <a:schemeClr val="accent1">
            <a:lumMod val="50000"/>
          </a:schemeClr>
        </a:solidFill>
      </dgm:spPr>
      <dgm:t>
        <a:bodyPr/>
        <a:lstStyle/>
        <a:p>
          <a:r>
            <a:rPr lang="en-US" sz="1600" dirty="0">
              <a:latin typeface="+mj-lt"/>
            </a:rPr>
            <a:t>Security </a:t>
          </a:r>
        </a:p>
        <a:p>
          <a:r>
            <a:rPr lang="en-US" sz="1600" dirty="0">
              <a:latin typeface="+mj-lt"/>
            </a:rPr>
            <a:t>Testing</a:t>
          </a:r>
          <a:endParaRPr lang="en-US" sz="1600" dirty="0"/>
        </a:p>
      </dgm:t>
    </dgm:pt>
    <dgm:pt modelId="{9F148722-6532-47D8-BF83-20A61B076355}" type="parTrans" cxnId="{4B0A1F56-AA07-42A9-90A8-CE5BA0ACE1D6}">
      <dgm:prSet/>
      <dgm:spPr/>
      <dgm:t>
        <a:bodyPr/>
        <a:lstStyle/>
        <a:p>
          <a:endParaRPr lang="en-US"/>
        </a:p>
      </dgm:t>
    </dgm:pt>
    <dgm:pt modelId="{BAE93B09-BC7E-49AB-BA23-EC493BAD435F}">
      <dgm:prSet phldrT="[Text]" custT="1"/>
      <dgm:spPr>
        <a:solidFill>
          <a:schemeClr val="accent1">
            <a:lumMod val="50000"/>
          </a:schemeClr>
        </a:solidFill>
      </dgm:spPr>
      <dgm:t>
        <a:bodyPr/>
        <a:lstStyle/>
        <a:p>
          <a:r>
            <a:rPr lang="en-US" sz="1300" dirty="0"/>
            <a:t>Continuous </a:t>
          </a:r>
        </a:p>
        <a:p>
          <a:r>
            <a:rPr lang="en-US" sz="1300" dirty="0"/>
            <a:t>Testing</a:t>
          </a:r>
        </a:p>
      </dgm:t>
    </dgm:pt>
    <dgm:pt modelId="{3FCDDDA4-4DD0-4CD7-A1CD-4D57F8995F50}" type="sibTrans" cxnId="{74432D05-2CFF-490B-B0FB-F3F90DD24C43}">
      <dgm:prSet custT="1"/>
      <dgm:spPr>
        <a:solidFill>
          <a:schemeClr val="accent1">
            <a:lumMod val="50000"/>
          </a:schemeClr>
        </a:solidFill>
      </dgm:spPr>
      <dgm:t>
        <a:bodyPr/>
        <a:lstStyle/>
        <a:p>
          <a:r>
            <a:rPr lang="en-US" sz="1600" dirty="0"/>
            <a:t>Unit-level Tests</a:t>
          </a:r>
        </a:p>
      </dgm:t>
    </dgm:pt>
    <dgm:pt modelId="{84D400BC-99F4-4ABA-AFF5-A81168376AF2}" type="parTrans" cxnId="{74432D05-2CFF-490B-B0FB-F3F90DD24C43}">
      <dgm:prSet/>
      <dgm:spPr/>
      <dgm:t>
        <a:bodyPr/>
        <a:lstStyle/>
        <a:p>
          <a:endParaRPr lang="en-US"/>
        </a:p>
      </dgm:t>
    </dgm:pt>
    <dgm:pt modelId="{42FED7C1-8035-49D3-A06B-C8E035849311}" type="pres">
      <dgm:prSet presAssocID="{E65A6F19-7E4B-43E2-91D2-DB631C6E2B43}" presName="Name0" presStyleCnt="0">
        <dgm:presLayoutVars>
          <dgm:chMax/>
          <dgm:chPref/>
          <dgm:dir/>
          <dgm:animLvl val="lvl"/>
        </dgm:presLayoutVars>
      </dgm:prSet>
      <dgm:spPr/>
    </dgm:pt>
    <dgm:pt modelId="{DFDFD427-FF75-4B24-97C8-0CEBD5CDA10A}" type="pres">
      <dgm:prSet presAssocID="{2B25AB38-FE12-4427-B624-E3B27D0E8409}" presName="composite" presStyleCnt="0"/>
      <dgm:spPr/>
    </dgm:pt>
    <dgm:pt modelId="{C8495EB7-7E49-404C-ABAA-929D7DFFCA2B}" type="pres">
      <dgm:prSet presAssocID="{2B25AB38-FE12-4427-B624-E3B27D0E8409}" presName="Parent1" presStyleLbl="node1" presStyleIdx="0" presStyleCnt="12" custLinFactY="100000" custLinFactNeighborX="-54165" custLinFactNeighborY="151095">
        <dgm:presLayoutVars>
          <dgm:chMax val="1"/>
          <dgm:chPref val="1"/>
          <dgm:bulletEnabled val="1"/>
        </dgm:presLayoutVars>
      </dgm:prSet>
      <dgm:spPr/>
    </dgm:pt>
    <dgm:pt modelId="{3812B265-D6EE-4AB5-BA5D-F808DE95B733}" type="pres">
      <dgm:prSet presAssocID="{2B25AB38-FE12-4427-B624-E3B27D0E8409}" presName="Childtext1" presStyleLbl="revTx" presStyleIdx="0" presStyleCnt="6" custLinFactNeighborX="178" custLinFactNeighborY="-2374">
        <dgm:presLayoutVars>
          <dgm:chMax val="0"/>
          <dgm:chPref val="0"/>
          <dgm:bulletEnabled val="1"/>
        </dgm:presLayoutVars>
      </dgm:prSet>
      <dgm:spPr/>
    </dgm:pt>
    <dgm:pt modelId="{582C52DA-4590-4775-9097-442C95AF01A3}" type="pres">
      <dgm:prSet presAssocID="{2B25AB38-FE12-4427-B624-E3B27D0E8409}" presName="BalanceSpacing" presStyleCnt="0"/>
      <dgm:spPr/>
    </dgm:pt>
    <dgm:pt modelId="{512BDF26-B444-4456-826D-10BB62AA226B}" type="pres">
      <dgm:prSet presAssocID="{2B25AB38-FE12-4427-B624-E3B27D0E8409}" presName="BalanceSpacing1" presStyleCnt="0"/>
      <dgm:spPr/>
    </dgm:pt>
    <dgm:pt modelId="{5A520B25-A3F6-4495-863F-403C1D2F89B7}" type="pres">
      <dgm:prSet presAssocID="{97F624FB-1663-4EC2-89CB-52F7C47E10B2}" presName="Accent1Text" presStyleLbl="node1" presStyleIdx="1" presStyleCnt="12" custLinFactX="100000" custLinFactY="72159" custLinFactNeighborX="108501" custLinFactNeighborY="100000"/>
      <dgm:spPr/>
    </dgm:pt>
    <dgm:pt modelId="{229E2155-8E43-4886-97D5-43658D22B96B}" type="pres">
      <dgm:prSet presAssocID="{97F624FB-1663-4EC2-89CB-52F7C47E10B2}" presName="spaceBetweenRectangles" presStyleCnt="0"/>
      <dgm:spPr/>
    </dgm:pt>
    <dgm:pt modelId="{FE8305FA-2757-4AE4-8907-CBF14E90ED03}" type="pres">
      <dgm:prSet presAssocID="{3A3B2533-7EE2-40F0-8552-4C229824DEAD}" presName="composite" presStyleCnt="0"/>
      <dgm:spPr/>
    </dgm:pt>
    <dgm:pt modelId="{DA32DD1C-DF1A-46FB-A09E-BB58536C4F68}" type="pres">
      <dgm:prSet presAssocID="{3A3B2533-7EE2-40F0-8552-4C229824DEAD}" presName="Parent1" presStyleLbl="node1" presStyleIdx="2" presStyleCnt="12" custLinFactNeighborX="3145" custLinFactNeighborY="5563">
        <dgm:presLayoutVars>
          <dgm:chMax val="1"/>
          <dgm:chPref val="1"/>
          <dgm:bulletEnabled val="1"/>
        </dgm:presLayoutVars>
      </dgm:prSet>
      <dgm:spPr/>
    </dgm:pt>
    <dgm:pt modelId="{EDF8F7BA-2EA1-493D-ABA3-888E5FB6D7AA}" type="pres">
      <dgm:prSet presAssocID="{3A3B2533-7EE2-40F0-8552-4C229824DEAD}" presName="Childtext1" presStyleLbl="revTx" presStyleIdx="1" presStyleCnt="6">
        <dgm:presLayoutVars>
          <dgm:chMax val="0"/>
          <dgm:chPref val="0"/>
          <dgm:bulletEnabled val="1"/>
        </dgm:presLayoutVars>
      </dgm:prSet>
      <dgm:spPr/>
    </dgm:pt>
    <dgm:pt modelId="{BD9CA180-CED6-4398-9F6A-56BE50A5EC1F}" type="pres">
      <dgm:prSet presAssocID="{3A3B2533-7EE2-40F0-8552-4C229824DEAD}" presName="BalanceSpacing" presStyleCnt="0"/>
      <dgm:spPr/>
    </dgm:pt>
    <dgm:pt modelId="{52F96510-9BE0-4C4B-A463-FEF787DB9A9C}" type="pres">
      <dgm:prSet presAssocID="{3A3B2533-7EE2-40F0-8552-4C229824DEAD}" presName="BalanceSpacing1" presStyleCnt="0"/>
      <dgm:spPr/>
    </dgm:pt>
    <dgm:pt modelId="{346C8877-29FC-4407-83F8-DBD053F503D9}" type="pres">
      <dgm:prSet presAssocID="{F0F531CC-6726-4EF8-A198-EDCD7B01A0B2}" presName="Accent1Text" presStyleLbl="node1" presStyleIdx="3" presStyleCnt="12" custLinFactX="-100000" custLinFactY="65935" custLinFactNeighborX="-109124" custLinFactNeighborY="100000"/>
      <dgm:spPr/>
    </dgm:pt>
    <dgm:pt modelId="{F28CC635-99D3-4822-9F5D-E4320671C40D}" type="pres">
      <dgm:prSet presAssocID="{F0F531CC-6726-4EF8-A198-EDCD7B01A0B2}" presName="spaceBetweenRectangles" presStyleCnt="0"/>
      <dgm:spPr/>
    </dgm:pt>
    <dgm:pt modelId="{83D933EF-DA00-482E-ABD2-C561B7C2853C}" type="pres">
      <dgm:prSet presAssocID="{22A851F6-347D-44ED-B4A6-4CF4E1E9989D}" presName="composite" presStyleCnt="0"/>
      <dgm:spPr/>
    </dgm:pt>
    <dgm:pt modelId="{F7062B59-6317-4D76-B7AC-01B35D73610D}" type="pres">
      <dgm:prSet presAssocID="{22A851F6-347D-44ED-B4A6-4CF4E1E9989D}" presName="Parent1" presStyleLbl="node1" presStyleIdx="4" presStyleCnt="12" custLinFactNeighborX="-1800" custLinFactNeighborY="2786">
        <dgm:presLayoutVars>
          <dgm:chMax val="1"/>
          <dgm:chPref val="1"/>
          <dgm:bulletEnabled val="1"/>
        </dgm:presLayoutVars>
      </dgm:prSet>
      <dgm:spPr/>
    </dgm:pt>
    <dgm:pt modelId="{D5AC4E1F-5169-4DBA-861A-76212F782461}" type="pres">
      <dgm:prSet presAssocID="{22A851F6-347D-44ED-B4A6-4CF4E1E9989D}" presName="Childtext1" presStyleLbl="revTx" presStyleIdx="2" presStyleCnt="6" custLinFactNeighborX="178" custLinFactNeighborY="-2374">
        <dgm:presLayoutVars>
          <dgm:chMax val="0"/>
          <dgm:chPref val="0"/>
          <dgm:bulletEnabled val="1"/>
        </dgm:presLayoutVars>
      </dgm:prSet>
      <dgm:spPr/>
    </dgm:pt>
    <dgm:pt modelId="{487AB524-CB40-42D6-8621-594D0276C161}" type="pres">
      <dgm:prSet presAssocID="{22A851F6-347D-44ED-B4A6-4CF4E1E9989D}" presName="BalanceSpacing" presStyleCnt="0"/>
      <dgm:spPr/>
    </dgm:pt>
    <dgm:pt modelId="{312F5703-A093-486E-BF0A-F13D6E6AAA4B}" type="pres">
      <dgm:prSet presAssocID="{22A851F6-347D-44ED-B4A6-4CF4E1E9989D}" presName="BalanceSpacing1" presStyleCnt="0"/>
      <dgm:spPr/>
    </dgm:pt>
    <dgm:pt modelId="{5177DD7C-8CD2-4EFB-8432-14FCC416E417}" type="pres">
      <dgm:prSet presAssocID="{2B2C0B5D-90C2-45B2-8F7D-767C192831DB}" presName="Accent1Text" presStyleLbl="node1" presStyleIdx="5" presStyleCnt="12" custLinFactNeighborX="3956"/>
      <dgm:spPr/>
    </dgm:pt>
    <dgm:pt modelId="{66751E0D-2BDB-45F0-ADFD-DAF9242D9B71}" type="pres">
      <dgm:prSet presAssocID="{2B2C0B5D-90C2-45B2-8F7D-767C192831DB}" presName="spaceBetweenRectangles" presStyleCnt="0"/>
      <dgm:spPr/>
    </dgm:pt>
    <dgm:pt modelId="{8D8586A0-9BD5-4366-977C-B7942BAAB5CA}" type="pres">
      <dgm:prSet presAssocID="{550CFCC4-8BC8-48EF-BCB8-1746698732DC}" presName="composite" presStyleCnt="0"/>
      <dgm:spPr/>
    </dgm:pt>
    <dgm:pt modelId="{59E0EF85-23C8-4164-BC0D-16BE10B796EE}" type="pres">
      <dgm:prSet presAssocID="{550CFCC4-8BC8-48EF-BCB8-1746698732DC}" presName="Parent1" presStyleLbl="node1" presStyleIdx="6" presStyleCnt="12" custLinFactX="4688" custLinFactY="-63605" custLinFactNeighborX="100000" custLinFactNeighborY="-100000">
        <dgm:presLayoutVars>
          <dgm:chMax val="1"/>
          <dgm:chPref val="1"/>
          <dgm:bulletEnabled val="1"/>
        </dgm:presLayoutVars>
      </dgm:prSet>
      <dgm:spPr/>
    </dgm:pt>
    <dgm:pt modelId="{0454F8FE-A8A3-47B6-B044-EA5823EC4F32}" type="pres">
      <dgm:prSet presAssocID="{550CFCC4-8BC8-48EF-BCB8-1746698732DC}" presName="Childtext1" presStyleLbl="revTx" presStyleIdx="3" presStyleCnt="6" custLinFactNeighborX="178" custLinFactNeighborY="-2374">
        <dgm:presLayoutVars>
          <dgm:chMax val="0"/>
          <dgm:chPref val="0"/>
          <dgm:bulletEnabled val="1"/>
        </dgm:presLayoutVars>
      </dgm:prSet>
      <dgm:spPr/>
    </dgm:pt>
    <dgm:pt modelId="{A277A261-59E9-4918-A816-79C93AB763D9}" type="pres">
      <dgm:prSet presAssocID="{550CFCC4-8BC8-48EF-BCB8-1746698732DC}" presName="BalanceSpacing" presStyleCnt="0"/>
      <dgm:spPr/>
    </dgm:pt>
    <dgm:pt modelId="{853C0E70-3949-49D8-98DE-2372AE6DEDA6}" type="pres">
      <dgm:prSet presAssocID="{550CFCC4-8BC8-48EF-BCB8-1746698732DC}" presName="BalanceSpacing1" presStyleCnt="0"/>
      <dgm:spPr/>
    </dgm:pt>
    <dgm:pt modelId="{A7BC7285-B041-4DB0-8681-AE6AB4E88AF8}" type="pres">
      <dgm:prSet presAssocID="{6D521985-FE1E-4837-83D8-C3BEFC08FD5A}" presName="Accent1Text" presStyleLbl="node1" presStyleIdx="7" presStyleCnt="12" custLinFactNeighborX="-5367" custLinFactNeighborY="-522"/>
      <dgm:spPr/>
    </dgm:pt>
    <dgm:pt modelId="{3DA023B8-48DE-4FEB-ADDF-097CA62D1E8A}" type="pres">
      <dgm:prSet presAssocID="{6D521985-FE1E-4837-83D8-C3BEFC08FD5A}" presName="spaceBetweenRectangles" presStyleCnt="0"/>
      <dgm:spPr/>
    </dgm:pt>
    <dgm:pt modelId="{2F88A3DA-DEA8-4F38-907D-11FCE5F8007F}" type="pres">
      <dgm:prSet presAssocID="{19476F11-E85F-4FB1-934A-085D548C2464}" presName="composite" presStyleCnt="0"/>
      <dgm:spPr/>
    </dgm:pt>
    <dgm:pt modelId="{93B96AFE-B90C-4824-912D-04C9C44E26F9}" type="pres">
      <dgm:prSet presAssocID="{19476F11-E85F-4FB1-934A-085D548C2464}" presName="Parent1" presStyleLbl="node1" presStyleIdx="8" presStyleCnt="12" custLinFactX="49440" custLinFactNeighborX="100000" custLinFactNeighborY="-87649">
        <dgm:presLayoutVars>
          <dgm:chMax val="1"/>
          <dgm:chPref val="1"/>
          <dgm:bulletEnabled val="1"/>
        </dgm:presLayoutVars>
      </dgm:prSet>
      <dgm:spPr/>
    </dgm:pt>
    <dgm:pt modelId="{DCA7CA0D-34B2-40CD-B14B-278F9B8621BC}" type="pres">
      <dgm:prSet presAssocID="{19476F11-E85F-4FB1-934A-085D548C2464}" presName="Childtext1" presStyleLbl="revTx" presStyleIdx="4" presStyleCnt="6">
        <dgm:presLayoutVars>
          <dgm:chMax val="0"/>
          <dgm:chPref val="0"/>
          <dgm:bulletEnabled val="1"/>
        </dgm:presLayoutVars>
      </dgm:prSet>
      <dgm:spPr/>
    </dgm:pt>
    <dgm:pt modelId="{9F10E2DF-983C-49AB-98B5-81E0580C3F23}" type="pres">
      <dgm:prSet presAssocID="{19476F11-E85F-4FB1-934A-085D548C2464}" presName="BalanceSpacing" presStyleCnt="0"/>
      <dgm:spPr/>
    </dgm:pt>
    <dgm:pt modelId="{BC455AF5-EFD7-45D3-9882-67F600AE42C0}" type="pres">
      <dgm:prSet presAssocID="{19476F11-E85F-4FB1-934A-085D548C2464}" presName="BalanceSpacing1" presStyleCnt="0"/>
      <dgm:spPr/>
    </dgm:pt>
    <dgm:pt modelId="{0B964913-0062-4D74-8C1C-B04FEDE5E736}" type="pres">
      <dgm:prSet presAssocID="{40D7FC8B-088F-4A27-A79C-BE14687AFE59}" presName="Accent1Text" presStyleLbl="node1" presStyleIdx="9" presStyleCnt="12" custLinFactNeighborX="1511" custLinFactNeighborY="-6230"/>
      <dgm:spPr/>
    </dgm:pt>
    <dgm:pt modelId="{0F59F702-28D9-4093-A4F6-B1D945718D09}" type="pres">
      <dgm:prSet presAssocID="{40D7FC8B-088F-4A27-A79C-BE14687AFE59}" presName="spaceBetweenRectangles" presStyleCnt="0"/>
      <dgm:spPr/>
    </dgm:pt>
    <dgm:pt modelId="{82AED6F8-27AF-420F-98BA-DBDB0A5917F0}" type="pres">
      <dgm:prSet presAssocID="{BAE93B09-BC7E-49AB-BA23-EC493BAD435F}" presName="composite" presStyleCnt="0"/>
      <dgm:spPr/>
    </dgm:pt>
    <dgm:pt modelId="{455801B2-9A9B-4E8C-8F86-B278F6D8AEE2}" type="pres">
      <dgm:prSet presAssocID="{BAE93B09-BC7E-49AB-BA23-EC493BAD435F}" presName="Parent1" presStyleLbl="node1" presStyleIdx="10" presStyleCnt="12" custLinFactX="51165" custLinFactNeighborX="100000" custLinFactNeighborY="-89858">
        <dgm:presLayoutVars>
          <dgm:chMax val="1"/>
          <dgm:chPref val="1"/>
          <dgm:bulletEnabled val="1"/>
        </dgm:presLayoutVars>
      </dgm:prSet>
      <dgm:spPr/>
    </dgm:pt>
    <dgm:pt modelId="{5ADDEFD5-67AF-4A70-AB47-F57AF7B1B4FA}" type="pres">
      <dgm:prSet presAssocID="{BAE93B09-BC7E-49AB-BA23-EC493BAD435F}" presName="Childtext1" presStyleLbl="revTx" presStyleIdx="5" presStyleCnt="6" custLinFactNeighborX="178" custLinFactNeighborY="-2374">
        <dgm:presLayoutVars>
          <dgm:chMax val="0"/>
          <dgm:chPref val="0"/>
          <dgm:bulletEnabled val="1"/>
        </dgm:presLayoutVars>
      </dgm:prSet>
      <dgm:spPr/>
    </dgm:pt>
    <dgm:pt modelId="{A0FFAD06-0E78-4742-A531-C619395AD7F2}" type="pres">
      <dgm:prSet presAssocID="{BAE93B09-BC7E-49AB-BA23-EC493BAD435F}" presName="BalanceSpacing" presStyleCnt="0"/>
      <dgm:spPr/>
    </dgm:pt>
    <dgm:pt modelId="{A57A6EF9-79A6-4E31-A7D5-D38CF0B0C619}" type="pres">
      <dgm:prSet presAssocID="{BAE93B09-BC7E-49AB-BA23-EC493BAD435F}" presName="BalanceSpacing1" presStyleCnt="0"/>
      <dgm:spPr/>
    </dgm:pt>
    <dgm:pt modelId="{5B8D2668-BB05-4E9E-B10B-58ABBCBB8DD6}" type="pres">
      <dgm:prSet presAssocID="{3FCDDDA4-4DD0-4CD7-A1CD-4D57F8995F50}" presName="Accent1Text" presStyleLbl="node1" presStyleIdx="11" presStyleCnt="12" custLinFactNeighborX="-59462" custLinFactNeighborY="-91252"/>
      <dgm:spPr/>
    </dgm:pt>
  </dgm:ptLst>
  <dgm:cxnLst>
    <dgm:cxn modelId="{A9796B01-5584-4471-B0D7-7E3125B49850}" type="presOf" srcId="{40D7FC8B-088F-4A27-A79C-BE14687AFE59}" destId="{0B964913-0062-4D74-8C1C-B04FEDE5E736}" srcOrd="0" destOrd="0" presId="urn:microsoft.com/office/officeart/2008/layout/AlternatingHexagons"/>
    <dgm:cxn modelId="{74432D05-2CFF-490B-B0FB-F3F90DD24C43}" srcId="{E65A6F19-7E4B-43E2-91D2-DB631C6E2B43}" destId="{BAE93B09-BC7E-49AB-BA23-EC493BAD435F}" srcOrd="5" destOrd="0" parTransId="{84D400BC-99F4-4ABA-AFF5-A81168376AF2}" sibTransId="{3FCDDDA4-4DD0-4CD7-A1CD-4D57F8995F50}"/>
    <dgm:cxn modelId="{AE991112-711D-4044-9BB3-335A62A83E55}" type="presOf" srcId="{3FCDDDA4-4DD0-4CD7-A1CD-4D57F8995F50}" destId="{5B8D2668-BB05-4E9E-B10B-58ABBCBB8DD6}" srcOrd="0" destOrd="0" presId="urn:microsoft.com/office/officeart/2008/layout/AlternatingHexagons"/>
    <dgm:cxn modelId="{0735FA17-FD06-4B7C-81BF-24B98449E75F}" type="presOf" srcId="{E65A6F19-7E4B-43E2-91D2-DB631C6E2B43}" destId="{42FED7C1-8035-49D3-A06B-C8E035849311}" srcOrd="0" destOrd="0" presId="urn:microsoft.com/office/officeart/2008/layout/AlternatingHexagons"/>
    <dgm:cxn modelId="{8B6A2318-4B13-4E4F-BD47-6075B33B9249}" type="presOf" srcId="{F0F531CC-6726-4EF8-A198-EDCD7B01A0B2}" destId="{346C8877-29FC-4407-83F8-DBD053F503D9}" srcOrd="0" destOrd="0" presId="urn:microsoft.com/office/officeart/2008/layout/AlternatingHexagons"/>
    <dgm:cxn modelId="{E010A519-2599-470A-B96F-C81553306D85}" srcId="{E65A6F19-7E4B-43E2-91D2-DB631C6E2B43}" destId="{19476F11-E85F-4FB1-934A-085D548C2464}" srcOrd="4" destOrd="0" parTransId="{CD26A9E5-9FC6-46D8-87D8-69733B80E80E}" sibTransId="{40D7FC8B-088F-4A27-A79C-BE14687AFE59}"/>
    <dgm:cxn modelId="{EC44F624-CD13-4565-8E60-1CD1AB97AE00}" srcId="{E65A6F19-7E4B-43E2-91D2-DB631C6E2B43}" destId="{22A851F6-347D-44ED-B4A6-4CF4E1E9989D}" srcOrd="2" destOrd="0" parTransId="{7E5D0861-18AF-459C-BBCF-FF9268FC5003}" sibTransId="{2B2C0B5D-90C2-45B2-8F7D-767C192831DB}"/>
    <dgm:cxn modelId="{89DE0832-17D7-456E-9645-E8F51213FD89}" type="presOf" srcId="{3A3B2533-7EE2-40F0-8552-4C229824DEAD}" destId="{DA32DD1C-DF1A-46FB-A09E-BB58536C4F68}" srcOrd="0" destOrd="0" presId="urn:microsoft.com/office/officeart/2008/layout/AlternatingHexagons"/>
    <dgm:cxn modelId="{9E7C3239-F010-4E88-95B5-29B1FD826B74}" type="presOf" srcId="{6D521985-FE1E-4837-83D8-C3BEFC08FD5A}" destId="{A7BC7285-B041-4DB0-8681-AE6AB4E88AF8}" srcOrd="0" destOrd="0" presId="urn:microsoft.com/office/officeart/2008/layout/AlternatingHexagons"/>
    <dgm:cxn modelId="{932E333C-0C20-45A4-A65A-3358FD1212CE}" type="presOf" srcId="{BAE93B09-BC7E-49AB-BA23-EC493BAD435F}" destId="{455801B2-9A9B-4E8C-8F86-B278F6D8AEE2}" srcOrd="0" destOrd="0" presId="urn:microsoft.com/office/officeart/2008/layout/AlternatingHexagons"/>
    <dgm:cxn modelId="{4B0A1F56-AA07-42A9-90A8-CE5BA0ACE1D6}" srcId="{E65A6F19-7E4B-43E2-91D2-DB631C6E2B43}" destId="{3A3B2533-7EE2-40F0-8552-4C229824DEAD}" srcOrd="1" destOrd="0" parTransId="{9F148722-6532-47D8-BF83-20A61B076355}" sibTransId="{F0F531CC-6726-4EF8-A198-EDCD7B01A0B2}"/>
    <dgm:cxn modelId="{98D02B7A-2F72-4E99-B099-5848715388AC}" type="presOf" srcId="{2B2C0B5D-90C2-45B2-8F7D-767C192831DB}" destId="{5177DD7C-8CD2-4EFB-8432-14FCC416E417}" srcOrd="0" destOrd="0" presId="urn:microsoft.com/office/officeart/2008/layout/AlternatingHexagons"/>
    <dgm:cxn modelId="{6391427F-EEEE-4B87-84C2-8859C5D0B1EC}" type="presOf" srcId="{97F624FB-1663-4EC2-89CB-52F7C47E10B2}" destId="{5A520B25-A3F6-4495-863F-403C1D2F89B7}" srcOrd="0" destOrd="0" presId="urn:microsoft.com/office/officeart/2008/layout/AlternatingHexagons"/>
    <dgm:cxn modelId="{D9C84296-8BBC-415F-9D30-858CCE708402}" srcId="{E65A6F19-7E4B-43E2-91D2-DB631C6E2B43}" destId="{2B25AB38-FE12-4427-B624-E3B27D0E8409}" srcOrd="0" destOrd="0" parTransId="{9B3408C9-0A1D-4063-BD07-CBB14584FE56}" sibTransId="{97F624FB-1663-4EC2-89CB-52F7C47E10B2}"/>
    <dgm:cxn modelId="{CAEB2797-9122-4760-A968-9AFB7AAD6F41}" type="presOf" srcId="{550CFCC4-8BC8-48EF-BCB8-1746698732DC}" destId="{59E0EF85-23C8-4164-BC0D-16BE10B796EE}" srcOrd="0" destOrd="0" presId="urn:microsoft.com/office/officeart/2008/layout/AlternatingHexagons"/>
    <dgm:cxn modelId="{4732AC97-7048-4AA1-BD06-93D0A9DB27C4}" type="presOf" srcId="{22A851F6-347D-44ED-B4A6-4CF4E1E9989D}" destId="{F7062B59-6317-4D76-B7AC-01B35D73610D}" srcOrd="0" destOrd="0" presId="urn:microsoft.com/office/officeart/2008/layout/AlternatingHexagons"/>
    <dgm:cxn modelId="{F76A29AF-0149-4C35-A58B-0DAB5FD07638}" srcId="{E65A6F19-7E4B-43E2-91D2-DB631C6E2B43}" destId="{550CFCC4-8BC8-48EF-BCB8-1746698732DC}" srcOrd="3" destOrd="0" parTransId="{66C7C0CC-37EB-4A1A-88F5-E1BDE727E377}" sibTransId="{6D521985-FE1E-4837-83D8-C3BEFC08FD5A}"/>
    <dgm:cxn modelId="{80C8E4EE-8678-4617-9F23-7D899C422A51}" type="presOf" srcId="{2B25AB38-FE12-4427-B624-E3B27D0E8409}" destId="{C8495EB7-7E49-404C-ABAA-929D7DFFCA2B}" srcOrd="0" destOrd="0" presId="urn:microsoft.com/office/officeart/2008/layout/AlternatingHexagons"/>
    <dgm:cxn modelId="{733FC5F6-0209-4709-89E4-80C047E72F26}" type="presOf" srcId="{19476F11-E85F-4FB1-934A-085D548C2464}" destId="{93B96AFE-B90C-4824-912D-04C9C44E26F9}" srcOrd="0" destOrd="0" presId="urn:microsoft.com/office/officeart/2008/layout/AlternatingHexagons"/>
    <dgm:cxn modelId="{0B04D5E0-0FB6-4848-816E-303C447664F0}" type="presParOf" srcId="{42FED7C1-8035-49D3-A06B-C8E035849311}" destId="{DFDFD427-FF75-4B24-97C8-0CEBD5CDA10A}" srcOrd="0" destOrd="0" presId="urn:microsoft.com/office/officeart/2008/layout/AlternatingHexagons"/>
    <dgm:cxn modelId="{0391780A-0F87-4D1D-8C73-548F150C317A}" type="presParOf" srcId="{DFDFD427-FF75-4B24-97C8-0CEBD5CDA10A}" destId="{C8495EB7-7E49-404C-ABAA-929D7DFFCA2B}" srcOrd="0" destOrd="0" presId="urn:microsoft.com/office/officeart/2008/layout/AlternatingHexagons"/>
    <dgm:cxn modelId="{3C40FDA5-FDB1-40FF-805C-119F765DF48B}" type="presParOf" srcId="{DFDFD427-FF75-4B24-97C8-0CEBD5CDA10A}" destId="{3812B265-D6EE-4AB5-BA5D-F808DE95B733}" srcOrd="1" destOrd="0" presId="urn:microsoft.com/office/officeart/2008/layout/AlternatingHexagons"/>
    <dgm:cxn modelId="{2161B5C3-2949-40F7-BDA8-EA3F5D714FA6}" type="presParOf" srcId="{DFDFD427-FF75-4B24-97C8-0CEBD5CDA10A}" destId="{582C52DA-4590-4775-9097-442C95AF01A3}" srcOrd="2" destOrd="0" presId="urn:microsoft.com/office/officeart/2008/layout/AlternatingHexagons"/>
    <dgm:cxn modelId="{50314163-8BAB-46FA-B65D-E852B1D3C805}" type="presParOf" srcId="{DFDFD427-FF75-4B24-97C8-0CEBD5CDA10A}" destId="{512BDF26-B444-4456-826D-10BB62AA226B}" srcOrd="3" destOrd="0" presId="urn:microsoft.com/office/officeart/2008/layout/AlternatingHexagons"/>
    <dgm:cxn modelId="{6153E2BE-730C-4BEE-ADFF-9DBCEAA9C311}" type="presParOf" srcId="{DFDFD427-FF75-4B24-97C8-0CEBD5CDA10A}" destId="{5A520B25-A3F6-4495-863F-403C1D2F89B7}" srcOrd="4" destOrd="0" presId="urn:microsoft.com/office/officeart/2008/layout/AlternatingHexagons"/>
    <dgm:cxn modelId="{A2481B18-94E9-448D-8D96-CAF9454B913C}" type="presParOf" srcId="{42FED7C1-8035-49D3-A06B-C8E035849311}" destId="{229E2155-8E43-4886-97D5-43658D22B96B}" srcOrd="1" destOrd="0" presId="urn:microsoft.com/office/officeart/2008/layout/AlternatingHexagons"/>
    <dgm:cxn modelId="{8399E8CD-A191-406E-AA5F-83B4AB6259FA}" type="presParOf" srcId="{42FED7C1-8035-49D3-A06B-C8E035849311}" destId="{FE8305FA-2757-4AE4-8907-CBF14E90ED03}" srcOrd="2" destOrd="0" presId="urn:microsoft.com/office/officeart/2008/layout/AlternatingHexagons"/>
    <dgm:cxn modelId="{4120D6E1-FDF5-42F1-B8F5-BA3A1031FF2E}" type="presParOf" srcId="{FE8305FA-2757-4AE4-8907-CBF14E90ED03}" destId="{DA32DD1C-DF1A-46FB-A09E-BB58536C4F68}" srcOrd="0" destOrd="0" presId="urn:microsoft.com/office/officeart/2008/layout/AlternatingHexagons"/>
    <dgm:cxn modelId="{6C8875B0-46E8-4FDD-A7BF-3C1CEB3D7895}" type="presParOf" srcId="{FE8305FA-2757-4AE4-8907-CBF14E90ED03}" destId="{EDF8F7BA-2EA1-493D-ABA3-888E5FB6D7AA}" srcOrd="1" destOrd="0" presId="urn:microsoft.com/office/officeart/2008/layout/AlternatingHexagons"/>
    <dgm:cxn modelId="{73A98B95-8A50-40A3-AC52-32153E6E0A91}" type="presParOf" srcId="{FE8305FA-2757-4AE4-8907-CBF14E90ED03}" destId="{BD9CA180-CED6-4398-9F6A-56BE50A5EC1F}" srcOrd="2" destOrd="0" presId="urn:microsoft.com/office/officeart/2008/layout/AlternatingHexagons"/>
    <dgm:cxn modelId="{7EC85CC2-037B-4FED-B168-CBFDA7A98513}" type="presParOf" srcId="{FE8305FA-2757-4AE4-8907-CBF14E90ED03}" destId="{52F96510-9BE0-4C4B-A463-FEF787DB9A9C}" srcOrd="3" destOrd="0" presId="urn:microsoft.com/office/officeart/2008/layout/AlternatingHexagons"/>
    <dgm:cxn modelId="{C095D017-5763-4FE0-8AE4-83FEFA68C6C6}" type="presParOf" srcId="{FE8305FA-2757-4AE4-8907-CBF14E90ED03}" destId="{346C8877-29FC-4407-83F8-DBD053F503D9}" srcOrd="4" destOrd="0" presId="urn:microsoft.com/office/officeart/2008/layout/AlternatingHexagons"/>
    <dgm:cxn modelId="{C7F3462D-3981-4508-B917-F7CA759E8787}" type="presParOf" srcId="{42FED7C1-8035-49D3-A06B-C8E035849311}" destId="{F28CC635-99D3-4822-9F5D-E4320671C40D}" srcOrd="3" destOrd="0" presId="urn:microsoft.com/office/officeart/2008/layout/AlternatingHexagons"/>
    <dgm:cxn modelId="{5769B7B6-1FEC-422B-B0B1-D04FD1C91C2E}" type="presParOf" srcId="{42FED7C1-8035-49D3-A06B-C8E035849311}" destId="{83D933EF-DA00-482E-ABD2-C561B7C2853C}" srcOrd="4" destOrd="0" presId="urn:microsoft.com/office/officeart/2008/layout/AlternatingHexagons"/>
    <dgm:cxn modelId="{3FC4AB96-ACA3-4EC3-823A-411BF4BDF71A}" type="presParOf" srcId="{83D933EF-DA00-482E-ABD2-C561B7C2853C}" destId="{F7062B59-6317-4D76-B7AC-01B35D73610D}" srcOrd="0" destOrd="0" presId="urn:microsoft.com/office/officeart/2008/layout/AlternatingHexagons"/>
    <dgm:cxn modelId="{1F9A7AA0-0893-44AB-9D82-D7BA0CDBD41C}" type="presParOf" srcId="{83D933EF-DA00-482E-ABD2-C561B7C2853C}" destId="{D5AC4E1F-5169-4DBA-861A-76212F782461}" srcOrd="1" destOrd="0" presId="urn:microsoft.com/office/officeart/2008/layout/AlternatingHexagons"/>
    <dgm:cxn modelId="{E4F362C8-24B6-495F-B942-A8EC03AF83B6}" type="presParOf" srcId="{83D933EF-DA00-482E-ABD2-C561B7C2853C}" destId="{487AB524-CB40-42D6-8621-594D0276C161}" srcOrd="2" destOrd="0" presId="urn:microsoft.com/office/officeart/2008/layout/AlternatingHexagons"/>
    <dgm:cxn modelId="{9991203E-3F23-4FD3-B229-6E282CD8190E}" type="presParOf" srcId="{83D933EF-DA00-482E-ABD2-C561B7C2853C}" destId="{312F5703-A093-486E-BF0A-F13D6E6AAA4B}" srcOrd="3" destOrd="0" presId="urn:microsoft.com/office/officeart/2008/layout/AlternatingHexagons"/>
    <dgm:cxn modelId="{19170FB8-DA9F-4B27-87C2-B23B007D56BC}" type="presParOf" srcId="{83D933EF-DA00-482E-ABD2-C561B7C2853C}" destId="{5177DD7C-8CD2-4EFB-8432-14FCC416E417}" srcOrd="4" destOrd="0" presId="urn:microsoft.com/office/officeart/2008/layout/AlternatingHexagons"/>
    <dgm:cxn modelId="{37C9E1A4-0A98-4F3B-8A43-52BA31C6FD37}" type="presParOf" srcId="{42FED7C1-8035-49D3-A06B-C8E035849311}" destId="{66751E0D-2BDB-45F0-ADFD-DAF9242D9B71}" srcOrd="5" destOrd="0" presId="urn:microsoft.com/office/officeart/2008/layout/AlternatingHexagons"/>
    <dgm:cxn modelId="{F0EBE954-142C-4597-AFB2-B3E8E6FC89BB}" type="presParOf" srcId="{42FED7C1-8035-49D3-A06B-C8E035849311}" destId="{8D8586A0-9BD5-4366-977C-B7942BAAB5CA}" srcOrd="6" destOrd="0" presId="urn:microsoft.com/office/officeart/2008/layout/AlternatingHexagons"/>
    <dgm:cxn modelId="{7B5C9A05-A223-43A1-910E-1872F0B4CC0B}" type="presParOf" srcId="{8D8586A0-9BD5-4366-977C-B7942BAAB5CA}" destId="{59E0EF85-23C8-4164-BC0D-16BE10B796EE}" srcOrd="0" destOrd="0" presId="urn:microsoft.com/office/officeart/2008/layout/AlternatingHexagons"/>
    <dgm:cxn modelId="{7570648C-EF45-4186-9A3B-617D12F19480}" type="presParOf" srcId="{8D8586A0-9BD5-4366-977C-B7942BAAB5CA}" destId="{0454F8FE-A8A3-47B6-B044-EA5823EC4F32}" srcOrd="1" destOrd="0" presId="urn:microsoft.com/office/officeart/2008/layout/AlternatingHexagons"/>
    <dgm:cxn modelId="{33CE36EF-C52E-4B94-A630-CFDEBF10DC35}" type="presParOf" srcId="{8D8586A0-9BD5-4366-977C-B7942BAAB5CA}" destId="{A277A261-59E9-4918-A816-79C93AB763D9}" srcOrd="2" destOrd="0" presId="urn:microsoft.com/office/officeart/2008/layout/AlternatingHexagons"/>
    <dgm:cxn modelId="{E5A9D73B-7442-4091-BA34-6CBB6817298C}" type="presParOf" srcId="{8D8586A0-9BD5-4366-977C-B7942BAAB5CA}" destId="{853C0E70-3949-49D8-98DE-2372AE6DEDA6}" srcOrd="3" destOrd="0" presId="urn:microsoft.com/office/officeart/2008/layout/AlternatingHexagons"/>
    <dgm:cxn modelId="{E8B1CA09-52CA-46C9-A80C-9DDC4A870C81}" type="presParOf" srcId="{8D8586A0-9BD5-4366-977C-B7942BAAB5CA}" destId="{A7BC7285-B041-4DB0-8681-AE6AB4E88AF8}" srcOrd="4" destOrd="0" presId="urn:microsoft.com/office/officeart/2008/layout/AlternatingHexagons"/>
    <dgm:cxn modelId="{836E4690-C0B9-4618-9F08-1B3FCB4BE1C9}" type="presParOf" srcId="{42FED7C1-8035-49D3-A06B-C8E035849311}" destId="{3DA023B8-48DE-4FEB-ADDF-097CA62D1E8A}" srcOrd="7" destOrd="0" presId="urn:microsoft.com/office/officeart/2008/layout/AlternatingHexagons"/>
    <dgm:cxn modelId="{4E25103B-7A63-4070-B24F-6F20C4D1AA74}" type="presParOf" srcId="{42FED7C1-8035-49D3-A06B-C8E035849311}" destId="{2F88A3DA-DEA8-4F38-907D-11FCE5F8007F}" srcOrd="8" destOrd="0" presId="urn:microsoft.com/office/officeart/2008/layout/AlternatingHexagons"/>
    <dgm:cxn modelId="{7297A00D-F0CB-48D2-B18A-45860C4655EE}" type="presParOf" srcId="{2F88A3DA-DEA8-4F38-907D-11FCE5F8007F}" destId="{93B96AFE-B90C-4824-912D-04C9C44E26F9}" srcOrd="0" destOrd="0" presId="urn:microsoft.com/office/officeart/2008/layout/AlternatingHexagons"/>
    <dgm:cxn modelId="{4004340A-ECAF-4B37-B8FB-1E244FA74B35}" type="presParOf" srcId="{2F88A3DA-DEA8-4F38-907D-11FCE5F8007F}" destId="{DCA7CA0D-34B2-40CD-B14B-278F9B8621BC}" srcOrd="1" destOrd="0" presId="urn:microsoft.com/office/officeart/2008/layout/AlternatingHexagons"/>
    <dgm:cxn modelId="{A057AC09-53C9-4C40-92B0-01F83C4F4283}" type="presParOf" srcId="{2F88A3DA-DEA8-4F38-907D-11FCE5F8007F}" destId="{9F10E2DF-983C-49AB-98B5-81E0580C3F23}" srcOrd="2" destOrd="0" presId="urn:microsoft.com/office/officeart/2008/layout/AlternatingHexagons"/>
    <dgm:cxn modelId="{7E734D8F-1AEE-4891-AA42-6E92BD07CBDB}" type="presParOf" srcId="{2F88A3DA-DEA8-4F38-907D-11FCE5F8007F}" destId="{BC455AF5-EFD7-45D3-9882-67F600AE42C0}" srcOrd="3" destOrd="0" presId="urn:microsoft.com/office/officeart/2008/layout/AlternatingHexagons"/>
    <dgm:cxn modelId="{5F8E6FA1-54AF-4E46-8A15-CE2FF1B701C2}" type="presParOf" srcId="{2F88A3DA-DEA8-4F38-907D-11FCE5F8007F}" destId="{0B964913-0062-4D74-8C1C-B04FEDE5E736}" srcOrd="4" destOrd="0" presId="urn:microsoft.com/office/officeart/2008/layout/AlternatingHexagons"/>
    <dgm:cxn modelId="{187EF86D-9CF9-4A00-B77D-E6E47B92E0AF}" type="presParOf" srcId="{42FED7C1-8035-49D3-A06B-C8E035849311}" destId="{0F59F702-28D9-4093-A4F6-B1D945718D09}" srcOrd="9" destOrd="0" presId="urn:microsoft.com/office/officeart/2008/layout/AlternatingHexagons"/>
    <dgm:cxn modelId="{66CC58C8-60C2-4FC3-BBC1-8AA796AB5CA6}" type="presParOf" srcId="{42FED7C1-8035-49D3-A06B-C8E035849311}" destId="{82AED6F8-27AF-420F-98BA-DBDB0A5917F0}" srcOrd="10" destOrd="0" presId="urn:microsoft.com/office/officeart/2008/layout/AlternatingHexagons"/>
    <dgm:cxn modelId="{446ABD18-A13C-4E9A-9097-33FA5158B9F0}" type="presParOf" srcId="{82AED6F8-27AF-420F-98BA-DBDB0A5917F0}" destId="{455801B2-9A9B-4E8C-8F86-B278F6D8AEE2}" srcOrd="0" destOrd="0" presId="urn:microsoft.com/office/officeart/2008/layout/AlternatingHexagons"/>
    <dgm:cxn modelId="{0FD45184-3CF9-48D6-A928-0DC795C37F70}" type="presParOf" srcId="{82AED6F8-27AF-420F-98BA-DBDB0A5917F0}" destId="{5ADDEFD5-67AF-4A70-AB47-F57AF7B1B4FA}" srcOrd="1" destOrd="0" presId="urn:microsoft.com/office/officeart/2008/layout/AlternatingHexagons"/>
    <dgm:cxn modelId="{943D32B3-E301-4742-BD0A-9FB267B0B730}" type="presParOf" srcId="{82AED6F8-27AF-420F-98BA-DBDB0A5917F0}" destId="{A0FFAD06-0E78-4742-A531-C619395AD7F2}" srcOrd="2" destOrd="0" presId="urn:microsoft.com/office/officeart/2008/layout/AlternatingHexagons"/>
    <dgm:cxn modelId="{7F9F4667-25E9-4CAC-9705-5A18878A15D8}" type="presParOf" srcId="{82AED6F8-27AF-420F-98BA-DBDB0A5917F0}" destId="{A57A6EF9-79A6-4E31-A7D5-D38CF0B0C619}" srcOrd="3" destOrd="0" presId="urn:microsoft.com/office/officeart/2008/layout/AlternatingHexagons"/>
    <dgm:cxn modelId="{2444A7AE-4D50-46AF-8404-6E23C9268AAD}" type="presParOf" srcId="{82AED6F8-27AF-420F-98BA-DBDB0A5917F0}" destId="{5B8D2668-BB05-4E9E-B10B-58ABBCBB8DD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A6F19-7E4B-43E2-91D2-DB631C6E2B43}" type="doc">
      <dgm:prSet loTypeId="urn:microsoft.com/office/officeart/2008/layout/AlternatingHexagons" loCatId="list" qsTypeId="urn:microsoft.com/office/officeart/2005/8/quickstyle/3d9" qsCatId="3D" csTypeId="urn:microsoft.com/office/officeart/2005/8/colors/accent1_2" csCatId="accent1" phldr="1"/>
      <dgm:spPr/>
      <dgm:t>
        <a:bodyPr/>
        <a:lstStyle/>
        <a:p>
          <a:endParaRPr lang="en-US"/>
        </a:p>
      </dgm:t>
    </dgm:pt>
    <dgm:pt modelId="{2B25AB38-FE12-4427-B624-E3B27D0E8409}">
      <dgm:prSet phldrT="[Text]" custT="1"/>
      <dgm:spPr>
        <a:solidFill>
          <a:srgbClr val="00B0F0"/>
        </a:solidFill>
      </dgm:spPr>
      <dgm:t>
        <a:bodyPr/>
        <a:lstStyle/>
        <a:p>
          <a:r>
            <a:rPr lang="en-US" sz="2100" dirty="0"/>
            <a:t>Quality</a:t>
          </a:r>
        </a:p>
      </dgm:t>
    </dgm:pt>
    <dgm:pt modelId="{9B3408C9-0A1D-4063-BD07-CBB14584FE56}" type="parTrans" cxnId="{D9C84296-8BBC-415F-9D30-858CCE708402}">
      <dgm:prSet/>
      <dgm:spPr/>
      <dgm:t>
        <a:bodyPr/>
        <a:lstStyle/>
        <a:p>
          <a:endParaRPr lang="en-US"/>
        </a:p>
      </dgm:t>
    </dgm:pt>
    <dgm:pt modelId="{97F624FB-1663-4EC2-89CB-52F7C47E10B2}" type="sibTrans" cxnId="{D9C84296-8BBC-415F-9D30-858CCE708402}">
      <dgm:prSet custT="1"/>
      <dgm:spPr>
        <a:solidFill>
          <a:schemeClr val="accent1">
            <a:lumMod val="50000"/>
          </a:schemeClr>
        </a:solidFill>
      </dgm:spPr>
      <dgm:t>
        <a:bodyPr/>
        <a:lstStyle/>
        <a:p>
          <a:r>
            <a:rPr lang="en-US" sz="1300" dirty="0"/>
            <a:t>Performance</a:t>
          </a:r>
        </a:p>
        <a:p>
          <a:r>
            <a:rPr lang="en-US" sz="1300" dirty="0"/>
            <a:t>Testing</a:t>
          </a:r>
        </a:p>
      </dgm:t>
    </dgm:pt>
    <dgm:pt modelId="{550CFCC4-8BC8-48EF-BCB8-1746698732DC}">
      <dgm:prSet phldrT="[Text]" custT="1"/>
      <dgm:spPr>
        <a:solidFill>
          <a:schemeClr val="accent1">
            <a:lumMod val="50000"/>
          </a:schemeClr>
        </a:solidFill>
      </dgm:spPr>
      <dgm:t>
        <a:bodyPr/>
        <a:lstStyle/>
        <a:p>
          <a:r>
            <a:rPr lang="en-US" sz="1400" b="1" dirty="0"/>
            <a:t>Integration</a:t>
          </a:r>
          <a:endParaRPr lang="en-US" sz="1600" b="1" dirty="0"/>
        </a:p>
      </dgm:t>
    </dgm:pt>
    <dgm:pt modelId="{66C7C0CC-37EB-4A1A-88F5-E1BDE727E377}" type="parTrans" cxnId="{F76A29AF-0149-4C35-A58B-0DAB5FD07638}">
      <dgm:prSet/>
      <dgm:spPr/>
      <dgm:t>
        <a:bodyPr/>
        <a:lstStyle/>
        <a:p>
          <a:endParaRPr lang="en-US"/>
        </a:p>
      </dgm:t>
    </dgm:pt>
    <dgm:pt modelId="{6D521985-FE1E-4837-83D8-C3BEFC08FD5A}" type="sibTrans" cxnId="{F76A29AF-0149-4C35-A58B-0DAB5FD07638}">
      <dgm:prSet custT="1"/>
      <dgm:spPr>
        <a:solidFill>
          <a:schemeClr val="accent1">
            <a:lumMod val="50000"/>
          </a:schemeClr>
        </a:solidFill>
      </dgm:spPr>
      <dgm:t>
        <a:bodyPr/>
        <a:lstStyle/>
        <a:p>
          <a:r>
            <a:rPr lang="en-US" sz="1600" dirty="0"/>
            <a:t>Automation</a:t>
          </a:r>
        </a:p>
      </dgm:t>
    </dgm:pt>
    <dgm:pt modelId="{22A851F6-347D-44ED-B4A6-4CF4E1E9989D}">
      <dgm:prSet custT="1"/>
      <dgm:spPr>
        <a:solidFill>
          <a:schemeClr val="accent1">
            <a:lumMod val="50000"/>
          </a:schemeClr>
        </a:solidFill>
      </dgm:spPr>
      <dgm:t>
        <a:bodyPr/>
        <a:lstStyle/>
        <a:p>
          <a:r>
            <a:rPr lang="en-US" sz="1600" dirty="0"/>
            <a:t>Manual </a:t>
          </a:r>
        </a:p>
        <a:p>
          <a:r>
            <a:rPr lang="en-US" sz="1600" dirty="0"/>
            <a:t>Testing</a:t>
          </a:r>
        </a:p>
      </dgm:t>
    </dgm:pt>
    <dgm:pt modelId="{7E5D0861-18AF-459C-BBCF-FF9268FC5003}" type="parTrans" cxnId="{EC44F624-CD13-4565-8E60-1CD1AB97AE00}">
      <dgm:prSet/>
      <dgm:spPr/>
      <dgm:t>
        <a:bodyPr/>
        <a:lstStyle/>
        <a:p>
          <a:endParaRPr lang="en-US"/>
        </a:p>
      </dgm:t>
    </dgm:pt>
    <dgm:pt modelId="{2B2C0B5D-90C2-45B2-8F7D-767C192831DB}" type="sibTrans" cxnId="{EC44F624-CD13-4565-8E60-1CD1AB97AE00}">
      <dgm:prSet custT="1"/>
      <dgm:spPr>
        <a:solidFill>
          <a:schemeClr val="accent1">
            <a:lumMod val="50000"/>
          </a:schemeClr>
        </a:solidFill>
      </dgm:spPr>
      <dgm:t>
        <a:bodyPr/>
        <a:lstStyle/>
        <a:p>
          <a:r>
            <a:rPr lang="en-US" sz="1300" dirty="0"/>
            <a:t>Regression</a:t>
          </a:r>
        </a:p>
        <a:p>
          <a:r>
            <a:rPr lang="en-US" sz="1300" dirty="0"/>
            <a:t>Testing</a:t>
          </a:r>
        </a:p>
      </dgm:t>
    </dgm:pt>
    <dgm:pt modelId="{19476F11-E85F-4FB1-934A-085D548C2464}">
      <dgm:prSet/>
      <dgm:spPr>
        <a:solidFill>
          <a:schemeClr val="accent1">
            <a:lumMod val="50000"/>
          </a:schemeClr>
        </a:solidFill>
      </dgm:spPr>
      <dgm:t>
        <a:bodyPr/>
        <a:lstStyle/>
        <a:p>
          <a:r>
            <a:rPr lang="en-US" dirty="0"/>
            <a:t>Smoke </a:t>
          </a:r>
        </a:p>
        <a:p>
          <a:r>
            <a:rPr lang="en-US" dirty="0"/>
            <a:t>Testing</a:t>
          </a:r>
        </a:p>
      </dgm:t>
    </dgm:pt>
    <dgm:pt modelId="{CD26A9E5-9FC6-46D8-87D8-69733B80E80E}" type="parTrans" cxnId="{E010A519-2599-470A-B96F-C81553306D85}">
      <dgm:prSet/>
      <dgm:spPr/>
      <dgm:t>
        <a:bodyPr/>
        <a:lstStyle/>
        <a:p>
          <a:endParaRPr lang="en-US"/>
        </a:p>
      </dgm:t>
    </dgm:pt>
    <dgm:pt modelId="{40D7FC8B-088F-4A27-A79C-BE14687AFE59}" type="sibTrans" cxnId="{E010A519-2599-470A-B96F-C81553306D85}">
      <dgm:prSet/>
      <dgm:spPr>
        <a:solidFill>
          <a:schemeClr val="accent1">
            <a:lumMod val="50000"/>
          </a:schemeClr>
        </a:solidFill>
      </dgm:spPr>
      <dgm:t>
        <a:bodyPr/>
        <a:lstStyle/>
        <a:p>
          <a:r>
            <a:rPr lang="en-US" dirty="0"/>
            <a:t>Integration</a:t>
          </a:r>
        </a:p>
      </dgm:t>
    </dgm:pt>
    <dgm:pt modelId="{3A3B2533-7EE2-40F0-8552-4C229824DEAD}">
      <dgm:prSet phldrT="[Text]"/>
      <dgm:spPr>
        <a:solidFill>
          <a:schemeClr val="accent1">
            <a:lumMod val="50000"/>
          </a:schemeClr>
        </a:solidFill>
      </dgm:spPr>
      <dgm:t>
        <a:bodyPr/>
        <a:lstStyle/>
        <a:p>
          <a:r>
            <a:rPr lang="en-US" dirty="0"/>
            <a:t>Automation</a:t>
          </a:r>
        </a:p>
      </dgm:t>
    </dgm:pt>
    <dgm:pt modelId="{F0F531CC-6726-4EF8-A198-EDCD7B01A0B2}" type="sibTrans" cxnId="{4B0A1F56-AA07-42A9-90A8-CE5BA0ACE1D6}">
      <dgm:prSet custT="1"/>
      <dgm:spPr>
        <a:solidFill>
          <a:schemeClr val="accent1">
            <a:lumMod val="50000"/>
          </a:schemeClr>
        </a:solidFill>
      </dgm:spPr>
      <dgm:t>
        <a:bodyPr/>
        <a:lstStyle/>
        <a:p>
          <a:r>
            <a:rPr lang="en-US" sz="1600" dirty="0">
              <a:latin typeface="+mj-lt"/>
            </a:rPr>
            <a:t>Security </a:t>
          </a:r>
        </a:p>
        <a:p>
          <a:r>
            <a:rPr lang="en-US" sz="1600" dirty="0">
              <a:latin typeface="+mj-lt"/>
            </a:rPr>
            <a:t>Testing</a:t>
          </a:r>
          <a:endParaRPr lang="en-US" sz="1600" dirty="0"/>
        </a:p>
      </dgm:t>
    </dgm:pt>
    <dgm:pt modelId="{9F148722-6532-47D8-BF83-20A61B076355}" type="parTrans" cxnId="{4B0A1F56-AA07-42A9-90A8-CE5BA0ACE1D6}">
      <dgm:prSet/>
      <dgm:spPr/>
      <dgm:t>
        <a:bodyPr/>
        <a:lstStyle/>
        <a:p>
          <a:endParaRPr lang="en-US"/>
        </a:p>
      </dgm:t>
    </dgm:pt>
    <dgm:pt modelId="{BAE93B09-BC7E-49AB-BA23-EC493BAD435F}">
      <dgm:prSet phldrT="[Text]" custT="1"/>
      <dgm:spPr>
        <a:solidFill>
          <a:schemeClr val="accent1">
            <a:lumMod val="50000"/>
          </a:schemeClr>
        </a:solidFill>
      </dgm:spPr>
      <dgm:t>
        <a:bodyPr/>
        <a:lstStyle/>
        <a:p>
          <a:r>
            <a:rPr lang="en-US" sz="1300" dirty="0"/>
            <a:t>Continuous </a:t>
          </a:r>
        </a:p>
        <a:p>
          <a:r>
            <a:rPr lang="en-US" sz="1300" dirty="0"/>
            <a:t>Testing</a:t>
          </a:r>
        </a:p>
      </dgm:t>
    </dgm:pt>
    <dgm:pt modelId="{3FCDDDA4-4DD0-4CD7-A1CD-4D57F8995F50}" type="sibTrans" cxnId="{74432D05-2CFF-490B-B0FB-F3F90DD24C43}">
      <dgm:prSet custT="1"/>
      <dgm:spPr>
        <a:solidFill>
          <a:schemeClr val="accent1">
            <a:lumMod val="50000"/>
          </a:schemeClr>
        </a:solidFill>
      </dgm:spPr>
      <dgm:t>
        <a:bodyPr/>
        <a:lstStyle/>
        <a:p>
          <a:r>
            <a:rPr lang="en-US" sz="1600" dirty="0"/>
            <a:t>Unit-level Tests</a:t>
          </a:r>
        </a:p>
      </dgm:t>
    </dgm:pt>
    <dgm:pt modelId="{84D400BC-99F4-4ABA-AFF5-A81168376AF2}" type="parTrans" cxnId="{74432D05-2CFF-490B-B0FB-F3F90DD24C43}">
      <dgm:prSet/>
      <dgm:spPr/>
      <dgm:t>
        <a:bodyPr/>
        <a:lstStyle/>
        <a:p>
          <a:endParaRPr lang="en-US"/>
        </a:p>
      </dgm:t>
    </dgm:pt>
    <dgm:pt modelId="{42FED7C1-8035-49D3-A06B-C8E035849311}" type="pres">
      <dgm:prSet presAssocID="{E65A6F19-7E4B-43E2-91D2-DB631C6E2B43}" presName="Name0" presStyleCnt="0">
        <dgm:presLayoutVars>
          <dgm:chMax/>
          <dgm:chPref/>
          <dgm:dir/>
          <dgm:animLvl val="lvl"/>
        </dgm:presLayoutVars>
      </dgm:prSet>
      <dgm:spPr/>
    </dgm:pt>
    <dgm:pt modelId="{DFDFD427-FF75-4B24-97C8-0CEBD5CDA10A}" type="pres">
      <dgm:prSet presAssocID="{2B25AB38-FE12-4427-B624-E3B27D0E8409}" presName="composite" presStyleCnt="0"/>
      <dgm:spPr/>
    </dgm:pt>
    <dgm:pt modelId="{C8495EB7-7E49-404C-ABAA-929D7DFFCA2B}" type="pres">
      <dgm:prSet presAssocID="{2B25AB38-FE12-4427-B624-E3B27D0E8409}" presName="Parent1" presStyleLbl="node1" presStyleIdx="0" presStyleCnt="12" custLinFactY="100000" custLinFactNeighborX="-54165" custLinFactNeighborY="151095">
        <dgm:presLayoutVars>
          <dgm:chMax val="1"/>
          <dgm:chPref val="1"/>
          <dgm:bulletEnabled val="1"/>
        </dgm:presLayoutVars>
      </dgm:prSet>
      <dgm:spPr/>
    </dgm:pt>
    <dgm:pt modelId="{3812B265-D6EE-4AB5-BA5D-F808DE95B733}" type="pres">
      <dgm:prSet presAssocID="{2B25AB38-FE12-4427-B624-E3B27D0E8409}" presName="Childtext1" presStyleLbl="revTx" presStyleIdx="0" presStyleCnt="6" custLinFactNeighborX="178" custLinFactNeighborY="-2374">
        <dgm:presLayoutVars>
          <dgm:chMax val="0"/>
          <dgm:chPref val="0"/>
          <dgm:bulletEnabled val="1"/>
        </dgm:presLayoutVars>
      </dgm:prSet>
      <dgm:spPr/>
    </dgm:pt>
    <dgm:pt modelId="{582C52DA-4590-4775-9097-442C95AF01A3}" type="pres">
      <dgm:prSet presAssocID="{2B25AB38-FE12-4427-B624-E3B27D0E8409}" presName="BalanceSpacing" presStyleCnt="0"/>
      <dgm:spPr/>
    </dgm:pt>
    <dgm:pt modelId="{512BDF26-B444-4456-826D-10BB62AA226B}" type="pres">
      <dgm:prSet presAssocID="{2B25AB38-FE12-4427-B624-E3B27D0E8409}" presName="BalanceSpacing1" presStyleCnt="0"/>
      <dgm:spPr/>
    </dgm:pt>
    <dgm:pt modelId="{5A520B25-A3F6-4495-863F-403C1D2F89B7}" type="pres">
      <dgm:prSet presAssocID="{97F624FB-1663-4EC2-89CB-52F7C47E10B2}" presName="Accent1Text" presStyleLbl="node1" presStyleIdx="1" presStyleCnt="12" custLinFactX="100000" custLinFactY="72159" custLinFactNeighborX="108501" custLinFactNeighborY="100000"/>
      <dgm:spPr/>
    </dgm:pt>
    <dgm:pt modelId="{229E2155-8E43-4886-97D5-43658D22B96B}" type="pres">
      <dgm:prSet presAssocID="{97F624FB-1663-4EC2-89CB-52F7C47E10B2}" presName="spaceBetweenRectangles" presStyleCnt="0"/>
      <dgm:spPr/>
    </dgm:pt>
    <dgm:pt modelId="{FE8305FA-2757-4AE4-8907-CBF14E90ED03}" type="pres">
      <dgm:prSet presAssocID="{3A3B2533-7EE2-40F0-8552-4C229824DEAD}" presName="composite" presStyleCnt="0"/>
      <dgm:spPr/>
    </dgm:pt>
    <dgm:pt modelId="{DA32DD1C-DF1A-46FB-A09E-BB58536C4F68}" type="pres">
      <dgm:prSet presAssocID="{3A3B2533-7EE2-40F0-8552-4C229824DEAD}" presName="Parent1" presStyleLbl="node1" presStyleIdx="2" presStyleCnt="12" custLinFactNeighborX="3145" custLinFactNeighborY="5563">
        <dgm:presLayoutVars>
          <dgm:chMax val="1"/>
          <dgm:chPref val="1"/>
          <dgm:bulletEnabled val="1"/>
        </dgm:presLayoutVars>
      </dgm:prSet>
      <dgm:spPr/>
    </dgm:pt>
    <dgm:pt modelId="{EDF8F7BA-2EA1-493D-ABA3-888E5FB6D7AA}" type="pres">
      <dgm:prSet presAssocID="{3A3B2533-7EE2-40F0-8552-4C229824DEAD}" presName="Childtext1" presStyleLbl="revTx" presStyleIdx="1" presStyleCnt="6">
        <dgm:presLayoutVars>
          <dgm:chMax val="0"/>
          <dgm:chPref val="0"/>
          <dgm:bulletEnabled val="1"/>
        </dgm:presLayoutVars>
      </dgm:prSet>
      <dgm:spPr/>
    </dgm:pt>
    <dgm:pt modelId="{BD9CA180-CED6-4398-9F6A-56BE50A5EC1F}" type="pres">
      <dgm:prSet presAssocID="{3A3B2533-7EE2-40F0-8552-4C229824DEAD}" presName="BalanceSpacing" presStyleCnt="0"/>
      <dgm:spPr/>
    </dgm:pt>
    <dgm:pt modelId="{52F96510-9BE0-4C4B-A463-FEF787DB9A9C}" type="pres">
      <dgm:prSet presAssocID="{3A3B2533-7EE2-40F0-8552-4C229824DEAD}" presName="BalanceSpacing1" presStyleCnt="0"/>
      <dgm:spPr/>
    </dgm:pt>
    <dgm:pt modelId="{346C8877-29FC-4407-83F8-DBD053F503D9}" type="pres">
      <dgm:prSet presAssocID="{F0F531CC-6726-4EF8-A198-EDCD7B01A0B2}" presName="Accent1Text" presStyleLbl="node1" presStyleIdx="3" presStyleCnt="12" custLinFactX="-100000" custLinFactY="65935" custLinFactNeighborX="-109124" custLinFactNeighborY="100000"/>
      <dgm:spPr/>
    </dgm:pt>
    <dgm:pt modelId="{F28CC635-99D3-4822-9F5D-E4320671C40D}" type="pres">
      <dgm:prSet presAssocID="{F0F531CC-6726-4EF8-A198-EDCD7B01A0B2}" presName="spaceBetweenRectangles" presStyleCnt="0"/>
      <dgm:spPr/>
    </dgm:pt>
    <dgm:pt modelId="{83D933EF-DA00-482E-ABD2-C561B7C2853C}" type="pres">
      <dgm:prSet presAssocID="{22A851F6-347D-44ED-B4A6-4CF4E1E9989D}" presName="composite" presStyleCnt="0"/>
      <dgm:spPr/>
    </dgm:pt>
    <dgm:pt modelId="{F7062B59-6317-4D76-B7AC-01B35D73610D}" type="pres">
      <dgm:prSet presAssocID="{22A851F6-347D-44ED-B4A6-4CF4E1E9989D}" presName="Parent1" presStyleLbl="node1" presStyleIdx="4" presStyleCnt="12" custLinFactNeighborX="-1800" custLinFactNeighborY="2786">
        <dgm:presLayoutVars>
          <dgm:chMax val="1"/>
          <dgm:chPref val="1"/>
          <dgm:bulletEnabled val="1"/>
        </dgm:presLayoutVars>
      </dgm:prSet>
      <dgm:spPr/>
    </dgm:pt>
    <dgm:pt modelId="{D5AC4E1F-5169-4DBA-861A-76212F782461}" type="pres">
      <dgm:prSet presAssocID="{22A851F6-347D-44ED-B4A6-4CF4E1E9989D}" presName="Childtext1" presStyleLbl="revTx" presStyleIdx="2" presStyleCnt="6" custLinFactNeighborX="178" custLinFactNeighborY="-2374">
        <dgm:presLayoutVars>
          <dgm:chMax val="0"/>
          <dgm:chPref val="0"/>
          <dgm:bulletEnabled val="1"/>
        </dgm:presLayoutVars>
      </dgm:prSet>
      <dgm:spPr/>
    </dgm:pt>
    <dgm:pt modelId="{487AB524-CB40-42D6-8621-594D0276C161}" type="pres">
      <dgm:prSet presAssocID="{22A851F6-347D-44ED-B4A6-4CF4E1E9989D}" presName="BalanceSpacing" presStyleCnt="0"/>
      <dgm:spPr/>
    </dgm:pt>
    <dgm:pt modelId="{312F5703-A093-486E-BF0A-F13D6E6AAA4B}" type="pres">
      <dgm:prSet presAssocID="{22A851F6-347D-44ED-B4A6-4CF4E1E9989D}" presName="BalanceSpacing1" presStyleCnt="0"/>
      <dgm:spPr/>
    </dgm:pt>
    <dgm:pt modelId="{5177DD7C-8CD2-4EFB-8432-14FCC416E417}" type="pres">
      <dgm:prSet presAssocID="{2B2C0B5D-90C2-45B2-8F7D-767C192831DB}" presName="Accent1Text" presStyleLbl="node1" presStyleIdx="5" presStyleCnt="12" custLinFactNeighborX="3956"/>
      <dgm:spPr/>
    </dgm:pt>
    <dgm:pt modelId="{66751E0D-2BDB-45F0-ADFD-DAF9242D9B71}" type="pres">
      <dgm:prSet presAssocID="{2B2C0B5D-90C2-45B2-8F7D-767C192831DB}" presName="spaceBetweenRectangles" presStyleCnt="0"/>
      <dgm:spPr/>
    </dgm:pt>
    <dgm:pt modelId="{8D8586A0-9BD5-4366-977C-B7942BAAB5CA}" type="pres">
      <dgm:prSet presAssocID="{550CFCC4-8BC8-48EF-BCB8-1746698732DC}" presName="composite" presStyleCnt="0"/>
      <dgm:spPr/>
    </dgm:pt>
    <dgm:pt modelId="{59E0EF85-23C8-4164-BC0D-16BE10B796EE}" type="pres">
      <dgm:prSet presAssocID="{550CFCC4-8BC8-48EF-BCB8-1746698732DC}" presName="Parent1" presStyleLbl="node1" presStyleIdx="6" presStyleCnt="12" custLinFactX="4688" custLinFactY="-63605" custLinFactNeighborX="100000" custLinFactNeighborY="-100000">
        <dgm:presLayoutVars>
          <dgm:chMax val="1"/>
          <dgm:chPref val="1"/>
          <dgm:bulletEnabled val="1"/>
        </dgm:presLayoutVars>
      </dgm:prSet>
      <dgm:spPr/>
    </dgm:pt>
    <dgm:pt modelId="{0454F8FE-A8A3-47B6-B044-EA5823EC4F32}" type="pres">
      <dgm:prSet presAssocID="{550CFCC4-8BC8-48EF-BCB8-1746698732DC}" presName="Childtext1" presStyleLbl="revTx" presStyleIdx="3" presStyleCnt="6" custLinFactNeighborX="178" custLinFactNeighborY="-2374">
        <dgm:presLayoutVars>
          <dgm:chMax val="0"/>
          <dgm:chPref val="0"/>
          <dgm:bulletEnabled val="1"/>
        </dgm:presLayoutVars>
      </dgm:prSet>
      <dgm:spPr/>
    </dgm:pt>
    <dgm:pt modelId="{A277A261-59E9-4918-A816-79C93AB763D9}" type="pres">
      <dgm:prSet presAssocID="{550CFCC4-8BC8-48EF-BCB8-1746698732DC}" presName="BalanceSpacing" presStyleCnt="0"/>
      <dgm:spPr/>
    </dgm:pt>
    <dgm:pt modelId="{853C0E70-3949-49D8-98DE-2372AE6DEDA6}" type="pres">
      <dgm:prSet presAssocID="{550CFCC4-8BC8-48EF-BCB8-1746698732DC}" presName="BalanceSpacing1" presStyleCnt="0"/>
      <dgm:spPr/>
    </dgm:pt>
    <dgm:pt modelId="{A7BC7285-B041-4DB0-8681-AE6AB4E88AF8}" type="pres">
      <dgm:prSet presAssocID="{6D521985-FE1E-4837-83D8-C3BEFC08FD5A}" presName="Accent1Text" presStyleLbl="node1" presStyleIdx="7" presStyleCnt="12" custLinFactNeighborX="-5367" custLinFactNeighborY="-522"/>
      <dgm:spPr/>
    </dgm:pt>
    <dgm:pt modelId="{3DA023B8-48DE-4FEB-ADDF-097CA62D1E8A}" type="pres">
      <dgm:prSet presAssocID="{6D521985-FE1E-4837-83D8-C3BEFC08FD5A}" presName="spaceBetweenRectangles" presStyleCnt="0"/>
      <dgm:spPr/>
    </dgm:pt>
    <dgm:pt modelId="{2F88A3DA-DEA8-4F38-907D-11FCE5F8007F}" type="pres">
      <dgm:prSet presAssocID="{19476F11-E85F-4FB1-934A-085D548C2464}" presName="composite" presStyleCnt="0"/>
      <dgm:spPr/>
    </dgm:pt>
    <dgm:pt modelId="{93B96AFE-B90C-4824-912D-04C9C44E26F9}" type="pres">
      <dgm:prSet presAssocID="{19476F11-E85F-4FB1-934A-085D548C2464}" presName="Parent1" presStyleLbl="node1" presStyleIdx="8" presStyleCnt="12" custLinFactX="49440" custLinFactNeighborX="100000" custLinFactNeighborY="-87649">
        <dgm:presLayoutVars>
          <dgm:chMax val="1"/>
          <dgm:chPref val="1"/>
          <dgm:bulletEnabled val="1"/>
        </dgm:presLayoutVars>
      </dgm:prSet>
      <dgm:spPr/>
    </dgm:pt>
    <dgm:pt modelId="{DCA7CA0D-34B2-40CD-B14B-278F9B8621BC}" type="pres">
      <dgm:prSet presAssocID="{19476F11-E85F-4FB1-934A-085D548C2464}" presName="Childtext1" presStyleLbl="revTx" presStyleIdx="4" presStyleCnt="6">
        <dgm:presLayoutVars>
          <dgm:chMax val="0"/>
          <dgm:chPref val="0"/>
          <dgm:bulletEnabled val="1"/>
        </dgm:presLayoutVars>
      </dgm:prSet>
      <dgm:spPr/>
    </dgm:pt>
    <dgm:pt modelId="{9F10E2DF-983C-49AB-98B5-81E0580C3F23}" type="pres">
      <dgm:prSet presAssocID="{19476F11-E85F-4FB1-934A-085D548C2464}" presName="BalanceSpacing" presStyleCnt="0"/>
      <dgm:spPr/>
    </dgm:pt>
    <dgm:pt modelId="{BC455AF5-EFD7-45D3-9882-67F600AE42C0}" type="pres">
      <dgm:prSet presAssocID="{19476F11-E85F-4FB1-934A-085D548C2464}" presName="BalanceSpacing1" presStyleCnt="0"/>
      <dgm:spPr/>
    </dgm:pt>
    <dgm:pt modelId="{0B964913-0062-4D74-8C1C-B04FEDE5E736}" type="pres">
      <dgm:prSet presAssocID="{40D7FC8B-088F-4A27-A79C-BE14687AFE59}" presName="Accent1Text" presStyleLbl="node1" presStyleIdx="9" presStyleCnt="12" custLinFactNeighborX="1511" custLinFactNeighborY="-6230"/>
      <dgm:spPr/>
    </dgm:pt>
    <dgm:pt modelId="{0F59F702-28D9-4093-A4F6-B1D945718D09}" type="pres">
      <dgm:prSet presAssocID="{40D7FC8B-088F-4A27-A79C-BE14687AFE59}" presName="spaceBetweenRectangles" presStyleCnt="0"/>
      <dgm:spPr/>
    </dgm:pt>
    <dgm:pt modelId="{82AED6F8-27AF-420F-98BA-DBDB0A5917F0}" type="pres">
      <dgm:prSet presAssocID="{BAE93B09-BC7E-49AB-BA23-EC493BAD435F}" presName="composite" presStyleCnt="0"/>
      <dgm:spPr/>
    </dgm:pt>
    <dgm:pt modelId="{455801B2-9A9B-4E8C-8F86-B278F6D8AEE2}" type="pres">
      <dgm:prSet presAssocID="{BAE93B09-BC7E-49AB-BA23-EC493BAD435F}" presName="Parent1" presStyleLbl="node1" presStyleIdx="10" presStyleCnt="12" custLinFactX="51165" custLinFactNeighborX="100000" custLinFactNeighborY="-89858">
        <dgm:presLayoutVars>
          <dgm:chMax val="1"/>
          <dgm:chPref val="1"/>
          <dgm:bulletEnabled val="1"/>
        </dgm:presLayoutVars>
      </dgm:prSet>
      <dgm:spPr/>
    </dgm:pt>
    <dgm:pt modelId="{5ADDEFD5-67AF-4A70-AB47-F57AF7B1B4FA}" type="pres">
      <dgm:prSet presAssocID="{BAE93B09-BC7E-49AB-BA23-EC493BAD435F}" presName="Childtext1" presStyleLbl="revTx" presStyleIdx="5" presStyleCnt="6" custLinFactNeighborX="178" custLinFactNeighborY="-2374">
        <dgm:presLayoutVars>
          <dgm:chMax val="0"/>
          <dgm:chPref val="0"/>
          <dgm:bulletEnabled val="1"/>
        </dgm:presLayoutVars>
      </dgm:prSet>
      <dgm:spPr/>
    </dgm:pt>
    <dgm:pt modelId="{A0FFAD06-0E78-4742-A531-C619395AD7F2}" type="pres">
      <dgm:prSet presAssocID="{BAE93B09-BC7E-49AB-BA23-EC493BAD435F}" presName="BalanceSpacing" presStyleCnt="0"/>
      <dgm:spPr/>
    </dgm:pt>
    <dgm:pt modelId="{A57A6EF9-79A6-4E31-A7D5-D38CF0B0C619}" type="pres">
      <dgm:prSet presAssocID="{BAE93B09-BC7E-49AB-BA23-EC493BAD435F}" presName="BalanceSpacing1" presStyleCnt="0"/>
      <dgm:spPr/>
    </dgm:pt>
    <dgm:pt modelId="{5B8D2668-BB05-4E9E-B10B-58ABBCBB8DD6}" type="pres">
      <dgm:prSet presAssocID="{3FCDDDA4-4DD0-4CD7-A1CD-4D57F8995F50}" presName="Accent1Text" presStyleLbl="node1" presStyleIdx="11" presStyleCnt="12" custLinFactNeighborX="-59462" custLinFactNeighborY="-91252"/>
      <dgm:spPr/>
    </dgm:pt>
  </dgm:ptLst>
  <dgm:cxnLst>
    <dgm:cxn modelId="{A9796B01-5584-4471-B0D7-7E3125B49850}" type="presOf" srcId="{40D7FC8B-088F-4A27-A79C-BE14687AFE59}" destId="{0B964913-0062-4D74-8C1C-B04FEDE5E736}" srcOrd="0" destOrd="0" presId="urn:microsoft.com/office/officeart/2008/layout/AlternatingHexagons"/>
    <dgm:cxn modelId="{74432D05-2CFF-490B-B0FB-F3F90DD24C43}" srcId="{E65A6F19-7E4B-43E2-91D2-DB631C6E2B43}" destId="{BAE93B09-BC7E-49AB-BA23-EC493BAD435F}" srcOrd="5" destOrd="0" parTransId="{84D400BC-99F4-4ABA-AFF5-A81168376AF2}" sibTransId="{3FCDDDA4-4DD0-4CD7-A1CD-4D57F8995F50}"/>
    <dgm:cxn modelId="{AE991112-711D-4044-9BB3-335A62A83E55}" type="presOf" srcId="{3FCDDDA4-4DD0-4CD7-A1CD-4D57F8995F50}" destId="{5B8D2668-BB05-4E9E-B10B-58ABBCBB8DD6}" srcOrd="0" destOrd="0" presId="urn:microsoft.com/office/officeart/2008/layout/AlternatingHexagons"/>
    <dgm:cxn modelId="{0735FA17-FD06-4B7C-81BF-24B98449E75F}" type="presOf" srcId="{E65A6F19-7E4B-43E2-91D2-DB631C6E2B43}" destId="{42FED7C1-8035-49D3-A06B-C8E035849311}" srcOrd="0" destOrd="0" presId="urn:microsoft.com/office/officeart/2008/layout/AlternatingHexagons"/>
    <dgm:cxn modelId="{8B6A2318-4B13-4E4F-BD47-6075B33B9249}" type="presOf" srcId="{F0F531CC-6726-4EF8-A198-EDCD7B01A0B2}" destId="{346C8877-29FC-4407-83F8-DBD053F503D9}" srcOrd="0" destOrd="0" presId="urn:microsoft.com/office/officeart/2008/layout/AlternatingHexagons"/>
    <dgm:cxn modelId="{E010A519-2599-470A-B96F-C81553306D85}" srcId="{E65A6F19-7E4B-43E2-91D2-DB631C6E2B43}" destId="{19476F11-E85F-4FB1-934A-085D548C2464}" srcOrd="4" destOrd="0" parTransId="{CD26A9E5-9FC6-46D8-87D8-69733B80E80E}" sibTransId="{40D7FC8B-088F-4A27-A79C-BE14687AFE59}"/>
    <dgm:cxn modelId="{EC44F624-CD13-4565-8E60-1CD1AB97AE00}" srcId="{E65A6F19-7E4B-43E2-91D2-DB631C6E2B43}" destId="{22A851F6-347D-44ED-B4A6-4CF4E1E9989D}" srcOrd="2" destOrd="0" parTransId="{7E5D0861-18AF-459C-BBCF-FF9268FC5003}" sibTransId="{2B2C0B5D-90C2-45B2-8F7D-767C192831DB}"/>
    <dgm:cxn modelId="{89DE0832-17D7-456E-9645-E8F51213FD89}" type="presOf" srcId="{3A3B2533-7EE2-40F0-8552-4C229824DEAD}" destId="{DA32DD1C-DF1A-46FB-A09E-BB58536C4F68}" srcOrd="0" destOrd="0" presId="urn:microsoft.com/office/officeart/2008/layout/AlternatingHexagons"/>
    <dgm:cxn modelId="{9E7C3239-F010-4E88-95B5-29B1FD826B74}" type="presOf" srcId="{6D521985-FE1E-4837-83D8-C3BEFC08FD5A}" destId="{A7BC7285-B041-4DB0-8681-AE6AB4E88AF8}" srcOrd="0" destOrd="0" presId="urn:microsoft.com/office/officeart/2008/layout/AlternatingHexagons"/>
    <dgm:cxn modelId="{932E333C-0C20-45A4-A65A-3358FD1212CE}" type="presOf" srcId="{BAE93B09-BC7E-49AB-BA23-EC493BAD435F}" destId="{455801B2-9A9B-4E8C-8F86-B278F6D8AEE2}" srcOrd="0" destOrd="0" presId="urn:microsoft.com/office/officeart/2008/layout/AlternatingHexagons"/>
    <dgm:cxn modelId="{4B0A1F56-AA07-42A9-90A8-CE5BA0ACE1D6}" srcId="{E65A6F19-7E4B-43E2-91D2-DB631C6E2B43}" destId="{3A3B2533-7EE2-40F0-8552-4C229824DEAD}" srcOrd="1" destOrd="0" parTransId="{9F148722-6532-47D8-BF83-20A61B076355}" sibTransId="{F0F531CC-6726-4EF8-A198-EDCD7B01A0B2}"/>
    <dgm:cxn modelId="{98D02B7A-2F72-4E99-B099-5848715388AC}" type="presOf" srcId="{2B2C0B5D-90C2-45B2-8F7D-767C192831DB}" destId="{5177DD7C-8CD2-4EFB-8432-14FCC416E417}" srcOrd="0" destOrd="0" presId="urn:microsoft.com/office/officeart/2008/layout/AlternatingHexagons"/>
    <dgm:cxn modelId="{6391427F-EEEE-4B87-84C2-8859C5D0B1EC}" type="presOf" srcId="{97F624FB-1663-4EC2-89CB-52F7C47E10B2}" destId="{5A520B25-A3F6-4495-863F-403C1D2F89B7}" srcOrd="0" destOrd="0" presId="urn:microsoft.com/office/officeart/2008/layout/AlternatingHexagons"/>
    <dgm:cxn modelId="{D9C84296-8BBC-415F-9D30-858CCE708402}" srcId="{E65A6F19-7E4B-43E2-91D2-DB631C6E2B43}" destId="{2B25AB38-FE12-4427-B624-E3B27D0E8409}" srcOrd="0" destOrd="0" parTransId="{9B3408C9-0A1D-4063-BD07-CBB14584FE56}" sibTransId="{97F624FB-1663-4EC2-89CB-52F7C47E10B2}"/>
    <dgm:cxn modelId="{CAEB2797-9122-4760-A968-9AFB7AAD6F41}" type="presOf" srcId="{550CFCC4-8BC8-48EF-BCB8-1746698732DC}" destId="{59E0EF85-23C8-4164-BC0D-16BE10B796EE}" srcOrd="0" destOrd="0" presId="urn:microsoft.com/office/officeart/2008/layout/AlternatingHexagons"/>
    <dgm:cxn modelId="{4732AC97-7048-4AA1-BD06-93D0A9DB27C4}" type="presOf" srcId="{22A851F6-347D-44ED-B4A6-4CF4E1E9989D}" destId="{F7062B59-6317-4D76-B7AC-01B35D73610D}" srcOrd="0" destOrd="0" presId="urn:microsoft.com/office/officeart/2008/layout/AlternatingHexagons"/>
    <dgm:cxn modelId="{F76A29AF-0149-4C35-A58B-0DAB5FD07638}" srcId="{E65A6F19-7E4B-43E2-91D2-DB631C6E2B43}" destId="{550CFCC4-8BC8-48EF-BCB8-1746698732DC}" srcOrd="3" destOrd="0" parTransId="{66C7C0CC-37EB-4A1A-88F5-E1BDE727E377}" sibTransId="{6D521985-FE1E-4837-83D8-C3BEFC08FD5A}"/>
    <dgm:cxn modelId="{80C8E4EE-8678-4617-9F23-7D899C422A51}" type="presOf" srcId="{2B25AB38-FE12-4427-B624-E3B27D0E8409}" destId="{C8495EB7-7E49-404C-ABAA-929D7DFFCA2B}" srcOrd="0" destOrd="0" presId="urn:microsoft.com/office/officeart/2008/layout/AlternatingHexagons"/>
    <dgm:cxn modelId="{733FC5F6-0209-4709-89E4-80C047E72F26}" type="presOf" srcId="{19476F11-E85F-4FB1-934A-085D548C2464}" destId="{93B96AFE-B90C-4824-912D-04C9C44E26F9}" srcOrd="0" destOrd="0" presId="urn:microsoft.com/office/officeart/2008/layout/AlternatingHexagons"/>
    <dgm:cxn modelId="{0B04D5E0-0FB6-4848-816E-303C447664F0}" type="presParOf" srcId="{42FED7C1-8035-49D3-A06B-C8E035849311}" destId="{DFDFD427-FF75-4B24-97C8-0CEBD5CDA10A}" srcOrd="0" destOrd="0" presId="urn:microsoft.com/office/officeart/2008/layout/AlternatingHexagons"/>
    <dgm:cxn modelId="{0391780A-0F87-4D1D-8C73-548F150C317A}" type="presParOf" srcId="{DFDFD427-FF75-4B24-97C8-0CEBD5CDA10A}" destId="{C8495EB7-7E49-404C-ABAA-929D7DFFCA2B}" srcOrd="0" destOrd="0" presId="urn:microsoft.com/office/officeart/2008/layout/AlternatingHexagons"/>
    <dgm:cxn modelId="{3C40FDA5-FDB1-40FF-805C-119F765DF48B}" type="presParOf" srcId="{DFDFD427-FF75-4B24-97C8-0CEBD5CDA10A}" destId="{3812B265-D6EE-4AB5-BA5D-F808DE95B733}" srcOrd="1" destOrd="0" presId="urn:microsoft.com/office/officeart/2008/layout/AlternatingHexagons"/>
    <dgm:cxn modelId="{2161B5C3-2949-40F7-BDA8-EA3F5D714FA6}" type="presParOf" srcId="{DFDFD427-FF75-4B24-97C8-0CEBD5CDA10A}" destId="{582C52DA-4590-4775-9097-442C95AF01A3}" srcOrd="2" destOrd="0" presId="urn:microsoft.com/office/officeart/2008/layout/AlternatingHexagons"/>
    <dgm:cxn modelId="{50314163-8BAB-46FA-B65D-E852B1D3C805}" type="presParOf" srcId="{DFDFD427-FF75-4B24-97C8-0CEBD5CDA10A}" destId="{512BDF26-B444-4456-826D-10BB62AA226B}" srcOrd="3" destOrd="0" presId="urn:microsoft.com/office/officeart/2008/layout/AlternatingHexagons"/>
    <dgm:cxn modelId="{6153E2BE-730C-4BEE-ADFF-9DBCEAA9C311}" type="presParOf" srcId="{DFDFD427-FF75-4B24-97C8-0CEBD5CDA10A}" destId="{5A520B25-A3F6-4495-863F-403C1D2F89B7}" srcOrd="4" destOrd="0" presId="urn:microsoft.com/office/officeart/2008/layout/AlternatingHexagons"/>
    <dgm:cxn modelId="{A2481B18-94E9-448D-8D96-CAF9454B913C}" type="presParOf" srcId="{42FED7C1-8035-49D3-A06B-C8E035849311}" destId="{229E2155-8E43-4886-97D5-43658D22B96B}" srcOrd="1" destOrd="0" presId="urn:microsoft.com/office/officeart/2008/layout/AlternatingHexagons"/>
    <dgm:cxn modelId="{8399E8CD-A191-406E-AA5F-83B4AB6259FA}" type="presParOf" srcId="{42FED7C1-8035-49D3-A06B-C8E035849311}" destId="{FE8305FA-2757-4AE4-8907-CBF14E90ED03}" srcOrd="2" destOrd="0" presId="urn:microsoft.com/office/officeart/2008/layout/AlternatingHexagons"/>
    <dgm:cxn modelId="{4120D6E1-FDF5-42F1-B8F5-BA3A1031FF2E}" type="presParOf" srcId="{FE8305FA-2757-4AE4-8907-CBF14E90ED03}" destId="{DA32DD1C-DF1A-46FB-A09E-BB58536C4F68}" srcOrd="0" destOrd="0" presId="urn:microsoft.com/office/officeart/2008/layout/AlternatingHexagons"/>
    <dgm:cxn modelId="{6C8875B0-46E8-4FDD-A7BF-3C1CEB3D7895}" type="presParOf" srcId="{FE8305FA-2757-4AE4-8907-CBF14E90ED03}" destId="{EDF8F7BA-2EA1-493D-ABA3-888E5FB6D7AA}" srcOrd="1" destOrd="0" presId="urn:microsoft.com/office/officeart/2008/layout/AlternatingHexagons"/>
    <dgm:cxn modelId="{73A98B95-8A50-40A3-AC52-32153E6E0A91}" type="presParOf" srcId="{FE8305FA-2757-4AE4-8907-CBF14E90ED03}" destId="{BD9CA180-CED6-4398-9F6A-56BE50A5EC1F}" srcOrd="2" destOrd="0" presId="urn:microsoft.com/office/officeart/2008/layout/AlternatingHexagons"/>
    <dgm:cxn modelId="{7EC85CC2-037B-4FED-B168-CBFDA7A98513}" type="presParOf" srcId="{FE8305FA-2757-4AE4-8907-CBF14E90ED03}" destId="{52F96510-9BE0-4C4B-A463-FEF787DB9A9C}" srcOrd="3" destOrd="0" presId="urn:microsoft.com/office/officeart/2008/layout/AlternatingHexagons"/>
    <dgm:cxn modelId="{C095D017-5763-4FE0-8AE4-83FEFA68C6C6}" type="presParOf" srcId="{FE8305FA-2757-4AE4-8907-CBF14E90ED03}" destId="{346C8877-29FC-4407-83F8-DBD053F503D9}" srcOrd="4" destOrd="0" presId="urn:microsoft.com/office/officeart/2008/layout/AlternatingHexagons"/>
    <dgm:cxn modelId="{C7F3462D-3981-4508-B917-F7CA759E8787}" type="presParOf" srcId="{42FED7C1-8035-49D3-A06B-C8E035849311}" destId="{F28CC635-99D3-4822-9F5D-E4320671C40D}" srcOrd="3" destOrd="0" presId="urn:microsoft.com/office/officeart/2008/layout/AlternatingHexagons"/>
    <dgm:cxn modelId="{5769B7B6-1FEC-422B-B0B1-D04FD1C91C2E}" type="presParOf" srcId="{42FED7C1-8035-49D3-A06B-C8E035849311}" destId="{83D933EF-DA00-482E-ABD2-C561B7C2853C}" srcOrd="4" destOrd="0" presId="urn:microsoft.com/office/officeart/2008/layout/AlternatingHexagons"/>
    <dgm:cxn modelId="{3FC4AB96-ACA3-4EC3-823A-411BF4BDF71A}" type="presParOf" srcId="{83D933EF-DA00-482E-ABD2-C561B7C2853C}" destId="{F7062B59-6317-4D76-B7AC-01B35D73610D}" srcOrd="0" destOrd="0" presId="urn:microsoft.com/office/officeart/2008/layout/AlternatingHexagons"/>
    <dgm:cxn modelId="{1F9A7AA0-0893-44AB-9D82-D7BA0CDBD41C}" type="presParOf" srcId="{83D933EF-DA00-482E-ABD2-C561B7C2853C}" destId="{D5AC4E1F-5169-4DBA-861A-76212F782461}" srcOrd="1" destOrd="0" presId="urn:microsoft.com/office/officeart/2008/layout/AlternatingHexagons"/>
    <dgm:cxn modelId="{E4F362C8-24B6-495F-B942-A8EC03AF83B6}" type="presParOf" srcId="{83D933EF-DA00-482E-ABD2-C561B7C2853C}" destId="{487AB524-CB40-42D6-8621-594D0276C161}" srcOrd="2" destOrd="0" presId="urn:microsoft.com/office/officeart/2008/layout/AlternatingHexagons"/>
    <dgm:cxn modelId="{9991203E-3F23-4FD3-B229-6E282CD8190E}" type="presParOf" srcId="{83D933EF-DA00-482E-ABD2-C561B7C2853C}" destId="{312F5703-A093-486E-BF0A-F13D6E6AAA4B}" srcOrd="3" destOrd="0" presId="urn:microsoft.com/office/officeart/2008/layout/AlternatingHexagons"/>
    <dgm:cxn modelId="{19170FB8-DA9F-4B27-87C2-B23B007D56BC}" type="presParOf" srcId="{83D933EF-DA00-482E-ABD2-C561B7C2853C}" destId="{5177DD7C-8CD2-4EFB-8432-14FCC416E417}" srcOrd="4" destOrd="0" presId="urn:microsoft.com/office/officeart/2008/layout/AlternatingHexagons"/>
    <dgm:cxn modelId="{37C9E1A4-0A98-4F3B-8A43-52BA31C6FD37}" type="presParOf" srcId="{42FED7C1-8035-49D3-A06B-C8E035849311}" destId="{66751E0D-2BDB-45F0-ADFD-DAF9242D9B71}" srcOrd="5" destOrd="0" presId="urn:microsoft.com/office/officeart/2008/layout/AlternatingHexagons"/>
    <dgm:cxn modelId="{F0EBE954-142C-4597-AFB2-B3E8E6FC89BB}" type="presParOf" srcId="{42FED7C1-8035-49D3-A06B-C8E035849311}" destId="{8D8586A0-9BD5-4366-977C-B7942BAAB5CA}" srcOrd="6" destOrd="0" presId="urn:microsoft.com/office/officeart/2008/layout/AlternatingHexagons"/>
    <dgm:cxn modelId="{7B5C9A05-A223-43A1-910E-1872F0B4CC0B}" type="presParOf" srcId="{8D8586A0-9BD5-4366-977C-B7942BAAB5CA}" destId="{59E0EF85-23C8-4164-BC0D-16BE10B796EE}" srcOrd="0" destOrd="0" presId="urn:microsoft.com/office/officeart/2008/layout/AlternatingHexagons"/>
    <dgm:cxn modelId="{7570648C-EF45-4186-9A3B-617D12F19480}" type="presParOf" srcId="{8D8586A0-9BD5-4366-977C-B7942BAAB5CA}" destId="{0454F8FE-A8A3-47B6-B044-EA5823EC4F32}" srcOrd="1" destOrd="0" presId="urn:microsoft.com/office/officeart/2008/layout/AlternatingHexagons"/>
    <dgm:cxn modelId="{33CE36EF-C52E-4B94-A630-CFDEBF10DC35}" type="presParOf" srcId="{8D8586A0-9BD5-4366-977C-B7942BAAB5CA}" destId="{A277A261-59E9-4918-A816-79C93AB763D9}" srcOrd="2" destOrd="0" presId="urn:microsoft.com/office/officeart/2008/layout/AlternatingHexagons"/>
    <dgm:cxn modelId="{E5A9D73B-7442-4091-BA34-6CBB6817298C}" type="presParOf" srcId="{8D8586A0-9BD5-4366-977C-B7942BAAB5CA}" destId="{853C0E70-3949-49D8-98DE-2372AE6DEDA6}" srcOrd="3" destOrd="0" presId="urn:microsoft.com/office/officeart/2008/layout/AlternatingHexagons"/>
    <dgm:cxn modelId="{E8B1CA09-52CA-46C9-A80C-9DDC4A870C81}" type="presParOf" srcId="{8D8586A0-9BD5-4366-977C-B7942BAAB5CA}" destId="{A7BC7285-B041-4DB0-8681-AE6AB4E88AF8}" srcOrd="4" destOrd="0" presId="urn:microsoft.com/office/officeart/2008/layout/AlternatingHexagons"/>
    <dgm:cxn modelId="{836E4690-C0B9-4618-9F08-1B3FCB4BE1C9}" type="presParOf" srcId="{42FED7C1-8035-49D3-A06B-C8E035849311}" destId="{3DA023B8-48DE-4FEB-ADDF-097CA62D1E8A}" srcOrd="7" destOrd="0" presId="urn:microsoft.com/office/officeart/2008/layout/AlternatingHexagons"/>
    <dgm:cxn modelId="{4E25103B-7A63-4070-B24F-6F20C4D1AA74}" type="presParOf" srcId="{42FED7C1-8035-49D3-A06B-C8E035849311}" destId="{2F88A3DA-DEA8-4F38-907D-11FCE5F8007F}" srcOrd="8" destOrd="0" presId="urn:microsoft.com/office/officeart/2008/layout/AlternatingHexagons"/>
    <dgm:cxn modelId="{7297A00D-F0CB-48D2-B18A-45860C4655EE}" type="presParOf" srcId="{2F88A3DA-DEA8-4F38-907D-11FCE5F8007F}" destId="{93B96AFE-B90C-4824-912D-04C9C44E26F9}" srcOrd="0" destOrd="0" presId="urn:microsoft.com/office/officeart/2008/layout/AlternatingHexagons"/>
    <dgm:cxn modelId="{4004340A-ECAF-4B37-B8FB-1E244FA74B35}" type="presParOf" srcId="{2F88A3DA-DEA8-4F38-907D-11FCE5F8007F}" destId="{DCA7CA0D-34B2-40CD-B14B-278F9B8621BC}" srcOrd="1" destOrd="0" presId="urn:microsoft.com/office/officeart/2008/layout/AlternatingHexagons"/>
    <dgm:cxn modelId="{A057AC09-53C9-4C40-92B0-01F83C4F4283}" type="presParOf" srcId="{2F88A3DA-DEA8-4F38-907D-11FCE5F8007F}" destId="{9F10E2DF-983C-49AB-98B5-81E0580C3F23}" srcOrd="2" destOrd="0" presId="urn:microsoft.com/office/officeart/2008/layout/AlternatingHexagons"/>
    <dgm:cxn modelId="{7E734D8F-1AEE-4891-AA42-6E92BD07CBDB}" type="presParOf" srcId="{2F88A3DA-DEA8-4F38-907D-11FCE5F8007F}" destId="{BC455AF5-EFD7-45D3-9882-67F600AE42C0}" srcOrd="3" destOrd="0" presId="urn:microsoft.com/office/officeart/2008/layout/AlternatingHexagons"/>
    <dgm:cxn modelId="{5F8E6FA1-54AF-4E46-8A15-CE2FF1B701C2}" type="presParOf" srcId="{2F88A3DA-DEA8-4F38-907D-11FCE5F8007F}" destId="{0B964913-0062-4D74-8C1C-B04FEDE5E736}" srcOrd="4" destOrd="0" presId="urn:microsoft.com/office/officeart/2008/layout/AlternatingHexagons"/>
    <dgm:cxn modelId="{187EF86D-9CF9-4A00-B77D-E6E47B92E0AF}" type="presParOf" srcId="{42FED7C1-8035-49D3-A06B-C8E035849311}" destId="{0F59F702-28D9-4093-A4F6-B1D945718D09}" srcOrd="9" destOrd="0" presId="urn:microsoft.com/office/officeart/2008/layout/AlternatingHexagons"/>
    <dgm:cxn modelId="{66CC58C8-60C2-4FC3-BBC1-8AA796AB5CA6}" type="presParOf" srcId="{42FED7C1-8035-49D3-A06B-C8E035849311}" destId="{82AED6F8-27AF-420F-98BA-DBDB0A5917F0}" srcOrd="10" destOrd="0" presId="urn:microsoft.com/office/officeart/2008/layout/AlternatingHexagons"/>
    <dgm:cxn modelId="{446ABD18-A13C-4E9A-9097-33FA5158B9F0}" type="presParOf" srcId="{82AED6F8-27AF-420F-98BA-DBDB0A5917F0}" destId="{455801B2-9A9B-4E8C-8F86-B278F6D8AEE2}" srcOrd="0" destOrd="0" presId="urn:microsoft.com/office/officeart/2008/layout/AlternatingHexagons"/>
    <dgm:cxn modelId="{0FD45184-3CF9-48D6-A928-0DC795C37F70}" type="presParOf" srcId="{82AED6F8-27AF-420F-98BA-DBDB0A5917F0}" destId="{5ADDEFD5-67AF-4A70-AB47-F57AF7B1B4FA}" srcOrd="1" destOrd="0" presId="urn:microsoft.com/office/officeart/2008/layout/AlternatingHexagons"/>
    <dgm:cxn modelId="{943D32B3-E301-4742-BD0A-9FB267B0B730}" type="presParOf" srcId="{82AED6F8-27AF-420F-98BA-DBDB0A5917F0}" destId="{A0FFAD06-0E78-4742-A531-C619395AD7F2}" srcOrd="2" destOrd="0" presId="urn:microsoft.com/office/officeart/2008/layout/AlternatingHexagons"/>
    <dgm:cxn modelId="{7F9F4667-25E9-4CAC-9705-5A18878A15D8}" type="presParOf" srcId="{82AED6F8-27AF-420F-98BA-DBDB0A5917F0}" destId="{A57A6EF9-79A6-4E31-A7D5-D38CF0B0C619}" srcOrd="3" destOrd="0" presId="urn:microsoft.com/office/officeart/2008/layout/AlternatingHexagons"/>
    <dgm:cxn modelId="{2444A7AE-4D50-46AF-8404-6E23C9268AAD}" type="presParOf" srcId="{82AED6F8-27AF-420F-98BA-DBDB0A5917F0}" destId="{5B8D2668-BB05-4E9E-B10B-58ABBCBB8DD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1564B7-2CA0-44DA-840A-8127FF87F5A1}" type="doc">
      <dgm:prSet loTypeId="urn:microsoft.com/office/officeart/2005/8/layout/hProcess10" loCatId="picture" qsTypeId="urn:microsoft.com/office/officeart/2005/8/quickstyle/3d7" qsCatId="3D" csTypeId="urn:microsoft.com/office/officeart/2005/8/colors/accent1_2" csCatId="accent1" phldr="1"/>
      <dgm:spPr/>
      <dgm:t>
        <a:bodyPr/>
        <a:lstStyle/>
        <a:p>
          <a:endParaRPr lang="en-US"/>
        </a:p>
      </dgm:t>
    </dgm:pt>
    <dgm:pt modelId="{0A797110-106B-4A33-9DF6-A33C9DB978FD}">
      <dgm:prSet phldrT="[Text]" custT="1"/>
      <dgm:spPr>
        <a:solidFill>
          <a:schemeClr val="tx2">
            <a:lumMod val="50000"/>
            <a:lumOff val="50000"/>
          </a:schemeClr>
        </a:solidFill>
      </dgm:spPr>
      <dgm:t>
        <a:bodyPr/>
        <a:lstStyle/>
        <a:p>
          <a:r>
            <a:rPr lang="en-US" sz="1900" b="1" dirty="0"/>
            <a:t>Zynq</a:t>
          </a:r>
        </a:p>
        <a:p>
          <a:r>
            <a:rPr lang="en-US" sz="1900" b="1" dirty="0"/>
            <a:t>Zynq MP</a:t>
          </a:r>
        </a:p>
        <a:p>
          <a:r>
            <a:rPr lang="en-US" sz="1900" b="1" dirty="0"/>
            <a:t>Versal</a:t>
          </a:r>
          <a:endParaRPr lang="en-US" sz="1900" dirty="0"/>
        </a:p>
      </dgm:t>
    </dgm:pt>
    <dgm:pt modelId="{021CF1B2-8708-45F5-A590-9F8812F77B7E}" type="parTrans" cxnId="{EF23024A-69C2-4714-A286-CCEC1E730846}">
      <dgm:prSet/>
      <dgm:spPr/>
      <dgm:t>
        <a:bodyPr/>
        <a:lstStyle/>
        <a:p>
          <a:endParaRPr lang="en-US"/>
        </a:p>
      </dgm:t>
    </dgm:pt>
    <dgm:pt modelId="{D68468F9-4FEB-4D4F-8439-2E192A0DDE7F}" type="sibTrans" cxnId="{EF23024A-69C2-4714-A286-CCEC1E730846}">
      <dgm:prSet/>
      <dgm:spPr>
        <a:noFill/>
      </dgm:spPr>
      <dgm:t>
        <a:bodyPr/>
        <a:lstStyle/>
        <a:p>
          <a:endParaRPr lang="en-US"/>
        </a:p>
      </dgm:t>
    </dgm:pt>
    <dgm:pt modelId="{A4D5DF35-0340-4BF2-8B74-C012FF535903}">
      <dgm:prSet phldrT="[Text]" custT="1"/>
      <dgm:spPr>
        <a:solidFill>
          <a:schemeClr val="tx2">
            <a:lumMod val="50000"/>
            <a:lumOff val="50000"/>
          </a:schemeClr>
        </a:solidFill>
      </dgm:spPr>
      <dgm:t>
        <a:bodyPr/>
        <a:lstStyle/>
        <a:p>
          <a:r>
            <a:rPr lang="en-US" sz="1900" b="1" dirty="0"/>
            <a:t>Arria10 SOC</a:t>
          </a:r>
        </a:p>
        <a:p>
          <a:r>
            <a:rPr lang="en-US" sz="1900" b="1" dirty="0"/>
            <a:t>Cyclone5 SOC</a:t>
          </a:r>
        </a:p>
        <a:p>
          <a:r>
            <a:rPr lang="en-US" sz="1900" b="1" dirty="0"/>
            <a:t>Agilex</a:t>
          </a:r>
        </a:p>
      </dgm:t>
    </dgm:pt>
    <dgm:pt modelId="{61DA7E11-E787-4D25-A1CC-4E524B0473FD}" type="parTrans" cxnId="{ED1D99F1-A9FE-41C7-A6BF-429757F45614}">
      <dgm:prSet/>
      <dgm:spPr/>
      <dgm:t>
        <a:bodyPr/>
        <a:lstStyle/>
        <a:p>
          <a:endParaRPr lang="en-US"/>
        </a:p>
      </dgm:t>
    </dgm:pt>
    <dgm:pt modelId="{E37E0F81-53B6-4689-8F5E-8DC243BF3C0F}" type="sibTrans" cxnId="{ED1D99F1-A9FE-41C7-A6BF-429757F45614}">
      <dgm:prSet/>
      <dgm:spPr>
        <a:noFill/>
      </dgm:spPr>
      <dgm:t>
        <a:bodyPr/>
        <a:lstStyle/>
        <a:p>
          <a:endParaRPr lang="en-US"/>
        </a:p>
      </dgm:t>
    </dgm:pt>
    <dgm:pt modelId="{6C491BEE-BEBA-46E5-BDEC-D2138524759C}">
      <dgm:prSet phldrT="[Text]" custT="1"/>
      <dgm:spPr>
        <a:solidFill>
          <a:schemeClr val="tx2">
            <a:lumMod val="50000"/>
            <a:lumOff val="50000"/>
          </a:schemeClr>
        </a:solidFill>
      </dgm:spPr>
      <dgm:t>
        <a:bodyPr/>
        <a:lstStyle/>
        <a:p>
          <a:r>
            <a:rPr lang="en-US" sz="1900" b="1" dirty="0">
              <a:latin typeface="+mn-lt"/>
            </a:rPr>
            <a:t>Raspberry </a:t>
          </a:r>
        </a:p>
        <a:p>
          <a:r>
            <a:rPr lang="en-US" sz="1900" b="1" dirty="0">
              <a:latin typeface="+mn-lt"/>
            </a:rPr>
            <a:t>Pi 2, 3,  4, 5</a:t>
          </a:r>
          <a:endParaRPr lang="en-US" sz="1900" dirty="0">
            <a:latin typeface="+mn-lt"/>
          </a:endParaRPr>
        </a:p>
      </dgm:t>
    </dgm:pt>
    <dgm:pt modelId="{2A195CA9-EECF-4A92-A6CA-4E52C6D8E380}" type="parTrans" cxnId="{A12FC628-A378-47F6-B1A2-11D8EB72EE33}">
      <dgm:prSet/>
      <dgm:spPr/>
      <dgm:t>
        <a:bodyPr/>
        <a:lstStyle/>
        <a:p>
          <a:endParaRPr lang="en-US"/>
        </a:p>
      </dgm:t>
    </dgm:pt>
    <dgm:pt modelId="{CA660046-2580-4497-9F2B-E87B31C5D95B}" type="sibTrans" cxnId="{A12FC628-A378-47F6-B1A2-11D8EB72EE33}">
      <dgm:prSet/>
      <dgm:spPr/>
      <dgm:t>
        <a:bodyPr/>
        <a:lstStyle/>
        <a:p>
          <a:endParaRPr lang="en-US"/>
        </a:p>
      </dgm:t>
    </dgm:pt>
    <dgm:pt modelId="{4F7536A5-5F78-4C93-95E9-F005CD523DFC}" type="pres">
      <dgm:prSet presAssocID="{231564B7-2CA0-44DA-840A-8127FF87F5A1}" presName="Name0" presStyleCnt="0">
        <dgm:presLayoutVars>
          <dgm:dir/>
          <dgm:resizeHandles val="exact"/>
        </dgm:presLayoutVars>
      </dgm:prSet>
      <dgm:spPr/>
    </dgm:pt>
    <dgm:pt modelId="{FF4E6208-9479-4C77-B7CF-6304093A4587}" type="pres">
      <dgm:prSet presAssocID="{0A797110-106B-4A33-9DF6-A33C9DB978FD}" presName="composite" presStyleCnt="0"/>
      <dgm:spPr/>
    </dgm:pt>
    <dgm:pt modelId="{9E41145E-73D2-441A-9F56-CF5C91F2574B}" type="pres">
      <dgm:prSet presAssocID="{0A797110-106B-4A33-9DF6-A33C9DB978FD}" presName="imagSh" presStyleLbl="bgImgPlace1" presStyleIdx="0" presStyleCnt="3"/>
      <dgm:spPr>
        <a:blipFill rotWithShape="1">
          <a:blip xmlns:r="http://schemas.openxmlformats.org/officeDocument/2006/relationships" r:embed="rId1"/>
          <a:srcRect/>
          <a:stretch>
            <a:fillRect l="-5000" r="-5000"/>
          </a:stretch>
        </a:blipFill>
        <a:ln>
          <a:solidFill>
            <a:schemeClr val="accent1"/>
          </a:solidFill>
        </a:ln>
      </dgm:spPr>
    </dgm:pt>
    <dgm:pt modelId="{86E64713-416B-4CC2-AF37-367751B77260}" type="pres">
      <dgm:prSet presAssocID="{0A797110-106B-4A33-9DF6-A33C9DB978FD}" presName="txNode" presStyleLbl="node1" presStyleIdx="0" presStyleCnt="3" custScaleY="88644">
        <dgm:presLayoutVars>
          <dgm:bulletEnabled val="1"/>
        </dgm:presLayoutVars>
      </dgm:prSet>
      <dgm:spPr/>
    </dgm:pt>
    <dgm:pt modelId="{75376EAC-4ECA-43EA-B764-C9A54AD488EE}" type="pres">
      <dgm:prSet presAssocID="{D68468F9-4FEB-4D4F-8439-2E192A0DDE7F}" presName="sibTrans" presStyleLbl="sibTrans2D1" presStyleIdx="0" presStyleCnt="2"/>
      <dgm:spPr/>
    </dgm:pt>
    <dgm:pt modelId="{859DB1B8-BF23-446A-BD38-E639EE9342AE}" type="pres">
      <dgm:prSet presAssocID="{D68468F9-4FEB-4D4F-8439-2E192A0DDE7F}" presName="connTx" presStyleLbl="sibTrans2D1" presStyleIdx="0" presStyleCnt="2"/>
      <dgm:spPr/>
    </dgm:pt>
    <dgm:pt modelId="{2CF5637F-FADE-4970-81E5-E1C11267CE11}" type="pres">
      <dgm:prSet presAssocID="{A4D5DF35-0340-4BF2-8B74-C012FF535903}" presName="composite" presStyleCnt="0"/>
      <dgm:spPr/>
    </dgm:pt>
    <dgm:pt modelId="{F196C562-F0B3-49FB-86A9-B8D21D22AB80}" type="pres">
      <dgm:prSet presAssocID="{A4D5DF35-0340-4BF2-8B74-C012FF535903}" presName="imagSh" presStyleLbl="bgImgPlace1" presStyleIdx="1" presStyleCnt="3"/>
      <dgm:spPr>
        <a:blipFill rotWithShape="1">
          <a:blip xmlns:r="http://schemas.openxmlformats.org/officeDocument/2006/relationships" r:embed="rId2"/>
          <a:srcRect/>
          <a:stretch>
            <a:fillRect l="-6000" r="-6000"/>
          </a:stretch>
        </a:blipFill>
        <a:ln>
          <a:solidFill>
            <a:schemeClr val="accent1"/>
          </a:solidFill>
        </a:ln>
      </dgm:spPr>
    </dgm:pt>
    <dgm:pt modelId="{1005343E-02F0-491B-B90C-A08E935CC65F}" type="pres">
      <dgm:prSet presAssocID="{A4D5DF35-0340-4BF2-8B74-C012FF535903}" presName="txNode" presStyleLbl="node1" presStyleIdx="1" presStyleCnt="3" custScaleX="105201">
        <dgm:presLayoutVars>
          <dgm:bulletEnabled val="1"/>
        </dgm:presLayoutVars>
      </dgm:prSet>
      <dgm:spPr/>
    </dgm:pt>
    <dgm:pt modelId="{4295CBFD-5C95-440F-9B00-E2FFE1E8014F}" type="pres">
      <dgm:prSet presAssocID="{E37E0F81-53B6-4689-8F5E-8DC243BF3C0F}" presName="sibTrans" presStyleLbl="sibTrans2D1" presStyleIdx="1" presStyleCnt="2"/>
      <dgm:spPr/>
    </dgm:pt>
    <dgm:pt modelId="{17EF6417-7612-4AEE-B21F-C0EE103B3A17}" type="pres">
      <dgm:prSet presAssocID="{E37E0F81-53B6-4689-8F5E-8DC243BF3C0F}" presName="connTx" presStyleLbl="sibTrans2D1" presStyleIdx="1" presStyleCnt="2"/>
      <dgm:spPr/>
    </dgm:pt>
    <dgm:pt modelId="{A5E7F1DF-96E0-4458-9DF2-80B16C6E9FAC}" type="pres">
      <dgm:prSet presAssocID="{6C491BEE-BEBA-46E5-BDEC-D2138524759C}" presName="composite" presStyleCnt="0"/>
      <dgm:spPr/>
    </dgm:pt>
    <dgm:pt modelId="{753831BC-1E07-401A-B6E3-C6CACF5641B5}" type="pres">
      <dgm:prSet presAssocID="{6C491BEE-BEBA-46E5-BDEC-D2138524759C}" presName="imagSh" presStyleLbl="bgImgPlace1" presStyleIdx="2" presStyleCnt="3"/>
      <dgm:spPr>
        <a:blipFill rotWithShape="1">
          <a:blip xmlns:r="http://schemas.openxmlformats.org/officeDocument/2006/relationships" r:embed="rId3"/>
          <a:srcRect/>
          <a:stretch>
            <a:fillRect t="-9000" b="-9000"/>
          </a:stretch>
        </a:blipFill>
        <a:ln>
          <a:solidFill>
            <a:schemeClr val="accent1"/>
          </a:solidFill>
        </a:ln>
      </dgm:spPr>
    </dgm:pt>
    <dgm:pt modelId="{F40E3A9F-900A-4C24-A92C-820379FAD089}" type="pres">
      <dgm:prSet presAssocID="{6C491BEE-BEBA-46E5-BDEC-D2138524759C}" presName="txNode" presStyleLbl="node1" presStyleIdx="2" presStyleCnt="3">
        <dgm:presLayoutVars>
          <dgm:bulletEnabled val="1"/>
        </dgm:presLayoutVars>
      </dgm:prSet>
      <dgm:spPr/>
    </dgm:pt>
  </dgm:ptLst>
  <dgm:cxnLst>
    <dgm:cxn modelId="{E0679B26-57E6-4775-A600-400301D76915}" type="presOf" srcId="{231564B7-2CA0-44DA-840A-8127FF87F5A1}" destId="{4F7536A5-5F78-4C93-95E9-F005CD523DFC}" srcOrd="0" destOrd="0" presId="urn:microsoft.com/office/officeart/2005/8/layout/hProcess10"/>
    <dgm:cxn modelId="{6A96B827-952A-4BB7-A808-FEB154C30BA6}" type="presOf" srcId="{D68468F9-4FEB-4D4F-8439-2E192A0DDE7F}" destId="{859DB1B8-BF23-446A-BD38-E639EE9342AE}" srcOrd="1" destOrd="0" presId="urn:microsoft.com/office/officeart/2005/8/layout/hProcess10"/>
    <dgm:cxn modelId="{A12FC628-A378-47F6-B1A2-11D8EB72EE33}" srcId="{231564B7-2CA0-44DA-840A-8127FF87F5A1}" destId="{6C491BEE-BEBA-46E5-BDEC-D2138524759C}" srcOrd="2" destOrd="0" parTransId="{2A195CA9-EECF-4A92-A6CA-4E52C6D8E380}" sibTransId="{CA660046-2580-4497-9F2B-E87B31C5D95B}"/>
    <dgm:cxn modelId="{D318183A-79B8-449D-A966-015BB4CDDA39}" type="presOf" srcId="{0A797110-106B-4A33-9DF6-A33C9DB978FD}" destId="{86E64713-416B-4CC2-AF37-367751B77260}" srcOrd="0" destOrd="0" presId="urn:microsoft.com/office/officeart/2005/8/layout/hProcess10"/>
    <dgm:cxn modelId="{0CD9E93C-73C5-4C66-9BF3-5EC81B128B13}" type="presOf" srcId="{E37E0F81-53B6-4689-8F5E-8DC243BF3C0F}" destId="{17EF6417-7612-4AEE-B21F-C0EE103B3A17}" srcOrd="1" destOrd="0" presId="urn:microsoft.com/office/officeart/2005/8/layout/hProcess10"/>
    <dgm:cxn modelId="{EF23024A-69C2-4714-A286-CCEC1E730846}" srcId="{231564B7-2CA0-44DA-840A-8127FF87F5A1}" destId="{0A797110-106B-4A33-9DF6-A33C9DB978FD}" srcOrd="0" destOrd="0" parTransId="{021CF1B2-8708-45F5-A590-9F8812F77B7E}" sibTransId="{D68468F9-4FEB-4D4F-8439-2E192A0DDE7F}"/>
    <dgm:cxn modelId="{5A9E4884-92CA-4ED1-83E3-3D69BB8B1099}" type="presOf" srcId="{6C491BEE-BEBA-46E5-BDEC-D2138524759C}" destId="{F40E3A9F-900A-4C24-A92C-820379FAD089}" srcOrd="0" destOrd="0" presId="urn:microsoft.com/office/officeart/2005/8/layout/hProcess10"/>
    <dgm:cxn modelId="{670F859C-8162-4F94-9B7F-FAD66A264123}" type="presOf" srcId="{A4D5DF35-0340-4BF2-8B74-C012FF535903}" destId="{1005343E-02F0-491B-B90C-A08E935CC65F}" srcOrd="0" destOrd="0" presId="urn:microsoft.com/office/officeart/2005/8/layout/hProcess10"/>
    <dgm:cxn modelId="{701D37A4-66F9-4676-8BBE-158341362803}" type="presOf" srcId="{D68468F9-4FEB-4D4F-8439-2E192A0DDE7F}" destId="{75376EAC-4ECA-43EA-B764-C9A54AD488EE}" srcOrd="0" destOrd="0" presId="urn:microsoft.com/office/officeart/2005/8/layout/hProcess10"/>
    <dgm:cxn modelId="{801221E8-EB2E-484B-8E66-11269B834992}" type="presOf" srcId="{E37E0F81-53B6-4689-8F5E-8DC243BF3C0F}" destId="{4295CBFD-5C95-440F-9B00-E2FFE1E8014F}" srcOrd="0" destOrd="0" presId="urn:microsoft.com/office/officeart/2005/8/layout/hProcess10"/>
    <dgm:cxn modelId="{ED1D99F1-A9FE-41C7-A6BF-429757F45614}" srcId="{231564B7-2CA0-44DA-840A-8127FF87F5A1}" destId="{A4D5DF35-0340-4BF2-8B74-C012FF535903}" srcOrd="1" destOrd="0" parTransId="{61DA7E11-E787-4D25-A1CC-4E524B0473FD}" sibTransId="{E37E0F81-53B6-4689-8F5E-8DC243BF3C0F}"/>
    <dgm:cxn modelId="{060B56E2-B9D9-435D-83F8-0DA6683109B6}" type="presParOf" srcId="{4F7536A5-5F78-4C93-95E9-F005CD523DFC}" destId="{FF4E6208-9479-4C77-B7CF-6304093A4587}" srcOrd="0" destOrd="0" presId="urn:microsoft.com/office/officeart/2005/8/layout/hProcess10"/>
    <dgm:cxn modelId="{2BDD7B81-86FE-4108-8360-031F21183A29}" type="presParOf" srcId="{FF4E6208-9479-4C77-B7CF-6304093A4587}" destId="{9E41145E-73D2-441A-9F56-CF5C91F2574B}" srcOrd="0" destOrd="0" presId="urn:microsoft.com/office/officeart/2005/8/layout/hProcess10"/>
    <dgm:cxn modelId="{79B9D9B4-88AC-4EF6-969D-26D934AA6398}" type="presParOf" srcId="{FF4E6208-9479-4C77-B7CF-6304093A4587}" destId="{86E64713-416B-4CC2-AF37-367751B77260}" srcOrd="1" destOrd="0" presId="urn:microsoft.com/office/officeart/2005/8/layout/hProcess10"/>
    <dgm:cxn modelId="{A4BE90C7-EAB1-413F-B2F0-E696ACEBDDA9}" type="presParOf" srcId="{4F7536A5-5F78-4C93-95E9-F005CD523DFC}" destId="{75376EAC-4ECA-43EA-B764-C9A54AD488EE}" srcOrd="1" destOrd="0" presId="urn:microsoft.com/office/officeart/2005/8/layout/hProcess10"/>
    <dgm:cxn modelId="{8C2BAED2-0C85-4EC5-8B0F-682EE62354CF}" type="presParOf" srcId="{75376EAC-4ECA-43EA-B764-C9A54AD488EE}" destId="{859DB1B8-BF23-446A-BD38-E639EE9342AE}" srcOrd="0" destOrd="0" presId="urn:microsoft.com/office/officeart/2005/8/layout/hProcess10"/>
    <dgm:cxn modelId="{573CE2FA-CE33-476F-A35D-9000B13234D6}" type="presParOf" srcId="{4F7536A5-5F78-4C93-95E9-F005CD523DFC}" destId="{2CF5637F-FADE-4970-81E5-E1C11267CE11}" srcOrd="2" destOrd="0" presId="urn:microsoft.com/office/officeart/2005/8/layout/hProcess10"/>
    <dgm:cxn modelId="{8143BF4C-FD34-4F9F-9BE8-E63E7ECC60D1}" type="presParOf" srcId="{2CF5637F-FADE-4970-81E5-E1C11267CE11}" destId="{F196C562-F0B3-49FB-86A9-B8D21D22AB80}" srcOrd="0" destOrd="0" presId="urn:microsoft.com/office/officeart/2005/8/layout/hProcess10"/>
    <dgm:cxn modelId="{EB2EDD08-C619-497A-8B6B-25059DAF9F60}" type="presParOf" srcId="{2CF5637F-FADE-4970-81E5-E1C11267CE11}" destId="{1005343E-02F0-491B-B90C-A08E935CC65F}" srcOrd="1" destOrd="0" presId="urn:microsoft.com/office/officeart/2005/8/layout/hProcess10"/>
    <dgm:cxn modelId="{F54A94B1-AE4F-40E2-B6F1-D608656C9DAE}" type="presParOf" srcId="{4F7536A5-5F78-4C93-95E9-F005CD523DFC}" destId="{4295CBFD-5C95-440F-9B00-E2FFE1E8014F}" srcOrd="3" destOrd="0" presId="urn:microsoft.com/office/officeart/2005/8/layout/hProcess10"/>
    <dgm:cxn modelId="{CE27E73F-BB59-4D23-AA10-ED99C8F0E80C}" type="presParOf" srcId="{4295CBFD-5C95-440F-9B00-E2FFE1E8014F}" destId="{17EF6417-7612-4AEE-B21F-C0EE103B3A17}" srcOrd="0" destOrd="0" presId="urn:microsoft.com/office/officeart/2005/8/layout/hProcess10"/>
    <dgm:cxn modelId="{2B47ABA0-20CB-4C58-BA88-B3384A2FCD59}" type="presParOf" srcId="{4F7536A5-5F78-4C93-95E9-F005CD523DFC}" destId="{A5E7F1DF-96E0-4458-9DF2-80B16C6E9FAC}" srcOrd="4" destOrd="0" presId="urn:microsoft.com/office/officeart/2005/8/layout/hProcess10"/>
    <dgm:cxn modelId="{2D486775-56B1-4DFD-800C-B5E488DA74E4}" type="presParOf" srcId="{A5E7F1DF-96E0-4458-9DF2-80B16C6E9FAC}" destId="{753831BC-1E07-401A-B6E3-C6CACF5641B5}" srcOrd="0" destOrd="0" presId="urn:microsoft.com/office/officeart/2005/8/layout/hProcess10"/>
    <dgm:cxn modelId="{52B186CF-9DAF-4069-B18B-9BFB88E589CB}" type="presParOf" srcId="{A5E7F1DF-96E0-4458-9DF2-80B16C6E9FAC}" destId="{F40E3A9F-900A-4C24-A92C-820379FAD08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95EB7-7E49-404C-ABAA-929D7DFFCA2B}">
      <dsp:nvSpPr>
        <dsp:cNvPr id="0" name=""/>
        <dsp:cNvSpPr/>
      </dsp:nvSpPr>
      <dsp:spPr>
        <a:xfrm rot="5400000">
          <a:off x="7452086" y="6447520"/>
          <a:ext cx="2501736" cy="2176510"/>
        </a:xfrm>
        <a:prstGeom prst="hexagon">
          <a:avLst>
            <a:gd name="adj" fmla="val 25000"/>
            <a:gd name="vf" fmla="val 115470"/>
          </a:avLst>
        </a:prstGeom>
        <a:solidFill>
          <a:srgbClr val="00B0F0"/>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933450">
            <a:lnSpc>
              <a:spcPct val="90000"/>
            </a:lnSpc>
            <a:spcBef>
              <a:spcPct val="0"/>
            </a:spcBef>
            <a:spcAft>
              <a:spcPct val="35000"/>
            </a:spcAft>
            <a:buNone/>
          </a:pPr>
          <a:r>
            <a:rPr lang="en-US" sz="2100" kern="1200" dirty="0"/>
            <a:t>Quality</a:t>
          </a:r>
        </a:p>
      </dsp:txBody>
      <dsp:txXfrm rot="-5400000">
        <a:off x="7953872" y="6674761"/>
        <a:ext cx="1498164" cy="1722028"/>
      </dsp:txXfrm>
    </dsp:sp>
    <dsp:sp modelId="{3812B265-D6EE-4AB5-BA5D-F808DE95B733}">
      <dsp:nvSpPr>
        <dsp:cNvPr id="0" name=""/>
        <dsp:cNvSpPr/>
      </dsp:nvSpPr>
      <dsp:spPr>
        <a:xfrm>
          <a:off x="11041132" y="467885"/>
          <a:ext cx="2791937" cy="1501041"/>
        </a:xfrm>
        <a:prstGeom prst="rect">
          <a:avLst/>
        </a:prstGeom>
        <a:noFill/>
        <a:ln>
          <a:noFill/>
        </a:ln>
        <a:effectLst/>
      </dsp:spPr>
      <dsp:style>
        <a:lnRef idx="0">
          <a:scrgbClr r="0" g="0" b="0"/>
        </a:lnRef>
        <a:fillRef idx="0">
          <a:scrgbClr r="0" g="0" b="0"/>
        </a:fillRef>
        <a:effectRef idx="0">
          <a:scrgbClr r="0" g="0" b="0"/>
        </a:effectRef>
        <a:fontRef idx="minor"/>
      </dsp:style>
    </dsp:sp>
    <dsp:sp modelId="{5A520B25-A3F6-4495-863F-403C1D2F89B7}">
      <dsp:nvSpPr>
        <dsp:cNvPr id="0" name=""/>
        <dsp:cNvSpPr/>
      </dsp:nvSpPr>
      <dsp:spPr>
        <a:xfrm rot="5400000">
          <a:off x="10818408" y="4472749"/>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kern="1200" dirty="0"/>
            <a:t>Performance</a:t>
          </a:r>
        </a:p>
        <a:p>
          <a:pPr marL="0" lvl="0" indent="0" algn="ctr" defTabSz="577850">
            <a:lnSpc>
              <a:spcPct val="90000"/>
            </a:lnSpc>
            <a:spcBef>
              <a:spcPct val="0"/>
            </a:spcBef>
            <a:spcAft>
              <a:spcPct val="35000"/>
            </a:spcAft>
            <a:buNone/>
          </a:pPr>
          <a:r>
            <a:rPr lang="en-US" sz="1300" kern="1200" dirty="0"/>
            <a:t>Testing</a:t>
          </a:r>
        </a:p>
      </dsp:txBody>
      <dsp:txXfrm rot="-5400000">
        <a:off x="11320194" y="4699990"/>
        <a:ext cx="1498164" cy="1722028"/>
      </dsp:txXfrm>
    </dsp:sp>
    <dsp:sp modelId="{DA32DD1C-DF1A-46FB-A09E-BB58536C4F68}">
      <dsp:nvSpPr>
        <dsp:cNvPr id="0" name=""/>
        <dsp:cNvSpPr/>
      </dsp:nvSpPr>
      <dsp:spPr>
        <a:xfrm rot="5400000">
          <a:off x="7519625" y="2428430"/>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933450">
            <a:lnSpc>
              <a:spcPct val="90000"/>
            </a:lnSpc>
            <a:spcBef>
              <a:spcPct val="0"/>
            </a:spcBef>
            <a:spcAft>
              <a:spcPct val="35000"/>
            </a:spcAft>
            <a:buNone/>
          </a:pPr>
          <a:r>
            <a:rPr lang="en-US" sz="2100" kern="1200" dirty="0"/>
            <a:t>Automation</a:t>
          </a:r>
        </a:p>
      </dsp:txBody>
      <dsp:txXfrm rot="-5400000">
        <a:off x="8021411" y="2655671"/>
        <a:ext cx="1498164" cy="1722028"/>
      </dsp:txXfrm>
    </dsp:sp>
    <dsp:sp modelId="{EDF8F7BA-2EA1-493D-ABA3-888E5FB6D7AA}">
      <dsp:nvSpPr>
        <dsp:cNvPr id="0" name=""/>
        <dsp:cNvSpPr/>
      </dsp:nvSpPr>
      <dsp:spPr>
        <a:xfrm>
          <a:off x="4821849" y="2626993"/>
          <a:ext cx="2701875" cy="1501041"/>
        </a:xfrm>
        <a:prstGeom prst="rect">
          <a:avLst/>
        </a:prstGeom>
        <a:noFill/>
        <a:ln>
          <a:noFill/>
        </a:ln>
        <a:effectLst/>
      </dsp:spPr>
      <dsp:style>
        <a:lnRef idx="0">
          <a:scrgbClr r="0" g="0" b="0"/>
        </a:lnRef>
        <a:fillRef idx="0">
          <a:scrgbClr r="0" g="0" b="0"/>
        </a:fillRef>
        <a:effectRef idx="0">
          <a:scrgbClr r="0" g="0" b="0"/>
        </a:effectRef>
        <a:fontRef idx="minor"/>
      </dsp:style>
    </dsp:sp>
    <dsp:sp modelId="{346C8877-29FC-4407-83F8-DBD053F503D9}">
      <dsp:nvSpPr>
        <dsp:cNvPr id="0" name=""/>
        <dsp:cNvSpPr/>
      </dsp:nvSpPr>
      <dsp:spPr>
        <a:xfrm rot="5400000">
          <a:off x="5250200" y="6440515"/>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latin typeface="+mj-lt"/>
            </a:rPr>
            <a:t>Security </a:t>
          </a:r>
        </a:p>
        <a:p>
          <a:pPr marL="0" lvl="0" indent="0" algn="ctr" defTabSz="711200">
            <a:lnSpc>
              <a:spcPct val="90000"/>
            </a:lnSpc>
            <a:spcBef>
              <a:spcPct val="0"/>
            </a:spcBef>
            <a:spcAft>
              <a:spcPct val="35000"/>
            </a:spcAft>
            <a:buNone/>
          </a:pPr>
          <a:r>
            <a:rPr lang="en-US" sz="1600" kern="1200" dirty="0">
              <a:latin typeface="+mj-lt"/>
            </a:rPr>
            <a:t>Testing</a:t>
          </a:r>
          <a:endParaRPr lang="en-US" sz="1600" kern="1200" dirty="0"/>
        </a:p>
      </dsp:txBody>
      <dsp:txXfrm rot="-5400000">
        <a:off x="5751986" y="6667756"/>
        <a:ext cx="1498164" cy="1722028"/>
      </dsp:txXfrm>
    </dsp:sp>
    <dsp:sp modelId="{F7062B59-6317-4D76-B7AC-01B35D73610D}">
      <dsp:nvSpPr>
        <dsp:cNvPr id="0" name=""/>
        <dsp:cNvSpPr/>
      </dsp:nvSpPr>
      <dsp:spPr>
        <a:xfrm rot="5400000">
          <a:off x="8591816" y="4482431"/>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Manual </a:t>
          </a:r>
        </a:p>
        <a:p>
          <a:pPr marL="0" lvl="0" indent="0" algn="ctr" defTabSz="711200">
            <a:lnSpc>
              <a:spcPct val="90000"/>
            </a:lnSpc>
            <a:spcBef>
              <a:spcPct val="0"/>
            </a:spcBef>
            <a:spcAft>
              <a:spcPct val="35000"/>
            </a:spcAft>
            <a:buNone/>
          </a:pPr>
          <a:r>
            <a:rPr lang="en-US" sz="1600" kern="1200" dirty="0"/>
            <a:t>Testing</a:t>
          </a:r>
        </a:p>
      </dsp:txBody>
      <dsp:txXfrm rot="-5400000">
        <a:off x="9093602" y="4709672"/>
        <a:ext cx="1498164" cy="1722028"/>
      </dsp:txXfrm>
    </dsp:sp>
    <dsp:sp modelId="{D5AC4E1F-5169-4DBA-861A-76212F782461}">
      <dsp:nvSpPr>
        <dsp:cNvPr id="0" name=""/>
        <dsp:cNvSpPr/>
      </dsp:nvSpPr>
      <dsp:spPr>
        <a:xfrm>
          <a:off x="11041132" y="4714832"/>
          <a:ext cx="2791937" cy="1501041"/>
        </a:xfrm>
        <a:prstGeom prst="rect">
          <a:avLst/>
        </a:prstGeom>
        <a:noFill/>
        <a:ln>
          <a:noFill/>
        </a:ln>
        <a:effectLst/>
      </dsp:spPr>
      <dsp:style>
        <a:lnRef idx="0">
          <a:scrgbClr r="0" g="0" b="0"/>
        </a:lnRef>
        <a:fillRef idx="0">
          <a:scrgbClr r="0" g="0" b="0"/>
        </a:fillRef>
        <a:effectRef idx="0">
          <a:scrgbClr r="0" g="0" b="0"/>
        </a:effectRef>
        <a:fontRef idx="minor"/>
      </dsp:style>
    </dsp:sp>
    <dsp:sp modelId="{5177DD7C-8CD2-4EFB-8432-14FCC416E417}">
      <dsp:nvSpPr>
        <dsp:cNvPr id="0" name=""/>
        <dsp:cNvSpPr/>
      </dsp:nvSpPr>
      <dsp:spPr>
        <a:xfrm rot="5400000">
          <a:off x="6366464" y="4412732"/>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kern="1200" dirty="0"/>
            <a:t>Regression</a:t>
          </a:r>
        </a:p>
        <a:p>
          <a:pPr marL="0" lvl="0" indent="0" algn="ctr" defTabSz="577850">
            <a:lnSpc>
              <a:spcPct val="90000"/>
            </a:lnSpc>
            <a:spcBef>
              <a:spcPct val="0"/>
            </a:spcBef>
            <a:spcAft>
              <a:spcPct val="35000"/>
            </a:spcAft>
            <a:buNone/>
          </a:pPr>
          <a:r>
            <a:rPr lang="en-US" sz="1300" kern="1200" dirty="0"/>
            <a:t>Testing</a:t>
          </a:r>
        </a:p>
      </dsp:txBody>
      <dsp:txXfrm rot="-5400000">
        <a:off x="6868250" y="4639973"/>
        <a:ext cx="1498164" cy="1722028"/>
      </dsp:txXfrm>
    </dsp:sp>
    <dsp:sp modelId="{59E0EF85-23C8-4164-BC0D-16BE10B796EE}">
      <dsp:nvSpPr>
        <dsp:cNvPr id="0" name=""/>
        <dsp:cNvSpPr/>
      </dsp:nvSpPr>
      <dsp:spPr>
        <a:xfrm rot="5400000">
          <a:off x="9729719" y="2443241"/>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en-US" sz="1400" b="1" kern="1200" dirty="0"/>
            <a:t>Integration</a:t>
          </a:r>
          <a:endParaRPr lang="en-US" sz="1600" b="1" kern="1200" dirty="0"/>
        </a:p>
      </dsp:txBody>
      <dsp:txXfrm rot="-5400000">
        <a:off x="10231505" y="2670482"/>
        <a:ext cx="1498164" cy="1722028"/>
      </dsp:txXfrm>
    </dsp:sp>
    <dsp:sp modelId="{0454F8FE-A8A3-47B6-B044-EA5823EC4F32}">
      <dsp:nvSpPr>
        <dsp:cNvPr id="0" name=""/>
        <dsp:cNvSpPr/>
      </dsp:nvSpPr>
      <dsp:spPr>
        <a:xfrm>
          <a:off x="4826659" y="6838306"/>
          <a:ext cx="2701875" cy="1501041"/>
        </a:xfrm>
        <a:prstGeom prst="rect">
          <a:avLst/>
        </a:prstGeom>
        <a:noFill/>
        <a:ln>
          <a:noFill/>
        </a:ln>
        <a:effectLst/>
      </dsp:spPr>
      <dsp:style>
        <a:lnRef idx="0">
          <a:scrgbClr r="0" g="0" b="0"/>
        </a:lnRef>
        <a:fillRef idx="0">
          <a:scrgbClr r="0" g="0" b="0"/>
        </a:fillRef>
        <a:effectRef idx="0">
          <a:scrgbClr r="0" g="0" b="0"/>
        </a:effectRef>
        <a:fontRef idx="minor"/>
      </dsp:style>
    </dsp:sp>
    <dsp:sp modelId="{A7BC7285-B041-4DB0-8681-AE6AB4E88AF8}">
      <dsp:nvSpPr>
        <dsp:cNvPr id="0" name=""/>
        <dsp:cNvSpPr/>
      </dsp:nvSpPr>
      <dsp:spPr>
        <a:xfrm rot="5400000">
          <a:off x="9684992" y="6523147"/>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Automation</a:t>
          </a:r>
        </a:p>
      </dsp:txBody>
      <dsp:txXfrm rot="-5400000">
        <a:off x="10186778" y="6750388"/>
        <a:ext cx="1498164" cy="1722028"/>
      </dsp:txXfrm>
    </dsp:sp>
    <dsp:sp modelId="{93B96AFE-B90C-4824-912D-04C9C44E26F9}">
      <dsp:nvSpPr>
        <dsp:cNvPr id="0" name=""/>
        <dsp:cNvSpPr/>
      </dsp:nvSpPr>
      <dsp:spPr>
        <a:xfrm rot="5400000">
          <a:off x="11883570" y="6466933"/>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933450">
            <a:lnSpc>
              <a:spcPct val="90000"/>
            </a:lnSpc>
            <a:spcBef>
              <a:spcPct val="0"/>
            </a:spcBef>
            <a:spcAft>
              <a:spcPct val="35000"/>
            </a:spcAft>
            <a:buNone/>
          </a:pPr>
          <a:r>
            <a:rPr lang="en-US" sz="2100" kern="1200" dirty="0"/>
            <a:t>Smoke </a:t>
          </a:r>
        </a:p>
        <a:p>
          <a:pPr marL="0" lvl="0" indent="0" algn="ctr" defTabSz="933450">
            <a:lnSpc>
              <a:spcPct val="90000"/>
            </a:lnSpc>
            <a:spcBef>
              <a:spcPct val="0"/>
            </a:spcBef>
            <a:spcAft>
              <a:spcPct val="35000"/>
            </a:spcAft>
            <a:buNone/>
          </a:pPr>
          <a:r>
            <a:rPr lang="en-US" sz="2100" kern="1200" dirty="0"/>
            <a:t>Testing</a:t>
          </a:r>
        </a:p>
      </dsp:txBody>
      <dsp:txXfrm rot="-5400000">
        <a:off x="12385356" y="6694174"/>
        <a:ext cx="1498164" cy="1722028"/>
      </dsp:txXfrm>
    </dsp:sp>
    <dsp:sp modelId="{DCA7CA0D-34B2-40CD-B14B-278F9B8621BC}">
      <dsp:nvSpPr>
        <dsp:cNvPr id="0" name=""/>
        <dsp:cNvSpPr/>
      </dsp:nvSpPr>
      <dsp:spPr>
        <a:xfrm>
          <a:off x="11036162" y="8997414"/>
          <a:ext cx="2791937" cy="1501041"/>
        </a:xfrm>
        <a:prstGeom prst="rect">
          <a:avLst/>
        </a:prstGeom>
        <a:noFill/>
        <a:ln>
          <a:noFill/>
        </a:ln>
        <a:effectLst/>
      </dsp:spPr>
      <dsp:style>
        <a:lnRef idx="0">
          <a:scrgbClr r="0" g="0" b="0"/>
        </a:lnRef>
        <a:fillRef idx="0">
          <a:scrgbClr r="0" g="0" b="0"/>
        </a:fillRef>
        <a:effectRef idx="0">
          <a:scrgbClr r="0" g="0" b="0"/>
        </a:effectRef>
        <a:fontRef idx="minor"/>
      </dsp:style>
    </dsp:sp>
    <dsp:sp modelId="{0B964913-0062-4D74-8C1C-B04FEDE5E736}">
      <dsp:nvSpPr>
        <dsp:cNvPr id="0" name=""/>
        <dsp:cNvSpPr/>
      </dsp:nvSpPr>
      <dsp:spPr>
        <a:xfrm rot="5400000">
          <a:off x="6313249" y="8503822"/>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1111250">
            <a:lnSpc>
              <a:spcPct val="90000"/>
            </a:lnSpc>
            <a:spcBef>
              <a:spcPct val="0"/>
            </a:spcBef>
            <a:spcAft>
              <a:spcPct val="35000"/>
            </a:spcAft>
            <a:buNone/>
          </a:pPr>
          <a:r>
            <a:rPr lang="en-US" sz="2500" kern="1200" dirty="0"/>
            <a:t>Integration</a:t>
          </a:r>
        </a:p>
      </dsp:txBody>
      <dsp:txXfrm rot="-5400000">
        <a:off x="6815035" y="8731063"/>
        <a:ext cx="1498164" cy="1722028"/>
      </dsp:txXfrm>
    </dsp:sp>
    <dsp:sp modelId="{455801B2-9A9B-4E8C-8F86-B278F6D8AEE2}">
      <dsp:nvSpPr>
        <dsp:cNvPr id="0" name=""/>
        <dsp:cNvSpPr/>
      </dsp:nvSpPr>
      <dsp:spPr>
        <a:xfrm rot="5400000">
          <a:off x="10741296" y="8535143"/>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kern="1200" dirty="0"/>
            <a:t>Continuous </a:t>
          </a:r>
        </a:p>
        <a:p>
          <a:pPr marL="0" lvl="0" indent="0" algn="ctr" defTabSz="577850">
            <a:lnSpc>
              <a:spcPct val="90000"/>
            </a:lnSpc>
            <a:spcBef>
              <a:spcPct val="0"/>
            </a:spcBef>
            <a:spcAft>
              <a:spcPct val="35000"/>
            </a:spcAft>
            <a:buNone/>
          </a:pPr>
          <a:r>
            <a:rPr lang="en-US" sz="1300" kern="1200" dirty="0"/>
            <a:t>Testing</a:t>
          </a:r>
        </a:p>
      </dsp:txBody>
      <dsp:txXfrm rot="-5400000">
        <a:off x="11243082" y="8762384"/>
        <a:ext cx="1498164" cy="1722028"/>
      </dsp:txXfrm>
    </dsp:sp>
    <dsp:sp modelId="{5ADDEFD5-67AF-4A70-AB47-F57AF7B1B4FA}">
      <dsp:nvSpPr>
        <dsp:cNvPr id="0" name=""/>
        <dsp:cNvSpPr/>
      </dsp:nvSpPr>
      <dsp:spPr>
        <a:xfrm>
          <a:off x="4826659" y="11085253"/>
          <a:ext cx="2701875" cy="1501041"/>
        </a:xfrm>
        <a:prstGeom prst="rect">
          <a:avLst/>
        </a:prstGeom>
        <a:noFill/>
        <a:ln>
          <a:noFill/>
        </a:ln>
        <a:effectLst/>
      </dsp:spPr>
      <dsp:style>
        <a:lnRef idx="0">
          <a:scrgbClr r="0" g="0" b="0"/>
        </a:lnRef>
        <a:fillRef idx="0">
          <a:scrgbClr r="0" g="0" b="0"/>
        </a:fillRef>
        <a:effectRef idx="0">
          <a:scrgbClr r="0" g="0" b="0"/>
        </a:effectRef>
        <a:fontRef idx="minor"/>
      </dsp:style>
    </dsp:sp>
    <dsp:sp modelId="{5B8D2668-BB05-4E9E-B10B-58ABBCBB8DD6}">
      <dsp:nvSpPr>
        <dsp:cNvPr id="0" name=""/>
        <dsp:cNvSpPr/>
      </dsp:nvSpPr>
      <dsp:spPr>
        <a:xfrm rot="5400000">
          <a:off x="8507609" y="8500269"/>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Unit-level Tests</a:t>
          </a:r>
        </a:p>
      </dsp:txBody>
      <dsp:txXfrm rot="-5400000">
        <a:off x="9009395" y="8727510"/>
        <a:ext cx="1498164" cy="1722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95EB7-7E49-404C-ABAA-929D7DFFCA2B}">
      <dsp:nvSpPr>
        <dsp:cNvPr id="0" name=""/>
        <dsp:cNvSpPr/>
      </dsp:nvSpPr>
      <dsp:spPr>
        <a:xfrm rot="5400000">
          <a:off x="7452086" y="6447520"/>
          <a:ext cx="2501736" cy="2176510"/>
        </a:xfrm>
        <a:prstGeom prst="hexagon">
          <a:avLst>
            <a:gd name="adj" fmla="val 25000"/>
            <a:gd name="vf" fmla="val 115470"/>
          </a:avLst>
        </a:prstGeom>
        <a:solidFill>
          <a:srgbClr val="00B0F0"/>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933450">
            <a:lnSpc>
              <a:spcPct val="90000"/>
            </a:lnSpc>
            <a:spcBef>
              <a:spcPct val="0"/>
            </a:spcBef>
            <a:spcAft>
              <a:spcPct val="35000"/>
            </a:spcAft>
            <a:buNone/>
          </a:pPr>
          <a:r>
            <a:rPr lang="en-US" sz="2100" kern="1200" dirty="0"/>
            <a:t>Quality</a:t>
          </a:r>
        </a:p>
      </dsp:txBody>
      <dsp:txXfrm rot="-5400000">
        <a:off x="7953872" y="6674761"/>
        <a:ext cx="1498164" cy="1722028"/>
      </dsp:txXfrm>
    </dsp:sp>
    <dsp:sp modelId="{3812B265-D6EE-4AB5-BA5D-F808DE95B733}">
      <dsp:nvSpPr>
        <dsp:cNvPr id="0" name=""/>
        <dsp:cNvSpPr/>
      </dsp:nvSpPr>
      <dsp:spPr>
        <a:xfrm>
          <a:off x="11041132" y="467885"/>
          <a:ext cx="2791937" cy="1501041"/>
        </a:xfrm>
        <a:prstGeom prst="rect">
          <a:avLst/>
        </a:prstGeom>
        <a:noFill/>
        <a:ln>
          <a:noFill/>
        </a:ln>
        <a:effectLst/>
      </dsp:spPr>
      <dsp:style>
        <a:lnRef idx="0">
          <a:scrgbClr r="0" g="0" b="0"/>
        </a:lnRef>
        <a:fillRef idx="0">
          <a:scrgbClr r="0" g="0" b="0"/>
        </a:fillRef>
        <a:effectRef idx="0">
          <a:scrgbClr r="0" g="0" b="0"/>
        </a:effectRef>
        <a:fontRef idx="minor"/>
      </dsp:style>
    </dsp:sp>
    <dsp:sp modelId="{5A520B25-A3F6-4495-863F-403C1D2F89B7}">
      <dsp:nvSpPr>
        <dsp:cNvPr id="0" name=""/>
        <dsp:cNvSpPr/>
      </dsp:nvSpPr>
      <dsp:spPr>
        <a:xfrm rot="5400000">
          <a:off x="10818408" y="4472749"/>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kern="1200" dirty="0"/>
            <a:t>Performance</a:t>
          </a:r>
        </a:p>
        <a:p>
          <a:pPr marL="0" lvl="0" indent="0" algn="ctr" defTabSz="577850">
            <a:lnSpc>
              <a:spcPct val="90000"/>
            </a:lnSpc>
            <a:spcBef>
              <a:spcPct val="0"/>
            </a:spcBef>
            <a:spcAft>
              <a:spcPct val="35000"/>
            </a:spcAft>
            <a:buNone/>
          </a:pPr>
          <a:r>
            <a:rPr lang="en-US" sz="1300" kern="1200" dirty="0"/>
            <a:t>Testing</a:t>
          </a:r>
        </a:p>
      </dsp:txBody>
      <dsp:txXfrm rot="-5400000">
        <a:off x="11320194" y="4699990"/>
        <a:ext cx="1498164" cy="1722028"/>
      </dsp:txXfrm>
    </dsp:sp>
    <dsp:sp modelId="{DA32DD1C-DF1A-46FB-A09E-BB58536C4F68}">
      <dsp:nvSpPr>
        <dsp:cNvPr id="0" name=""/>
        <dsp:cNvSpPr/>
      </dsp:nvSpPr>
      <dsp:spPr>
        <a:xfrm rot="5400000">
          <a:off x="7519625" y="2428430"/>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933450">
            <a:lnSpc>
              <a:spcPct val="90000"/>
            </a:lnSpc>
            <a:spcBef>
              <a:spcPct val="0"/>
            </a:spcBef>
            <a:spcAft>
              <a:spcPct val="35000"/>
            </a:spcAft>
            <a:buNone/>
          </a:pPr>
          <a:r>
            <a:rPr lang="en-US" sz="2100" kern="1200" dirty="0"/>
            <a:t>Automation</a:t>
          </a:r>
        </a:p>
      </dsp:txBody>
      <dsp:txXfrm rot="-5400000">
        <a:off x="8021411" y="2655671"/>
        <a:ext cx="1498164" cy="1722028"/>
      </dsp:txXfrm>
    </dsp:sp>
    <dsp:sp modelId="{EDF8F7BA-2EA1-493D-ABA3-888E5FB6D7AA}">
      <dsp:nvSpPr>
        <dsp:cNvPr id="0" name=""/>
        <dsp:cNvSpPr/>
      </dsp:nvSpPr>
      <dsp:spPr>
        <a:xfrm>
          <a:off x="4821849" y="2626993"/>
          <a:ext cx="2701875" cy="1501041"/>
        </a:xfrm>
        <a:prstGeom prst="rect">
          <a:avLst/>
        </a:prstGeom>
        <a:noFill/>
        <a:ln>
          <a:noFill/>
        </a:ln>
        <a:effectLst/>
      </dsp:spPr>
      <dsp:style>
        <a:lnRef idx="0">
          <a:scrgbClr r="0" g="0" b="0"/>
        </a:lnRef>
        <a:fillRef idx="0">
          <a:scrgbClr r="0" g="0" b="0"/>
        </a:fillRef>
        <a:effectRef idx="0">
          <a:scrgbClr r="0" g="0" b="0"/>
        </a:effectRef>
        <a:fontRef idx="minor"/>
      </dsp:style>
    </dsp:sp>
    <dsp:sp modelId="{346C8877-29FC-4407-83F8-DBD053F503D9}">
      <dsp:nvSpPr>
        <dsp:cNvPr id="0" name=""/>
        <dsp:cNvSpPr/>
      </dsp:nvSpPr>
      <dsp:spPr>
        <a:xfrm rot="5400000">
          <a:off x="5250200" y="6440515"/>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latin typeface="+mj-lt"/>
            </a:rPr>
            <a:t>Security </a:t>
          </a:r>
        </a:p>
        <a:p>
          <a:pPr marL="0" lvl="0" indent="0" algn="ctr" defTabSz="711200">
            <a:lnSpc>
              <a:spcPct val="90000"/>
            </a:lnSpc>
            <a:spcBef>
              <a:spcPct val="0"/>
            </a:spcBef>
            <a:spcAft>
              <a:spcPct val="35000"/>
            </a:spcAft>
            <a:buNone/>
          </a:pPr>
          <a:r>
            <a:rPr lang="en-US" sz="1600" kern="1200" dirty="0">
              <a:latin typeface="+mj-lt"/>
            </a:rPr>
            <a:t>Testing</a:t>
          </a:r>
          <a:endParaRPr lang="en-US" sz="1600" kern="1200" dirty="0"/>
        </a:p>
      </dsp:txBody>
      <dsp:txXfrm rot="-5400000">
        <a:off x="5751986" y="6667756"/>
        <a:ext cx="1498164" cy="1722028"/>
      </dsp:txXfrm>
    </dsp:sp>
    <dsp:sp modelId="{F7062B59-6317-4D76-B7AC-01B35D73610D}">
      <dsp:nvSpPr>
        <dsp:cNvPr id="0" name=""/>
        <dsp:cNvSpPr/>
      </dsp:nvSpPr>
      <dsp:spPr>
        <a:xfrm rot="5400000">
          <a:off x="8591816" y="4482431"/>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Manual </a:t>
          </a:r>
        </a:p>
        <a:p>
          <a:pPr marL="0" lvl="0" indent="0" algn="ctr" defTabSz="711200">
            <a:lnSpc>
              <a:spcPct val="90000"/>
            </a:lnSpc>
            <a:spcBef>
              <a:spcPct val="0"/>
            </a:spcBef>
            <a:spcAft>
              <a:spcPct val="35000"/>
            </a:spcAft>
            <a:buNone/>
          </a:pPr>
          <a:r>
            <a:rPr lang="en-US" sz="1600" kern="1200" dirty="0"/>
            <a:t>Testing</a:t>
          </a:r>
        </a:p>
      </dsp:txBody>
      <dsp:txXfrm rot="-5400000">
        <a:off x="9093602" y="4709672"/>
        <a:ext cx="1498164" cy="1722028"/>
      </dsp:txXfrm>
    </dsp:sp>
    <dsp:sp modelId="{D5AC4E1F-5169-4DBA-861A-76212F782461}">
      <dsp:nvSpPr>
        <dsp:cNvPr id="0" name=""/>
        <dsp:cNvSpPr/>
      </dsp:nvSpPr>
      <dsp:spPr>
        <a:xfrm>
          <a:off x="11041132" y="4714832"/>
          <a:ext cx="2791937" cy="1501041"/>
        </a:xfrm>
        <a:prstGeom prst="rect">
          <a:avLst/>
        </a:prstGeom>
        <a:noFill/>
        <a:ln>
          <a:noFill/>
        </a:ln>
        <a:effectLst/>
      </dsp:spPr>
      <dsp:style>
        <a:lnRef idx="0">
          <a:scrgbClr r="0" g="0" b="0"/>
        </a:lnRef>
        <a:fillRef idx="0">
          <a:scrgbClr r="0" g="0" b="0"/>
        </a:fillRef>
        <a:effectRef idx="0">
          <a:scrgbClr r="0" g="0" b="0"/>
        </a:effectRef>
        <a:fontRef idx="minor"/>
      </dsp:style>
    </dsp:sp>
    <dsp:sp modelId="{5177DD7C-8CD2-4EFB-8432-14FCC416E417}">
      <dsp:nvSpPr>
        <dsp:cNvPr id="0" name=""/>
        <dsp:cNvSpPr/>
      </dsp:nvSpPr>
      <dsp:spPr>
        <a:xfrm rot="5400000">
          <a:off x="6366464" y="4412732"/>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kern="1200" dirty="0"/>
            <a:t>Regression</a:t>
          </a:r>
        </a:p>
        <a:p>
          <a:pPr marL="0" lvl="0" indent="0" algn="ctr" defTabSz="577850">
            <a:lnSpc>
              <a:spcPct val="90000"/>
            </a:lnSpc>
            <a:spcBef>
              <a:spcPct val="0"/>
            </a:spcBef>
            <a:spcAft>
              <a:spcPct val="35000"/>
            </a:spcAft>
            <a:buNone/>
          </a:pPr>
          <a:r>
            <a:rPr lang="en-US" sz="1300" kern="1200" dirty="0"/>
            <a:t>Testing</a:t>
          </a:r>
        </a:p>
      </dsp:txBody>
      <dsp:txXfrm rot="-5400000">
        <a:off x="6868250" y="4639973"/>
        <a:ext cx="1498164" cy="1722028"/>
      </dsp:txXfrm>
    </dsp:sp>
    <dsp:sp modelId="{59E0EF85-23C8-4164-BC0D-16BE10B796EE}">
      <dsp:nvSpPr>
        <dsp:cNvPr id="0" name=""/>
        <dsp:cNvSpPr/>
      </dsp:nvSpPr>
      <dsp:spPr>
        <a:xfrm rot="5400000">
          <a:off x="9729719" y="2443241"/>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en-US" sz="1400" b="1" kern="1200" dirty="0"/>
            <a:t>Integration</a:t>
          </a:r>
          <a:endParaRPr lang="en-US" sz="1600" b="1" kern="1200" dirty="0"/>
        </a:p>
      </dsp:txBody>
      <dsp:txXfrm rot="-5400000">
        <a:off x="10231505" y="2670482"/>
        <a:ext cx="1498164" cy="1722028"/>
      </dsp:txXfrm>
    </dsp:sp>
    <dsp:sp modelId="{0454F8FE-A8A3-47B6-B044-EA5823EC4F32}">
      <dsp:nvSpPr>
        <dsp:cNvPr id="0" name=""/>
        <dsp:cNvSpPr/>
      </dsp:nvSpPr>
      <dsp:spPr>
        <a:xfrm>
          <a:off x="4826659" y="6838306"/>
          <a:ext cx="2701875" cy="1501041"/>
        </a:xfrm>
        <a:prstGeom prst="rect">
          <a:avLst/>
        </a:prstGeom>
        <a:noFill/>
        <a:ln>
          <a:noFill/>
        </a:ln>
        <a:effectLst/>
      </dsp:spPr>
      <dsp:style>
        <a:lnRef idx="0">
          <a:scrgbClr r="0" g="0" b="0"/>
        </a:lnRef>
        <a:fillRef idx="0">
          <a:scrgbClr r="0" g="0" b="0"/>
        </a:fillRef>
        <a:effectRef idx="0">
          <a:scrgbClr r="0" g="0" b="0"/>
        </a:effectRef>
        <a:fontRef idx="minor"/>
      </dsp:style>
    </dsp:sp>
    <dsp:sp modelId="{A7BC7285-B041-4DB0-8681-AE6AB4E88AF8}">
      <dsp:nvSpPr>
        <dsp:cNvPr id="0" name=""/>
        <dsp:cNvSpPr/>
      </dsp:nvSpPr>
      <dsp:spPr>
        <a:xfrm rot="5400000">
          <a:off x="9684992" y="6523147"/>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Automation</a:t>
          </a:r>
        </a:p>
      </dsp:txBody>
      <dsp:txXfrm rot="-5400000">
        <a:off x="10186778" y="6750388"/>
        <a:ext cx="1498164" cy="1722028"/>
      </dsp:txXfrm>
    </dsp:sp>
    <dsp:sp modelId="{93B96AFE-B90C-4824-912D-04C9C44E26F9}">
      <dsp:nvSpPr>
        <dsp:cNvPr id="0" name=""/>
        <dsp:cNvSpPr/>
      </dsp:nvSpPr>
      <dsp:spPr>
        <a:xfrm rot="5400000">
          <a:off x="11883570" y="6466933"/>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933450">
            <a:lnSpc>
              <a:spcPct val="90000"/>
            </a:lnSpc>
            <a:spcBef>
              <a:spcPct val="0"/>
            </a:spcBef>
            <a:spcAft>
              <a:spcPct val="35000"/>
            </a:spcAft>
            <a:buNone/>
          </a:pPr>
          <a:r>
            <a:rPr lang="en-US" sz="2100" kern="1200" dirty="0"/>
            <a:t>Smoke </a:t>
          </a:r>
        </a:p>
        <a:p>
          <a:pPr marL="0" lvl="0" indent="0" algn="ctr" defTabSz="933450">
            <a:lnSpc>
              <a:spcPct val="90000"/>
            </a:lnSpc>
            <a:spcBef>
              <a:spcPct val="0"/>
            </a:spcBef>
            <a:spcAft>
              <a:spcPct val="35000"/>
            </a:spcAft>
            <a:buNone/>
          </a:pPr>
          <a:r>
            <a:rPr lang="en-US" sz="2100" kern="1200" dirty="0"/>
            <a:t>Testing</a:t>
          </a:r>
        </a:p>
      </dsp:txBody>
      <dsp:txXfrm rot="-5400000">
        <a:off x="12385356" y="6694174"/>
        <a:ext cx="1498164" cy="1722028"/>
      </dsp:txXfrm>
    </dsp:sp>
    <dsp:sp modelId="{DCA7CA0D-34B2-40CD-B14B-278F9B8621BC}">
      <dsp:nvSpPr>
        <dsp:cNvPr id="0" name=""/>
        <dsp:cNvSpPr/>
      </dsp:nvSpPr>
      <dsp:spPr>
        <a:xfrm>
          <a:off x="11036162" y="8997414"/>
          <a:ext cx="2791937" cy="1501041"/>
        </a:xfrm>
        <a:prstGeom prst="rect">
          <a:avLst/>
        </a:prstGeom>
        <a:noFill/>
        <a:ln>
          <a:noFill/>
        </a:ln>
        <a:effectLst/>
      </dsp:spPr>
      <dsp:style>
        <a:lnRef idx="0">
          <a:scrgbClr r="0" g="0" b="0"/>
        </a:lnRef>
        <a:fillRef idx="0">
          <a:scrgbClr r="0" g="0" b="0"/>
        </a:fillRef>
        <a:effectRef idx="0">
          <a:scrgbClr r="0" g="0" b="0"/>
        </a:effectRef>
        <a:fontRef idx="minor"/>
      </dsp:style>
    </dsp:sp>
    <dsp:sp modelId="{0B964913-0062-4D74-8C1C-B04FEDE5E736}">
      <dsp:nvSpPr>
        <dsp:cNvPr id="0" name=""/>
        <dsp:cNvSpPr/>
      </dsp:nvSpPr>
      <dsp:spPr>
        <a:xfrm rot="5400000">
          <a:off x="6313249" y="8503822"/>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1111250">
            <a:lnSpc>
              <a:spcPct val="90000"/>
            </a:lnSpc>
            <a:spcBef>
              <a:spcPct val="0"/>
            </a:spcBef>
            <a:spcAft>
              <a:spcPct val="35000"/>
            </a:spcAft>
            <a:buNone/>
          </a:pPr>
          <a:r>
            <a:rPr lang="en-US" sz="2500" kern="1200" dirty="0"/>
            <a:t>Integration</a:t>
          </a:r>
        </a:p>
      </dsp:txBody>
      <dsp:txXfrm rot="-5400000">
        <a:off x="6815035" y="8731063"/>
        <a:ext cx="1498164" cy="1722028"/>
      </dsp:txXfrm>
    </dsp:sp>
    <dsp:sp modelId="{455801B2-9A9B-4E8C-8F86-B278F6D8AEE2}">
      <dsp:nvSpPr>
        <dsp:cNvPr id="0" name=""/>
        <dsp:cNvSpPr/>
      </dsp:nvSpPr>
      <dsp:spPr>
        <a:xfrm rot="5400000">
          <a:off x="10741296" y="8535143"/>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marL="0" lvl="0" indent="0" algn="ctr" defTabSz="577850">
            <a:lnSpc>
              <a:spcPct val="90000"/>
            </a:lnSpc>
            <a:spcBef>
              <a:spcPct val="0"/>
            </a:spcBef>
            <a:spcAft>
              <a:spcPct val="35000"/>
            </a:spcAft>
            <a:buNone/>
          </a:pPr>
          <a:r>
            <a:rPr lang="en-US" sz="1300" kern="1200" dirty="0"/>
            <a:t>Continuous </a:t>
          </a:r>
        </a:p>
        <a:p>
          <a:pPr marL="0" lvl="0" indent="0" algn="ctr" defTabSz="577850">
            <a:lnSpc>
              <a:spcPct val="90000"/>
            </a:lnSpc>
            <a:spcBef>
              <a:spcPct val="0"/>
            </a:spcBef>
            <a:spcAft>
              <a:spcPct val="35000"/>
            </a:spcAft>
            <a:buNone/>
          </a:pPr>
          <a:r>
            <a:rPr lang="en-US" sz="1300" kern="1200" dirty="0"/>
            <a:t>Testing</a:t>
          </a:r>
        </a:p>
      </dsp:txBody>
      <dsp:txXfrm rot="-5400000">
        <a:off x="11243082" y="8762384"/>
        <a:ext cx="1498164" cy="1722028"/>
      </dsp:txXfrm>
    </dsp:sp>
    <dsp:sp modelId="{5ADDEFD5-67AF-4A70-AB47-F57AF7B1B4FA}">
      <dsp:nvSpPr>
        <dsp:cNvPr id="0" name=""/>
        <dsp:cNvSpPr/>
      </dsp:nvSpPr>
      <dsp:spPr>
        <a:xfrm>
          <a:off x="4826659" y="11085253"/>
          <a:ext cx="2701875" cy="1501041"/>
        </a:xfrm>
        <a:prstGeom prst="rect">
          <a:avLst/>
        </a:prstGeom>
        <a:noFill/>
        <a:ln>
          <a:noFill/>
        </a:ln>
        <a:effectLst/>
      </dsp:spPr>
      <dsp:style>
        <a:lnRef idx="0">
          <a:scrgbClr r="0" g="0" b="0"/>
        </a:lnRef>
        <a:fillRef idx="0">
          <a:scrgbClr r="0" g="0" b="0"/>
        </a:fillRef>
        <a:effectRef idx="0">
          <a:scrgbClr r="0" g="0" b="0"/>
        </a:effectRef>
        <a:fontRef idx="minor"/>
      </dsp:style>
    </dsp:sp>
    <dsp:sp modelId="{5B8D2668-BB05-4E9E-B10B-58ABBCBB8DD6}">
      <dsp:nvSpPr>
        <dsp:cNvPr id="0" name=""/>
        <dsp:cNvSpPr/>
      </dsp:nvSpPr>
      <dsp:spPr>
        <a:xfrm rot="5400000">
          <a:off x="8507609" y="8500269"/>
          <a:ext cx="2501736" cy="2176510"/>
        </a:xfrm>
        <a:prstGeom prst="hexagon">
          <a:avLst>
            <a:gd name="adj" fmla="val 25000"/>
            <a:gd name="vf" fmla="val 115470"/>
          </a:avLst>
        </a:prstGeom>
        <a:solidFill>
          <a:schemeClr val="accent1">
            <a:lumMod val="5000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Unit-level Tests</a:t>
          </a:r>
        </a:p>
      </dsp:txBody>
      <dsp:txXfrm rot="-5400000">
        <a:off x="9009395" y="8727510"/>
        <a:ext cx="1498164" cy="1722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1145E-73D2-441A-9F56-CF5C91F2574B}">
      <dsp:nvSpPr>
        <dsp:cNvPr id="0" name=""/>
        <dsp:cNvSpPr/>
      </dsp:nvSpPr>
      <dsp:spPr>
        <a:xfrm>
          <a:off x="1075" y="352178"/>
          <a:ext cx="1643024" cy="1643024"/>
        </a:xfrm>
        <a:prstGeom prst="roundRect">
          <a:avLst>
            <a:gd name="adj" fmla="val 10000"/>
          </a:avLst>
        </a:prstGeom>
        <a:blipFill rotWithShape="1">
          <a:blip xmlns:r="http://schemas.openxmlformats.org/officeDocument/2006/relationships" r:embed="rId1"/>
          <a:srcRect/>
          <a:stretch>
            <a:fillRect l="-5000" r="-5000"/>
          </a:stretch>
        </a:blipFill>
        <a:ln>
          <a:solidFill>
            <a:schemeClr val="accent1"/>
          </a:solidFill>
        </a:ln>
        <a:effectLst/>
        <a:sp3d z="-2118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86E64713-416B-4CC2-AF37-367751B77260}">
      <dsp:nvSpPr>
        <dsp:cNvPr id="0" name=""/>
        <dsp:cNvSpPr/>
      </dsp:nvSpPr>
      <dsp:spPr>
        <a:xfrm>
          <a:off x="268544" y="1431284"/>
          <a:ext cx="1643024" cy="1456442"/>
        </a:xfrm>
        <a:prstGeom prst="roundRect">
          <a:avLst>
            <a:gd name="adj" fmla="val 10000"/>
          </a:avLst>
        </a:prstGeom>
        <a:solidFill>
          <a:schemeClr val="tx2">
            <a:lumMod val="50000"/>
            <a:lumOff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Zynq</a:t>
          </a:r>
        </a:p>
        <a:p>
          <a:pPr marL="0" lvl="0" indent="0" algn="ctr" defTabSz="844550">
            <a:lnSpc>
              <a:spcPct val="90000"/>
            </a:lnSpc>
            <a:spcBef>
              <a:spcPct val="0"/>
            </a:spcBef>
            <a:spcAft>
              <a:spcPct val="35000"/>
            </a:spcAft>
            <a:buNone/>
          </a:pPr>
          <a:r>
            <a:rPr lang="en-US" sz="1900" b="1" kern="1200" dirty="0"/>
            <a:t>Zynq MP</a:t>
          </a:r>
        </a:p>
        <a:p>
          <a:pPr marL="0" lvl="0" indent="0" algn="ctr" defTabSz="844550">
            <a:lnSpc>
              <a:spcPct val="90000"/>
            </a:lnSpc>
            <a:spcBef>
              <a:spcPct val="0"/>
            </a:spcBef>
            <a:spcAft>
              <a:spcPct val="35000"/>
            </a:spcAft>
            <a:buNone/>
          </a:pPr>
          <a:r>
            <a:rPr lang="en-US" sz="1900" b="1" kern="1200" dirty="0"/>
            <a:t>Versal</a:t>
          </a:r>
          <a:endParaRPr lang="en-US" sz="1900" kern="1200" dirty="0"/>
        </a:p>
      </dsp:txBody>
      <dsp:txXfrm>
        <a:off x="311202" y="1473942"/>
        <a:ext cx="1557708" cy="1371126"/>
      </dsp:txXfrm>
    </dsp:sp>
    <dsp:sp modelId="{75376EAC-4ECA-43EA-B764-C9A54AD488EE}">
      <dsp:nvSpPr>
        <dsp:cNvPr id="0" name=""/>
        <dsp:cNvSpPr/>
      </dsp:nvSpPr>
      <dsp:spPr>
        <a:xfrm rot="21537055">
          <a:off x="1960556" y="952556"/>
          <a:ext cx="316535" cy="394795"/>
        </a:xfrm>
        <a:prstGeom prst="rightArrow">
          <a:avLst>
            <a:gd name="adj1" fmla="val 60000"/>
            <a:gd name="adj2" fmla="val 50000"/>
          </a:avLst>
        </a:prstGeom>
        <a:noFill/>
        <a:ln>
          <a:noFill/>
        </a:ln>
        <a:effectLst>
          <a:reflection blurRad="12700" stA="26000" endPos="32000" dist="12700" dir="5400000" sy="-100000" rotWithShape="0"/>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960564" y="1032384"/>
        <a:ext cx="221575" cy="236877"/>
      </dsp:txXfrm>
    </dsp:sp>
    <dsp:sp modelId="{F196C562-F0B3-49FB-86A9-B8D21D22AB80}">
      <dsp:nvSpPr>
        <dsp:cNvPr id="0" name=""/>
        <dsp:cNvSpPr/>
      </dsp:nvSpPr>
      <dsp:spPr>
        <a:xfrm>
          <a:off x="2548337" y="305533"/>
          <a:ext cx="1643024" cy="1643024"/>
        </a:xfrm>
        <a:prstGeom prst="roundRect">
          <a:avLst>
            <a:gd name="adj" fmla="val 10000"/>
          </a:avLst>
        </a:prstGeom>
        <a:blipFill rotWithShape="1">
          <a:blip xmlns:r="http://schemas.openxmlformats.org/officeDocument/2006/relationships" r:embed="rId2"/>
          <a:srcRect/>
          <a:stretch>
            <a:fillRect l="-6000" r="-6000"/>
          </a:stretch>
        </a:blipFill>
        <a:ln>
          <a:solidFill>
            <a:schemeClr val="accent1"/>
          </a:solidFill>
        </a:ln>
        <a:effectLst/>
        <a:sp3d z="-2118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1005343E-02F0-491B-B90C-A08E935CC65F}">
      <dsp:nvSpPr>
        <dsp:cNvPr id="0" name=""/>
        <dsp:cNvSpPr/>
      </dsp:nvSpPr>
      <dsp:spPr>
        <a:xfrm>
          <a:off x="2773079" y="1291348"/>
          <a:ext cx="1728478" cy="1643024"/>
        </a:xfrm>
        <a:prstGeom prst="roundRect">
          <a:avLst>
            <a:gd name="adj" fmla="val 10000"/>
          </a:avLst>
        </a:prstGeom>
        <a:solidFill>
          <a:schemeClr val="tx2">
            <a:lumMod val="50000"/>
            <a:lumOff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Arria10 SOC</a:t>
          </a:r>
        </a:p>
        <a:p>
          <a:pPr marL="0" lvl="0" indent="0" algn="ctr" defTabSz="844550">
            <a:lnSpc>
              <a:spcPct val="90000"/>
            </a:lnSpc>
            <a:spcBef>
              <a:spcPct val="0"/>
            </a:spcBef>
            <a:spcAft>
              <a:spcPct val="35000"/>
            </a:spcAft>
            <a:buNone/>
          </a:pPr>
          <a:r>
            <a:rPr lang="en-US" sz="1900" b="1" kern="1200" dirty="0"/>
            <a:t>Cyclone5 SOC</a:t>
          </a:r>
        </a:p>
        <a:p>
          <a:pPr marL="0" lvl="0" indent="0" algn="ctr" defTabSz="844550">
            <a:lnSpc>
              <a:spcPct val="90000"/>
            </a:lnSpc>
            <a:spcBef>
              <a:spcPct val="0"/>
            </a:spcBef>
            <a:spcAft>
              <a:spcPct val="35000"/>
            </a:spcAft>
            <a:buNone/>
          </a:pPr>
          <a:r>
            <a:rPr lang="en-US" sz="1900" b="1" kern="1200" dirty="0"/>
            <a:t>Agilex</a:t>
          </a:r>
        </a:p>
      </dsp:txBody>
      <dsp:txXfrm>
        <a:off x="2821202" y="1339471"/>
        <a:ext cx="1632232" cy="1546778"/>
      </dsp:txXfrm>
    </dsp:sp>
    <dsp:sp modelId="{4295CBFD-5C95-440F-9B00-E2FFE1E8014F}">
      <dsp:nvSpPr>
        <dsp:cNvPr id="0" name=""/>
        <dsp:cNvSpPr/>
      </dsp:nvSpPr>
      <dsp:spPr>
        <a:xfrm>
          <a:off x="4522799" y="929647"/>
          <a:ext cx="331437" cy="394795"/>
        </a:xfrm>
        <a:prstGeom prst="rightArrow">
          <a:avLst>
            <a:gd name="adj1" fmla="val 60000"/>
            <a:gd name="adj2" fmla="val 50000"/>
          </a:avLst>
        </a:prstGeom>
        <a:noFill/>
        <a:ln>
          <a:noFill/>
        </a:ln>
        <a:effectLst>
          <a:reflection blurRad="12700" stA="26000" endPos="32000" dist="12700" dir="5400000" sy="-100000" rotWithShape="0"/>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522799" y="1008606"/>
        <a:ext cx="232006" cy="236877"/>
      </dsp:txXfrm>
    </dsp:sp>
    <dsp:sp modelId="{753831BC-1E07-401A-B6E3-C6CACF5641B5}">
      <dsp:nvSpPr>
        <dsp:cNvPr id="0" name=""/>
        <dsp:cNvSpPr/>
      </dsp:nvSpPr>
      <dsp:spPr>
        <a:xfrm>
          <a:off x="5138325" y="305533"/>
          <a:ext cx="1643024" cy="1643024"/>
        </a:xfrm>
        <a:prstGeom prst="roundRect">
          <a:avLst>
            <a:gd name="adj" fmla="val 10000"/>
          </a:avLst>
        </a:prstGeom>
        <a:blipFill rotWithShape="1">
          <a:blip xmlns:r="http://schemas.openxmlformats.org/officeDocument/2006/relationships" r:embed="rId3"/>
          <a:srcRect/>
          <a:stretch>
            <a:fillRect t="-9000" b="-9000"/>
          </a:stretch>
        </a:blipFill>
        <a:ln>
          <a:solidFill>
            <a:schemeClr val="accent1"/>
          </a:solidFill>
        </a:ln>
        <a:effectLst/>
        <a:sp3d z="-2118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F40E3A9F-900A-4C24-A92C-820379FAD089}">
      <dsp:nvSpPr>
        <dsp:cNvPr id="0" name=""/>
        <dsp:cNvSpPr/>
      </dsp:nvSpPr>
      <dsp:spPr>
        <a:xfrm>
          <a:off x="5405794" y="1291348"/>
          <a:ext cx="1643024" cy="1643024"/>
        </a:xfrm>
        <a:prstGeom prst="roundRect">
          <a:avLst>
            <a:gd name="adj" fmla="val 10000"/>
          </a:avLst>
        </a:prstGeom>
        <a:solidFill>
          <a:schemeClr val="tx2">
            <a:lumMod val="50000"/>
            <a:lumOff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mn-lt"/>
            </a:rPr>
            <a:t>Raspberry </a:t>
          </a:r>
        </a:p>
        <a:p>
          <a:pPr marL="0" lvl="0" indent="0" algn="ctr" defTabSz="844550">
            <a:lnSpc>
              <a:spcPct val="90000"/>
            </a:lnSpc>
            <a:spcBef>
              <a:spcPct val="0"/>
            </a:spcBef>
            <a:spcAft>
              <a:spcPct val="35000"/>
            </a:spcAft>
            <a:buNone/>
          </a:pPr>
          <a:r>
            <a:rPr lang="en-US" sz="1900" b="1" kern="1200" dirty="0">
              <a:latin typeface="+mn-lt"/>
            </a:rPr>
            <a:t>Pi 2, 3,  4, 5</a:t>
          </a:r>
          <a:endParaRPr lang="en-US" sz="1900" kern="1200" dirty="0">
            <a:latin typeface="+mn-lt"/>
          </a:endParaRPr>
        </a:p>
      </dsp:txBody>
      <dsp:txXfrm>
        <a:off x="5453917" y="1339471"/>
        <a:ext cx="1546778" cy="154677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2C7B7-FB62-4C8A-8D0F-F87C2D44C52D}" type="datetimeFigureOut">
              <a:rPr lang="en-US" smtClean="0"/>
              <a:t>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3C830-19F9-492B-810D-838AB6E25F26}" type="slidenum">
              <a:rPr lang="en-US" smtClean="0"/>
              <a:t>‹#›</a:t>
            </a:fld>
            <a:endParaRPr lang="en-US"/>
          </a:p>
        </p:txBody>
      </p:sp>
    </p:spTree>
    <p:extLst>
      <p:ext uri="{BB962C8B-B14F-4D97-AF65-F5344CB8AC3E}">
        <p14:creationId xmlns:p14="http://schemas.microsoft.com/office/powerpoint/2010/main" val="296400084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thank you for joining me today at </a:t>
            </a:r>
            <a:r>
              <a:rPr lang="ro-RO" dirty="0"/>
              <a:t>FOSDEM </a:t>
            </a:r>
            <a:r>
              <a:rPr lang="en-US" dirty="0"/>
              <a:t>2025.</a:t>
            </a:r>
          </a:p>
          <a:p>
            <a:endParaRPr lang="en-US" dirty="0"/>
          </a:p>
          <a:p>
            <a:r>
              <a:rPr lang="en-US" dirty="0"/>
              <a:t>My name is Stefan, and I’</a:t>
            </a:r>
            <a:r>
              <a:rPr lang="ro-RO" dirty="0"/>
              <a:t>m </a:t>
            </a:r>
            <a:r>
              <a:rPr lang="en-US" dirty="0"/>
              <a:t>leading one of the DevOps teams from Analog Devices and I’m excited to present you today an automated way of testing a custom Linux Distribution across a wide range of hardware platforms.</a:t>
            </a:r>
          </a:p>
        </p:txBody>
      </p:sp>
      <p:sp>
        <p:nvSpPr>
          <p:cNvPr id="4" name="Slide Number Placeholder 3"/>
          <p:cNvSpPr>
            <a:spLocks noGrp="1"/>
          </p:cNvSpPr>
          <p:nvPr>
            <p:ph type="sldNum" sz="quarter" idx="5"/>
          </p:nvPr>
        </p:nvSpPr>
        <p:spPr/>
        <p:txBody>
          <a:bodyPr/>
          <a:lstStyle/>
          <a:p>
            <a:fld id="{0FF3C830-19F9-492B-810D-838AB6E25F26}" type="slidenum">
              <a:rPr lang="en-US" smtClean="0"/>
              <a:t>1</a:t>
            </a:fld>
            <a:endParaRPr lang="en-US"/>
          </a:p>
        </p:txBody>
      </p:sp>
    </p:spTree>
    <p:extLst>
      <p:ext uri="{BB962C8B-B14F-4D97-AF65-F5344CB8AC3E}">
        <p14:creationId xmlns:p14="http://schemas.microsoft.com/office/powerpoint/2010/main" val="2376972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39B42-731F-7D24-5A5D-A19CB3B3C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B95BC-1F55-013D-6539-CA931D6EB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3F28A-D8E9-0692-9EF9-5DF6A59742A2}"/>
              </a:ext>
            </a:extLst>
          </p:cNvPr>
          <p:cNvSpPr>
            <a:spLocks noGrp="1"/>
          </p:cNvSpPr>
          <p:nvPr>
            <p:ph type="body" idx="1"/>
          </p:nvPr>
        </p:nvSpPr>
        <p:spPr/>
        <p:txBody>
          <a:bodyPr/>
          <a:lstStyle/>
          <a:p>
            <a:r>
              <a:rPr lang="en-US" dirty="0"/>
              <a:t>A good framework should be adaptable to different types of hardware and testing scenarios.</a:t>
            </a:r>
          </a:p>
          <a:p>
            <a:r>
              <a:rPr lang="en-US" dirty="0"/>
              <a:t> It should be modular enough to accommodate changes, such as adding new Device-Under-Tests or modifying test cases. </a:t>
            </a:r>
          </a:p>
          <a:p>
            <a:endParaRPr lang="en-US" dirty="0"/>
          </a:p>
          <a:p>
            <a:r>
              <a:rPr lang="en-US" dirty="0"/>
              <a:t>Many times, there is necessary a test manager to queue, distribute and execute tests</a:t>
            </a:r>
          </a:p>
          <a:p>
            <a:endParaRPr lang="en-US" dirty="0"/>
          </a:p>
          <a:p>
            <a:r>
              <a:rPr lang="en-US" dirty="0"/>
              <a:t>I will come back to this… let’s go first through some implementation details.</a:t>
            </a:r>
          </a:p>
        </p:txBody>
      </p:sp>
      <p:sp>
        <p:nvSpPr>
          <p:cNvPr id="4" name="Slide Number Placeholder 3">
            <a:extLst>
              <a:ext uri="{FF2B5EF4-FFF2-40B4-BE49-F238E27FC236}">
                <a16:creationId xmlns:a16="http://schemas.microsoft.com/office/drawing/2014/main" id="{E6EC6946-670B-897E-B517-0237BB432E4B}"/>
              </a:ext>
            </a:extLst>
          </p:cNvPr>
          <p:cNvSpPr>
            <a:spLocks noGrp="1"/>
          </p:cNvSpPr>
          <p:nvPr>
            <p:ph type="sldNum" sz="quarter" idx="5"/>
          </p:nvPr>
        </p:nvSpPr>
        <p:spPr/>
        <p:txBody>
          <a:bodyPr/>
          <a:lstStyle/>
          <a:p>
            <a:fld id="{0FF3C830-19F9-492B-810D-838AB6E25F26}" type="slidenum">
              <a:rPr lang="en-US" smtClean="0"/>
              <a:t>10</a:t>
            </a:fld>
            <a:endParaRPr lang="en-US"/>
          </a:p>
        </p:txBody>
      </p:sp>
    </p:spTree>
    <p:extLst>
      <p:ext uri="{BB962C8B-B14F-4D97-AF65-F5344CB8AC3E}">
        <p14:creationId xmlns:p14="http://schemas.microsoft.com/office/powerpoint/2010/main" val="2316451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main tool, there was used chosen Jenkins. </a:t>
            </a:r>
          </a:p>
          <a:p>
            <a:endParaRPr lang="en-US" dirty="0"/>
          </a:p>
          <a:p>
            <a:r>
              <a:rPr lang="en-US" dirty="0"/>
              <a:t> - It can be hosted independently without relying on an external server</a:t>
            </a:r>
          </a:p>
          <a:p>
            <a:r>
              <a:rPr lang="en-US" dirty="0"/>
              <a:t> - integrates easily with tools like GitHub, or Artifactory</a:t>
            </a:r>
          </a:p>
          <a:p>
            <a:r>
              <a:rPr lang="en-US" dirty="0"/>
              <a:t> - and benefits from a very large online community for support. </a:t>
            </a:r>
          </a:p>
          <a:p>
            <a:endParaRPr lang="en-US" dirty="0"/>
          </a:p>
          <a:p>
            <a:r>
              <a:rPr lang="en-US" dirty="0"/>
              <a:t>Additionally, Jenkins Shared Library, Dynamic Script Language, and Resources Locking proved to be extremely useful for our </a:t>
            </a:r>
            <a:r>
              <a:rPr lang="en-US" dirty="0" err="1"/>
              <a:t>usecase</a:t>
            </a:r>
            <a:r>
              <a:rPr lang="en-US" dirty="0"/>
              <a:t>.</a:t>
            </a:r>
          </a:p>
          <a:p>
            <a:endParaRPr lang="en-US" dirty="0"/>
          </a:p>
        </p:txBody>
      </p:sp>
      <p:sp>
        <p:nvSpPr>
          <p:cNvPr id="4" name="Slide Number Placeholder 3"/>
          <p:cNvSpPr>
            <a:spLocks noGrp="1"/>
          </p:cNvSpPr>
          <p:nvPr>
            <p:ph type="sldNum" sz="quarter" idx="5"/>
          </p:nvPr>
        </p:nvSpPr>
        <p:spPr/>
        <p:txBody>
          <a:bodyPr/>
          <a:lstStyle/>
          <a:p>
            <a:fld id="{0FF3C830-19F9-492B-810D-838AB6E25F26}" type="slidenum">
              <a:rPr lang="en-US" smtClean="0"/>
              <a:t>11</a:t>
            </a:fld>
            <a:endParaRPr lang="en-US"/>
          </a:p>
        </p:txBody>
      </p:sp>
    </p:spTree>
    <p:extLst>
      <p:ext uri="{BB962C8B-B14F-4D97-AF65-F5344CB8AC3E}">
        <p14:creationId xmlns:p14="http://schemas.microsoft.com/office/powerpoint/2010/main" val="249022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6D328-70B1-2F3F-C55B-302CA2625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0FEDE-7F27-2005-8F67-96C9FFBBC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E9FE0-19A4-AF4B-FCCB-04897E17DF2E}"/>
              </a:ext>
            </a:extLst>
          </p:cNvPr>
          <p:cNvSpPr>
            <a:spLocks noGrp="1"/>
          </p:cNvSpPr>
          <p:nvPr>
            <p:ph type="body" idx="1"/>
          </p:nvPr>
        </p:nvSpPr>
        <p:spPr/>
        <p:txBody>
          <a:bodyPr/>
          <a:lstStyle/>
          <a:p>
            <a:r>
              <a:rPr lang="en-US" dirty="0"/>
              <a:t>Another tool used is “Nebula”.</a:t>
            </a:r>
          </a:p>
          <a:p>
            <a:endParaRPr lang="en-US" dirty="0"/>
          </a:p>
          <a:p>
            <a:r>
              <a:rPr lang="en-US" dirty="0"/>
              <a:t>This tool was developed by us and consists in a collection of Python scripts that manage hardware connections, such as sending UART commands, configuring Ethernet IPs, sending files through SSH, and so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using the "Power Distribution </a:t>
            </a:r>
            <a:r>
              <a:rPr lang="en-US" dirty="0" err="1"/>
              <a:t>Unit“s</a:t>
            </a:r>
            <a:r>
              <a:rPr lang="en-US" dirty="0"/>
              <a:t> and "USB-SD Card MUX“s – both being available to buy on the internet - we have the full control completely remotely. Hardware setups can be physically rebooted and we can overwrite the whole SD 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than that – since both of them can be controlled through Python, we have integrated them in Nebula – so we covered in this way the situation when hardware setups goes into bad states.</a:t>
            </a:r>
          </a:p>
        </p:txBody>
      </p:sp>
      <p:sp>
        <p:nvSpPr>
          <p:cNvPr id="4" name="Slide Number Placeholder 3">
            <a:extLst>
              <a:ext uri="{FF2B5EF4-FFF2-40B4-BE49-F238E27FC236}">
                <a16:creationId xmlns:a16="http://schemas.microsoft.com/office/drawing/2014/main" id="{433F1D2A-5FFC-E8BA-AFCD-5E10E38AF056}"/>
              </a:ext>
            </a:extLst>
          </p:cNvPr>
          <p:cNvSpPr>
            <a:spLocks noGrp="1"/>
          </p:cNvSpPr>
          <p:nvPr>
            <p:ph type="sldNum" sz="quarter" idx="5"/>
          </p:nvPr>
        </p:nvSpPr>
        <p:spPr/>
        <p:txBody>
          <a:bodyPr/>
          <a:lstStyle/>
          <a:p>
            <a:fld id="{0FF3C830-19F9-492B-810D-838AB6E25F26}" type="slidenum">
              <a:rPr lang="en-US" smtClean="0"/>
              <a:t>12</a:t>
            </a:fld>
            <a:endParaRPr lang="en-US"/>
          </a:p>
        </p:txBody>
      </p:sp>
    </p:spTree>
    <p:extLst>
      <p:ext uri="{BB962C8B-B14F-4D97-AF65-F5344CB8AC3E}">
        <p14:creationId xmlns:p14="http://schemas.microsoft.com/office/powerpoint/2010/main" val="3063016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00B00-988B-D8C3-966F-AAF3AB028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4A343-0AC1-8F50-0BA9-872E01D5E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F0A85-F33A-49B9-896C-E85917C937DF}"/>
              </a:ext>
            </a:extLst>
          </p:cNvPr>
          <p:cNvSpPr>
            <a:spLocks noGrp="1"/>
          </p:cNvSpPr>
          <p:nvPr>
            <p:ph type="body" idx="1"/>
          </p:nvPr>
        </p:nvSpPr>
        <p:spPr/>
        <p:txBody>
          <a:bodyPr/>
          <a:lstStyle/>
          <a:p>
            <a:r>
              <a:rPr lang="en-US" dirty="0"/>
              <a:t>As we added more hardware setups, we needed a tool to keep tracking of all the "Devices Under Test" and that's where NetBox comes in.</a:t>
            </a:r>
          </a:p>
          <a:p>
            <a:endParaRPr lang="en-US" dirty="0"/>
          </a:p>
          <a:p>
            <a:r>
              <a:rPr lang="en-US" dirty="0"/>
              <a:t>NetBox is a free, open-source tool originally designed for modeling and documenting network racks, but it also fits our use case perfectly.</a:t>
            </a:r>
          </a:p>
          <a:p>
            <a:endParaRPr lang="en-US" dirty="0"/>
          </a:p>
          <a:p>
            <a:r>
              <a:rPr lang="en-US" dirty="0"/>
              <a:t>We use it to generate Nebula configuration files — YAML files that contain information about every DUT - as platform, the board plugged into it, IP address, PDU outlet, and USB connections. </a:t>
            </a:r>
          </a:p>
          <a:p>
            <a:endParaRPr lang="en-US" dirty="0"/>
          </a:p>
          <a:p>
            <a:r>
              <a:rPr lang="en-US" dirty="0"/>
              <a:t>The NetBox configuration needs to be updated only when new DUTs are added, removed, or rearranged. </a:t>
            </a:r>
          </a:p>
          <a:p>
            <a:r>
              <a:rPr lang="en-US" dirty="0"/>
              <a:t>All data stored in NetBox is backed up to Artifactory, and it can be restored easily if something goes wrong.</a:t>
            </a:r>
            <a:endParaRPr lang="en-US" sz="1200" dirty="0">
              <a:solidFill>
                <a:srgbClr val="000000"/>
              </a:solidFill>
              <a:latin typeface="+mj-lt"/>
            </a:endParaRPr>
          </a:p>
        </p:txBody>
      </p:sp>
      <p:sp>
        <p:nvSpPr>
          <p:cNvPr id="4" name="Slide Number Placeholder 3">
            <a:extLst>
              <a:ext uri="{FF2B5EF4-FFF2-40B4-BE49-F238E27FC236}">
                <a16:creationId xmlns:a16="http://schemas.microsoft.com/office/drawing/2014/main" id="{5EA80293-625D-50D9-A41E-B52C826B3E0C}"/>
              </a:ext>
            </a:extLst>
          </p:cNvPr>
          <p:cNvSpPr>
            <a:spLocks noGrp="1"/>
          </p:cNvSpPr>
          <p:nvPr>
            <p:ph type="sldNum" sz="quarter" idx="5"/>
          </p:nvPr>
        </p:nvSpPr>
        <p:spPr/>
        <p:txBody>
          <a:bodyPr/>
          <a:lstStyle/>
          <a:p>
            <a:fld id="{0FF3C830-19F9-492B-810D-838AB6E25F26}" type="slidenum">
              <a:rPr lang="en-US" smtClean="0"/>
              <a:t>13</a:t>
            </a:fld>
            <a:endParaRPr lang="en-US"/>
          </a:p>
        </p:txBody>
      </p:sp>
    </p:spTree>
    <p:extLst>
      <p:ext uri="{BB962C8B-B14F-4D97-AF65-F5344CB8AC3E}">
        <p14:creationId xmlns:p14="http://schemas.microsoft.com/office/powerpoint/2010/main" val="411697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62FA8-1F4C-E034-6A1E-4BB5D8C71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2C57A-A03A-43BF-6816-C498A9AC3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399B89-C3D6-9EB7-E91F-9CC7979BCC37}"/>
              </a:ext>
            </a:extLst>
          </p:cNvPr>
          <p:cNvSpPr>
            <a:spLocks noGrp="1"/>
          </p:cNvSpPr>
          <p:nvPr>
            <p:ph type="body" idx="1"/>
          </p:nvPr>
        </p:nvSpPr>
        <p:spPr/>
        <p:txBody>
          <a:bodyPr/>
          <a:lstStyle/>
          <a:p>
            <a:r>
              <a:rPr lang="en-US" dirty="0"/>
              <a:t>Jenkins Shared Library is a very good way to centralize groovy code and reuse it in multiple Jenkins pipelines.</a:t>
            </a:r>
          </a:p>
          <a:p>
            <a:endParaRPr lang="en-US" dirty="0"/>
          </a:p>
          <a:p>
            <a:r>
              <a:rPr lang="en-US" dirty="0"/>
              <a:t>It contains definition for common functions and pipeline steps that can be shared across different Jenkins files, improving reusability, modularity, and consistency.</a:t>
            </a:r>
          </a:p>
          <a:p>
            <a:endParaRPr lang="en-US" dirty="0"/>
          </a:p>
          <a:p>
            <a:r>
              <a:rPr lang="en-US" dirty="0"/>
              <a:t>We use it in multiple pipeline stages to:</a:t>
            </a:r>
          </a:p>
          <a:p>
            <a:pPr marL="171450" indent="-171450">
              <a:buFontTx/>
              <a:buChar char="-"/>
            </a:pPr>
            <a:r>
              <a:rPr lang="en-US" dirty="0"/>
              <a:t>update agents’ tools (such as nebula), send files to HW setups, running tests and collecting logs</a:t>
            </a:r>
          </a:p>
          <a:p>
            <a:endParaRPr lang="en-US" dirty="0"/>
          </a:p>
          <a:p>
            <a:r>
              <a:rPr lang="en-US" dirty="0"/>
              <a:t>This approach ensures an efficient process of updating and maintaining the same pipeline functionality across all Test Harness instances.</a:t>
            </a:r>
          </a:p>
        </p:txBody>
      </p:sp>
      <p:sp>
        <p:nvSpPr>
          <p:cNvPr id="4" name="Slide Number Placeholder 3">
            <a:extLst>
              <a:ext uri="{FF2B5EF4-FFF2-40B4-BE49-F238E27FC236}">
                <a16:creationId xmlns:a16="http://schemas.microsoft.com/office/drawing/2014/main" id="{FEF68197-02A7-245E-FE41-1DFE58872DF2}"/>
              </a:ext>
            </a:extLst>
          </p:cNvPr>
          <p:cNvSpPr>
            <a:spLocks noGrp="1"/>
          </p:cNvSpPr>
          <p:nvPr>
            <p:ph type="sldNum" sz="quarter" idx="5"/>
          </p:nvPr>
        </p:nvSpPr>
        <p:spPr/>
        <p:txBody>
          <a:bodyPr/>
          <a:lstStyle/>
          <a:p>
            <a:fld id="{0FF3C830-19F9-492B-810D-838AB6E25F26}" type="slidenum">
              <a:rPr lang="en-US" smtClean="0"/>
              <a:t>14</a:t>
            </a:fld>
            <a:endParaRPr lang="en-US"/>
          </a:p>
        </p:txBody>
      </p:sp>
    </p:spTree>
    <p:extLst>
      <p:ext uri="{BB962C8B-B14F-4D97-AF65-F5344CB8AC3E}">
        <p14:creationId xmlns:p14="http://schemas.microsoft.com/office/powerpoint/2010/main" val="117921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AE952-BF7A-B20F-5BD5-44B5FB567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33310-BF97-86B6-7920-727E54496059}"/>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22C7D6F6-197F-5DF3-2508-A6D249E4BC70}"/>
              </a:ext>
            </a:extLst>
          </p:cNvPr>
          <p:cNvSpPr>
            <a:spLocks noGrp="1"/>
          </p:cNvSpPr>
          <p:nvPr>
            <p:ph type="body" idx="1"/>
          </p:nvPr>
        </p:nvSpPr>
        <p:spPr/>
        <p:txBody>
          <a:bodyPr/>
          <a:lstStyle/>
          <a:p>
            <a:r>
              <a:rPr lang="en-US" dirty="0"/>
              <a:t>By extending the previous Continuous Integration diagram to cover also testing, this is how it looks like.</a:t>
            </a:r>
          </a:p>
          <a:p>
            <a:endParaRPr lang="en-US" dirty="0"/>
          </a:p>
          <a:p>
            <a:r>
              <a:rPr kumimoji="0" lang="en-US" sz="1200" b="0" i="0" u="none" strike="noStrike" kern="1200" cap="none" spc="0" normalizeH="0" baseline="0" noProof="0" dirty="0">
                <a:ln>
                  <a:noFill/>
                </a:ln>
                <a:solidFill>
                  <a:srgbClr val="000000"/>
                </a:solidFill>
                <a:effectLst/>
                <a:uLnTx/>
                <a:uFillTx/>
                <a:latin typeface="Barlow"/>
                <a:ea typeface="+mn-ea"/>
                <a:cs typeface="+mn-cs"/>
              </a:rPr>
              <a:t>Behind it, there are few tens of build pipelines, implemented in Azure, GitHub Actions or Jenkins, and over ten physical build servers.</a:t>
            </a:r>
          </a:p>
          <a:p>
            <a:r>
              <a:rPr kumimoji="0" lang="en-US" sz="1200" b="0" i="0" u="none" strike="noStrike" kern="1200" cap="none" spc="0" normalizeH="0" baseline="0" noProof="0" dirty="0">
                <a:ln>
                  <a:noFill/>
                </a:ln>
                <a:solidFill>
                  <a:srgbClr val="000000"/>
                </a:solidFill>
                <a:effectLst/>
                <a:uLnTx/>
                <a:uFillTx/>
                <a:latin typeface="Barlow"/>
                <a:ea typeface="+mn-ea"/>
                <a:cs typeface="+mn-cs"/>
              </a:rPr>
              <a:t>For most of them, besides the build status, also test results from hardware testing is sent back to GitHub.</a:t>
            </a:r>
            <a:endParaRPr lang="en-US" dirty="0"/>
          </a:p>
          <a:p>
            <a:endParaRPr lang="en-US" dirty="0"/>
          </a:p>
          <a:p>
            <a:r>
              <a:rPr lang="en-US" dirty="0"/>
              <a:t>Some software components, such as libraries, are tested individually on hardware. If all tests pass successfully, the corresponding binaries are stored in Artifactory or Linux Package Repository. In other cases, the artifacts are first stored in Artifactory and tested afterwards.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Barlow"/>
                <a:ea typeface="+mn-ea"/>
                <a:cs typeface="+mn-cs"/>
              </a:rPr>
              <a:t>Linux packages are created automatically at each push. </a:t>
            </a:r>
            <a:r>
              <a:rPr lang="en-US" dirty="0"/>
              <a:t>Ideally, those packages will be uploaded automatically under "Testing" environment. From there, they can be installed on Kuiper Linux for further testing or just used internally as pre-released versions.</a:t>
            </a:r>
          </a:p>
          <a:p>
            <a:endParaRPr lang="en-US" dirty="0"/>
          </a:p>
          <a:p>
            <a:r>
              <a:rPr lang="en-US" dirty="0"/>
              <a:t>On the other side, whenever there are changes in the Kuiper sources, new Docker Containers are created, being used by other CIs. This ensures that everything is consistently built and validated across environments.</a:t>
            </a:r>
          </a:p>
          <a:p>
            <a:endParaRPr lang="en-US" dirty="0"/>
          </a:p>
          <a:p>
            <a:pPr lvl="0"/>
            <a:endParaRPr lang="en-US" dirty="0"/>
          </a:p>
        </p:txBody>
      </p:sp>
      <p:sp>
        <p:nvSpPr>
          <p:cNvPr id="4" name="Slide Number Placeholder 3">
            <a:extLst>
              <a:ext uri="{FF2B5EF4-FFF2-40B4-BE49-F238E27FC236}">
                <a16:creationId xmlns:a16="http://schemas.microsoft.com/office/drawing/2014/main" id="{8DB74AE5-98DD-39DB-088E-075B1AE2B355}"/>
              </a:ext>
            </a:extLst>
          </p:cNvPr>
          <p:cNvSpPr>
            <a:spLocks noGrp="1"/>
          </p:cNvSpPr>
          <p:nvPr>
            <p:ph type="sldNum" sz="quarter" idx="5"/>
          </p:nvPr>
        </p:nvSpPr>
        <p:spPr/>
        <p:txBody>
          <a:bodyPr/>
          <a:lstStyle/>
          <a:p>
            <a:fld id="{900B8651-D313-4300-801F-836567026953}" type="slidenum">
              <a:rPr lang="en-US" smtClean="0"/>
              <a:pPr/>
              <a:t>15</a:t>
            </a:fld>
            <a:endParaRPr lang="en-US"/>
          </a:p>
        </p:txBody>
      </p:sp>
    </p:spTree>
    <p:extLst>
      <p:ext uri="{BB962C8B-B14F-4D97-AF65-F5344CB8AC3E}">
        <p14:creationId xmlns:p14="http://schemas.microsoft.com/office/powerpoint/2010/main" val="845094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D7F2C-A8EA-BB5E-C96A-B576A10B5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69C41-83CC-5EE3-B74A-BAB387A0C83F}"/>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1778FBAF-7D7B-762C-AFE9-C37F92FB3346}"/>
              </a:ext>
            </a:extLst>
          </p:cNvPr>
          <p:cNvSpPr>
            <a:spLocks noGrp="1"/>
          </p:cNvSpPr>
          <p:nvPr>
            <p:ph type="body" idx="1"/>
          </p:nvPr>
        </p:nvSpPr>
        <p:spPr/>
        <p:txBody>
          <a:bodyPr/>
          <a:lstStyle/>
          <a:p>
            <a:r>
              <a:rPr lang="en-US" dirty="0"/>
              <a:t>Let see now how the results visualization was handled.</a:t>
            </a:r>
          </a:p>
          <a:p>
            <a:endParaRPr lang="en-US" dirty="0"/>
          </a:p>
        </p:txBody>
      </p:sp>
      <p:sp>
        <p:nvSpPr>
          <p:cNvPr id="4" name="Slide Number Placeholder 3">
            <a:extLst>
              <a:ext uri="{FF2B5EF4-FFF2-40B4-BE49-F238E27FC236}">
                <a16:creationId xmlns:a16="http://schemas.microsoft.com/office/drawing/2014/main" id="{00FB412B-E3B4-EC61-EA6E-F754C1CFB9E2}"/>
              </a:ext>
            </a:extLst>
          </p:cNvPr>
          <p:cNvSpPr>
            <a:spLocks noGrp="1"/>
          </p:cNvSpPr>
          <p:nvPr>
            <p:ph type="sldNum" sz="quarter" idx="5"/>
          </p:nvPr>
        </p:nvSpPr>
        <p:spPr/>
        <p:txBody>
          <a:bodyPr/>
          <a:lstStyle/>
          <a:p>
            <a:fld id="{900B8651-D313-4300-801F-836567026953}" type="slidenum">
              <a:rPr lang="en-US" smtClean="0"/>
              <a:pPr/>
              <a:t>16</a:t>
            </a:fld>
            <a:endParaRPr lang="en-US"/>
          </a:p>
        </p:txBody>
      </p:sp>
    </p:spTree>
    <p:extLst>
      <p:ext uri="{BB962C8B-B14F-4D97-AF65-F5344CB8AC3E}">
        <p14:creationId xmlns:p14="http://schemas.microsoft.com/office/powerpoint/2010/main" val="573066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53D60-B794-809B-815B-494829F2B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BA511-BFB8-698E-D46C-C4B1A40775B2}"/>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CDE816BF-9B79-F738-B46A-96814A43AE8D}"/>
              </a:ext>
            </a:extLst>
          </p:cNvPr>
          <p:cNvSpPr>
            <a:spLocks noGrp="1"/>
          </p:cNvSpPr>
          <p:nvPr>
            <p:ph type="body" idx="1"/>
          </p:nvPr>
        </p:nvSpPr>
        <p:spPr/>
        <p:txBody>
          <a:bodyPr/>
          <a:lstStyle/>
          <a:p>
            <a:r>
              <a:rPr lang="en-US" dirty="0"/>
              <a:t>The easiest way was to manually verify status of Jenkins pipelines.</a:t>
            </a:r>
          </a:p>
          <a:p>
            <a:r>
              <a:rPr lang="en-US" dirty="0"/>
              <a:t>This method didn’t give us any details about what stage failed and on which hardware setup, and no overview on tests results.</a:t>
            </a:r>
          </a:p>
          <a:p>
            <a:endParaRPr lang="en-US" dirty="0"/>
          </a:p>
        </p:txBody>
      </p:sp>
      <p:sp>
        <p:nvSpPr>
          <p:cNvPr id="4" name="Slide Number Placeholder 3">
            <a:extLst>
              <a:ext uri="{FF2B5EF4-FFF2-40B4-BE49-F238E27FC236}">
                <a16:creationId xmlns:a16="http://schemas.microsoft.com/office/drawing/2014/main" id="{58C325AE-5C53-8E08-6A3B-7BDD54D8409A}"/>
              </a:ext>
            </a:extLst>
          </p:cNvPr>
          <p:cNvSpPr>
            <a:spLocks noGrp="1"/>
          </p:cNvSpPr>
          <p:nvPr>
            <p:ph type="sldNum" sz="quarter" idx="5"/>
          </p:nvPr>
        </p:nvSpPr>
        <p:spPr/>
        <p:txBody>
          <a:bodyPr/>
          <a:lstStyle/>
          <a:p>
            <a:fld id="{900B8651-D313-4300-801F-836567026953}" type="slidenum">
              <a:rPr lang="en-US" smtClean="0"/>
              <a:pPr/>
              <a:t>17</a:t>
            </a:fld>
            <a:endParaRPr lang="en-US"/>
          </a:p>
        </p:txBody>
      </p:sp>
    </p:spTree>
    <p:extLst>
      <p:ext uri="{BB962C8B-B14F-4D97-AF65-F5344CB8AC3E}">
        <p14:creationId xmlns:p14="http://schemas.microsoft.com/office/powerpoint/2010/main" val="3665344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A0B76-B004-CC7F-7285-FD1A0ECA6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6A00B-9CBE-AAF5-B48F-CDF53EB70EAC}"/>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CCD0E7ED-86C4-5755-9123-C98D1C5B039E}"/>
              </a:ext>
            </a:extLst>
          </p:cNvPr>
          <p:cNvSpPr>
            <a:spLocks noGrp="1"/>
          </p:cNvSpPr>
          <p:nvPr>
            <p:ph type="body" idx="1"/>
          </p:nvPr>
        </p:nvSpPr>
        <p:spPr/>
        <p:txBody>
          <a:bodyPr/>
          <a:lstStyle/>
          <a:p>
            <a:r>
              <a:rPr lang="en-US" dirty="0"/>
              <a:t>So, we switched to Blue Ocean view. A bit better, right?</a:t>
            </a:r>
          </a:p>
          <a:p>
            <a:endParaRPr lang="en-US" dirty="0"/>
          </a:p>
          <a:p>
            <a:r>
              <a:rPr lang="en-US" dirty="0"/>
              <a:t>For those who don’t know, Blue Ocean is a jenkins plugin that offers a good visualization of parallel stages.</a:t>
            </a:r>
          </a:p>
          <a:p>
            <a:r>
              <a:rPr lang="en-US" dirty="0"/>
              <a:t>We could see now the status of al the stages on all the hardware setups, becoming a bit easier to know what failed and why.</a:t>
            </a:r>
          </a:p>
          <a:p>
            <a:endParaRPr lang="en-US" dirty="0"/>
          </a:p>
        </p:txBody>
      </p:sp>
      <p:sp>
        <p:nvSpPr>
          <p:cNvPr id="4" name="Slide Number Placeholder 3">
            <a:extLst>
              <a:ext uri="{FF2B5EF4-FFF2-40B4-BE49-F238E27FC236}">
                <a16:creationId xmlns:a16="http://schemas.microsoft.com/office/drawing/2014/main" id="{45531B3E-8E3D-C15C-C4C6-2B4A59C15810}"/>
              </a:ext>
            </a:extLst>
          </p:cNvPr>
          <p:cNvSpPr>
            <a:spLocks noGrp="1"/>
          </p:cNvSpPr>
          <p:nvPr>
            <p:ph type="sldNum" sz="quarter" idx="5"/>
          </p:nvPr>
        </p:nvSpPr>
        <p:spPr/>
        <p:txBody>
          <a:bodyPr/>
          <a:lstStyle/>
          <a:p>
            <a:fld id="{900B8651-D313-4300-801F-836567026953}" type="slidenum">
              <a:rPr lang="en-US" smtClean="0"/>
              <a:pPr/>
              <a:t>18</a:t>
            </a:fld>
            <a:endParaRPr lang="en-US"/>
          </a:p>
        </p:txBody>
      </p:sp>
    </p:spTree>
    <p:extLst>
      <p:ext uri="{BB962C8B-B14F-4D97-AF65-F5344CB8AC3E}">
        <p14:creationId xmlns:p14="http://schemas.microsoft.com/office/powerpoint/2010/main" val="700143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33D21-0AC9-EAF7-D097-9612E6E0E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80627-BFEC-B4C2-BAA8-CDEC4B23C123}"/>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239AF7F6-CBE0-96DE-03A1-1F24AEA084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still couldn’t see all the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next step was to converted results in XML and use JUnit Jenkins Plugin for visualization.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even so, this method requires logging into jenkins and visually inspect the results at every run.</a:t>
            </a:r>
          </a:p>
          <a:p>
            <a:endParaRPr lang="en-US" dirty="0"/>
          </a:p>
        </p:txBody>
      </p:sp>
      <p:sp>
        <p:nvSpPr>
          <p:cNvPr id="4" name="Slide Number Placeholder 3">
            <a:extLst>
              <a:ext uri="{FF2B5EF4-FFF2-40B4-BE49-F238E27FC236}">
                <a16:creationId xmlns:a16="http://schemas.microsoft.com/office/drawing/2014/main" id="{5C538E0D-103A-9B81-674D-59051EE90424}"/>
              </a:ext>
            </a:extLst>
          </p:cNvPr>
          <p:cNvSpPr>
            <a:spLocks noGrp="1"/>
          </p:cNvSpPr>
          <p:nvPr>
            <p:ph type="sldNum" sz="quarter" idx="5"/>
          </p:nvPr>
        </p:nvSpPr>
        <p:spPr/>
        <p:txBody>
          <a:bodyPr/>
          <a:lstStyle/>
          <a:p>
            <a:fld id="{900B8651-D313-4300-801F-836567026953}" type="slidenum">
              <a:rPr lang="en-US" smtClean="0"/>
              <a:pPr/>
              <a:t>19</a:t>
            </a:fld>
            <a:endParaRPr lang="en-US"/>
          </a:p>
        </p:txBody>
      </p:sp>
    </p:spTree>
    <p:extLst>
      <p:ext uri="{BB962C8B-B14F-4D97-AF65-F5344CB8AC3E}">
        <p14:creationId xmlns:p14="http://schemas.microsoft.com/office/powerpoint/2010/main" val="4974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65F5E-4F15-5922-A21A-05A30E532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1C970-020C-8224-3420-B43BD046B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98DA2-C718-361E-2190-8BEF008C30CF}"/>
              </a:ext>
            </a:extLst>
          </p:cNvPr>
          <p:cNvSpPr>
            <a:spLocks noGrp="1"/>
          </p:cNvSpPr>
          <p:nvPr>
            <p:ph type="body" idx="1"/>
          </p:nvPr>
        </p:nvSpPr>
        <p:spPr/>
        <p:txBody>
          <a:bodyPr/>
          <a:lstStyle/>
          <a:p>
            <a:r>
              <a:rPr lang="en-US" dirty="0"/>
              <a:t>This presentation is focused system-level testing, showing its importance in software and hardware integration.</a:t>
            </a:r>
          </a:p>
          <a:p>
            <a:endParaRPr lang="en-US" dirty="0"/>
          </a:p>
          <a:p>
            <a:r>
              <a:rPr lang="en-US" dirty="0"/>
              <a:t>To ensure that all individual software components work together, there is required a robust testing infrastructure.</a:t>
            </a:r>
          </a:p>
        </p:txBody>
      </p:sp>
      <p:sp>
        <p:nvSpPr>
          <p:cNvPr id="4" name="Slide Number Placeholder 3">
            <a:extLst>
              <a:ext uri="{FF2B5EF4-FFF2-40B4-BE49-F238E27FC236}">
                <a16:creationId xmlns:a16="http://schemas.microsoft.com/office/drawing/2014/main" id="{DCC47617-52CE-0D91-F3B0-2B074ADAD9DA}"/>
              </a:ext>
            </a:extLst>
          </p:cNvPr>
          <p:cNvSpPr>
            <a:spLocks noGrp="1"/>
          </p:cNvSpPr>
          <p:nvPr>
            <p:ph type="sldNum" sz="quarter" idx="5"/>
          </p:nvPr>
        </p:nvSpPr>
        <p:spPr/>
        <p:txBody>
          <a:bodyPr/>
          <a:lstStyle/>
          <a:p>
            <a:fld id="{0FF3C830-19F9-492B-810D-838AB6E25F26}" type="slidenum">
              <a:rPr lang="en-US" smtClean="0"/>
              <a:t>2</a:t>
            </a:fld>
            <a:endParaRPr lang="en-US"/>
          </a:p>
        </p:txBody>
      </p:sp>
    </p:spTree>
    <p:extLst>
      <p:ext uri="{BB962C8B-B14F-4D97-AF65-F5344CB8AC3E}">
        <p14:creationId xmlns:p14="http://schemas.microsoft.com/office/powerpoint/2010/main" val="2843346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3A965-96C7-95F0-5B3D-3F600F0DC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6F332-3D79-8C73-BCC3-6945B28E3D3C}"/>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6ADFC214-CBB3-89D0-BC32-33DEC9BC8242}"/>
              </a:ext>
            </a:extLst>
          </p:cNvPr>
          <p:cNvSpPr>
            <a:spLocks noGrp="1"/>
          </p:cNvSpPr>
          <p:nvPr>
            <p:ph type="body" idx="1"/>
          </p:nvPr>
        </p:nvSpPr>
        <p:spPr/>
        <p:txBody>
          <a:bodyPr/>
          <a:lstStyle/>
          <a:p>
            <a:pPr lvl="0"/>
            <a:r>
              <a:rPr lang="en-US" dirty="0"/>
              <a:t>We have started to use even more powerful tools.</a:t>
            </a:r>
          </a:p>
          <a:p>
            <a:pPr lvl="0"/>
            <a:r>
              <a:rPr lang="en-US" dirty="0"/>
              <a:t>Log Stash for processing results, Elastic Search for storing them in database and Kibana for generating graphs.</a:t>
            </a:r>
          </a:p>
          <a:p>
            <a:pPr lvl="0"/>
            <a:r>
              <a:rPr lang="en-US" dirty="0"/>
              <a:t>At this point we also created a webpage with multiple dashboards, and we introduced the ability to create and apply filters.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new implementation eliminates the need of going through each jenkins job to see results details.</a:t>
            </a:r>
            <a:endParaRPr lang="en-US" dirty="0">
              <a:solidFill>
                <a:srgbClr val="000000"/>
              </a:solidFill>
              <a:latin typeface="+mj-lt"/>
            </a:endParaRPr>
          </a:p>
          <a:p>
            <a:pPr lvl="0"/>
            <a:r>
              <a:rPr lang="en-US" dirty="0"/>
              <a:t>But developers where still needed to look over the graphs to check the status before pushing their changes.</a:t>
            </a:r>
          </a:p>
          <a:p>
            <a:endParaRPr lang="en-US" dirty="0"/>
          </a:p>
        </p:txBody>
      </p:sp>
      <p:sp>
        <p:nvSpPr>
          <p:cNvPr id="4" name="Slide Number Placeholder 3">
            <a:extLst>
              <a:ext uri="{FF2B5EF4-FFF2-40B4-BE49-F238E27FC236}">
                <a16:creationId xmlns:a16="http://schemas.microsoft.com/office/drawing/2014/main" id="{36902E3F-A513-C65A-A6FB-A83BEB95C650}"/>
              </a:ext>
            </a:extLst>
          </p:cNvPr>
          <p:cNvSpPr>
            <a:spLocks noGrp="1"/>
          </p:cNvSpPr>
          <p:nvPr>
            <p:ph type="sldNum" sz="quarter" idx="5"/>
          </p:nvPr>
        </p:nvSpPr>
        <p:spPr/>
        <p:txBody>
          <a:bodyPr/>
          <a:lstStyle/>
          <a:p>
            <a:fld id="{900B8651-D313-4300-801F-836567026953}" type="slidenum">
              <a:rPr lang="en-US" smtClean="0"/>
              <a:pPr/>
              <a:t>20</a:t>
            </a:fld>
            <a:endParaRPr lang="en-US"/>
          </a:p>
        </p:txBody>
      </p:sp>
    </p:spTree>
    <p:extLst>
      <p:ext uri="{BB962C8B-B14F-4D97-AF65-F5344CB8AC3E}">
        <p14:creationId xmlns:p14="http://schemas.microsoft.com/office/powerpoint/2010/main" val="1438905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37286-CA7E-E3CF-8BCB-CB7F2787C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73807-593A-45AC-B3D0-2141C9F92166}"/>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D2503674-68F3-7EA4-74A2-68CE2E108657}"/>
              </a:ext>
            </a:extLst>
          </p:cNvPr>
          <p:cNvSpPr>
            <a:spLocks noGrp="1"/>
          </p:cNvSpPr>
          <p:nvPr>
            <p:ph type="body" idx="1"/>
          </p:nvPr>
        </p:nvSpPr>
        <p:spPr/>
        <p:txBody>
          <a:bodyPr/>
          <a:lstStyle/>
          <a:p>
            <a:r>
              <a:rPr lang="en-US" dirty="0"/>
              <a:t>So actually… in all the cases, developers were still needed to manually look over the results – even if the results were shown in a nice way - tables, graphs or dashboards</a:t>
            </a:r>
          </a:p>
          <a:p>
            <a:endParaRPr lang="en-US" dirty="0"/>
          </a:p>
          <a:p>
            <a:r>
              <a:rPr lang="en-US" dirty="0"/>
              <a:t>It was not feasible to handle a big number of repositories and Pull Requests in this way… and we were needed to close the loop completely.</a:t>
            </a:r>
          </a:p>
          <a:p>
            <a:endParaRPr lang="en-US" dirty="0"/>
          </a:p>
        </p:txBody>
      </p:sp>
      <p:sp>
        <p:nvSpPr>
          <p:cNvPr id="4" name="Slide Number Placeholder 3">
            <a:extLst>
              <a:ext uri="{FF2B5EF4-FFF2-40B4-BE49-F238E27FC236}">
                <a16:creationId xmlns:a16="http://schemas.microsoft.com/office/drawing/2014/main" id="{2E2FC22C-F5B8-2E25-7A8D-5B7CCBCFB85C}"/>
              </a:ext>
            </a:extLst>
          </p:cNvPr>
          <p:cNvSpPr>
            <a:spLocks noGrp="1"/>
          </p:cNvSpPr>
          <p:nvPr>
            <p:ph type="sldNum" sz="quarter" idx="5"/>
          </p:nvPr>
        </p:nvSpPr>
        <p:spPr/>
        <p:txBody>
          <a:bodyPr/>
          <a:lstStyle/>
          <a:p>
            <a:fld id="{900B8651-D313-4300-801F-836567026953}" type="slidenum">
              <a:rPr lang="en-US" smtClean="0"/>
              <a:pPr/>
              <a:t>21</a:t>
            </a:fld>
            <a:endParaRPr lang="en-US"/>
          </a:p>
        </p:txBody>
      </p:sp>
    </p:spTree>
    <p:extLst>
      <p:ext uri="{BB962C8B-B14F-4D97-AF65-F5344CB8AC3E}">
        <p14:creationId xmlns:p14="http://schemas.microsoft.com/office/powerpoint/2010/main" val="240720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33270-3AFB-5B80-8A87-B57671DC1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4C4E3-CB8A-9037-2957-90744EF7A583}"/>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D959B5D1-3095-29F6-4EA6-641C29E59DEE}"/>
              </a:ext>
            </a:extLst>
          </p:cNvPr>
          <p:cNvSpPr>
            <a:spLocks noGrp="1"/>
          </p:cNvSpPr>
          <p:nvPr>
            <p:ph type="body" idx="1"/>
          </p:nvPr>
        </p:nvSpPr>
        <p:spPr/>
        <p:txBody>
          <a:bodyPr/>
          <a:lstStyle/>
          <a:p>
            <a:r>
              <a:rPr lang="en-US" dirty="0"/>
              <a:t>The most important step in the implementation was to bind hardware tests results back to the GitHub Pull Requests.</a:t>
            </a:r>
          </a:p>
          <a:p>
            <a:r>
              <a:rPr lang="en-US" dirty="0"/>
              <a:t>The main challenge was to ensure that private data from our internal build &amp; test environment — such as internal IPs, Jenkins links, or any other sensitive information — would not be exposed in public repositories. At the same time, it was very important to provide sufficient information about the build status and testing results to aid developers.</a:t>
            </a:r>
          </a:p>
          <a:p>
            <a:pPr lvl="0"/>
            <a:endParaRPr lang="en-US" dirty="0"/>
          </a:p>
          <a:p>
            <a:pPr lvl="0"/>
            <a:r>
              <a:rPr lang="en-US" dirty="0"/>
              <a:t>The answer was GIST, combined with secure SSH tunneling !</a:t>
            </a:r>
          </a:p>
          <a:p>
            <a:pPr lvl="0"/>
            <a:endParaRPr lang="en-US" dirty="0"/>
          </a:p>
          <a:p>
            <a:r>
              <a:rPr lang="en-US" dirty="0"/>
              <a:t>With this system in place, we were finally able to enable </a:t>
            </a:r>
            <a:r>
              <a:rPr lang="en-US" b="1" dirty="0"/>
              <a:t>"Require CI Status to Pass"</a:t>
            </a:r>
            <a:r>
              <a:rPr lang="en-US" dirty="0"/>
              <a:t> setting on GitHub repositories. This ensures that only changes that pass builds and don’t broke automated tests are allowed to be merged, increasing the overall stability and reliability of the codebase.</a:t>
            </a:r>
          </a:p>
          <a:p>
            <a:endParaRPr lang="en-US" dirty="0"/>
          </a:p>
          <a:p>
            <a:endParaRPr lang="en-US" dirty="0"/>
          </a:p>
        </p:txBody>
      </p:sp>
      <p:sp>
        <p:nvSpPr>
          <p:cNvPr id="4" name="Slide Number Placeholder 3">
            <a:extLst>
              <a:ext uri="{FF2B5EF4-FFF2-40B4-BE49-F238E27FC236}">
                <a16:creationId xmlns:a16="http://schemas.microsoft.com/office/drawing/2014/main" id="{1573EDBF-9958-F26E-E0E3-0B65DBC28E10}"/>
              </a:ext>
            </a:extLst>
          </p:cNvPr>
          <p:cNvSpPr>
            <a:spLocks noGrp="1"/>
          </p:cNvSpPr>
          <p:nvPr>
            <p:ph type="sldNum" sz="quarter" idx="5"/>
          </p:nvPr>
        </p:nvSpPr>
        <p:spPr/>
        <p:txBody>
          <a:bodyPr/>
          <a:lstStyle/>
          <a:p>
            <a:fld id="{900B8651-D313-4300-801F-836567026953}" type="slidenum">
              <a:rPr lang="en-US" smtClean="0"/>
              <a:pPr/>
              <a:t>22</a:t>
            </a:fld>
            <a:endParaRPr lang="en-US"/>
          </a:p>
        </p:txBody>
      </p:sp>
    </p:spTree>
    <p:extLst>
      <p:ext uri="{BB962C8B-B14F-4D97-AF65-F5344CB8AC3E}">
        <p14:creationId xmlns:p14="http://schemas.microsoft.com/office/powerpoint/2010/main" val="799544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6E527-3B87-8692-5CD3-71E2A48AF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90030-6195-6D63-2B51-2A23F115F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6CD13-6EA5-C82E-E996-254ABC36C7BD}"/>
              </a:ext>
            </a:extLst>
          </p:cNvPr>
          <p:cNvSpPr>
            <a:spLocks noGrp="1"/>
          </p:cNvSpPr>
          <p:nvPr>
            <p:ph type="body" idx="1"/>
          </p:nvPr>
        </p:nvSpPr>
        <p:spPr/>
        <p:txBody>
          <a:bodyPr/>
          <a:lstStyle/>
          <a:p>
            <a:r>
              <a:rPr lang="en-US" dirty="0"/>
              <a:t>The final step needed to achieve a fully automated testing framework was to implement a mechanism for recovering hardware setups from bad states.</a:t>
            </a:r>
          </a:p>
          <a:p>
            <a:endParaRPr lang="en-US" dirty="0"/>
          </a:p>
          <a:p>
            <a:r>
              <a:rPr lang="en-US" dirty="0"/>
              <a:t>One common issue arises when boot files produced by the CIs are faulty. In this cases, hardware setups can hang during the boot process and remain stuck. The framework detects these failures and attempts to recover the affected boards through various methods. </a:t>
            </a:r>
          </a:p>
          <a:p>
            <a:endParaRPr lang="en-US" dirty="0"/>
          </a:p>
          <a:p>
            <a:r>
              <a:rPr lang="en-US" dirty="0"/>
              <a:t>As part of this process, we maintains a set of "golden files“ — a reliable baseline of boot files that are overwritten with the latest set of files that passes successfully. They serve as a fallback option, allowing to set the hardware setups back up and running, and – of course – to be prepared for next set of files to test. </a:t>
            </a:r>
          </a:p>
          <a:p>
            <a:endParaRPr lang="en-US" dirty="0"/>
          </a:p>
          <a:p>
            <a:r>
              <a:rPr lang="en-US" dirty="0"/>
              <a:t>However, the rare scenario when the hardware setups are physical damage, remains the single situation that requires manual intervention.</a:t>
            </a:r>
          </a:p>
          <a:p>
            <a:endParaRPr lang="en-US" dirty="0"/>
          </a:p>
          <a:p>
            <a:r>
              <a:rPr lang="en-US" dirty="0"/>
              <a:t>This recovery mechanism ensures that the testing framework remains resilient, minimizes downtime, and increase the efficiency of testing framework.</a:t>
            </a:r>
          </a:p>
        </p:txBody>
      </p:sp>
      <p:sp>
        <p:nvSpPr>
          <p:cNvPr id="4" name="Slide Number Placeholder 3">
            <a:extLst>
              <a:ext uri="{FF2B5EF4-FFF2-40B4-BE49-F238E27FC236}">
                <a16:creationId xmlns:a16="http://schemas.microsoft.com/office/drawing/2014/main" id="{84C67685-62BF-92F3-A85D-E4AE0C16A0BA}"/>
              </a:ext>
            </a:extLst>
          </p:cNvPr>
          <p:cNvSpPr>
            <a:spLocks noGrp="1"/>
          </p:cNvSpPr>
          <p:nvPr>
            <p:ph type="sldNum" sz="quarter" idx="5"/>
          </p:nvPr>
        </p:nvSpPr>
        <p:spPr/>
        <p:txBody>
          <a:bodyPr/>
          <a:lstStyle/>
          <a:p>
            <a:fld id="{0FF3C830-19F9-492B-810D-838AB6E25F26}" type="slidenum">
              <a:rPr lang="en-US" smtClean="0"/>
              <a:t>23</a:t>
            </a:fld>
            <a:endParaRPr lang="en-US"/>
          </a:p>
        </p:txBody>
      </p:sp>
    </p:spTree>
    <p:extLst>
      <p:ext uri="{BB962C8B-B14F-4D97-AF65-F5344CB8AC3E}">
        <p14:creationId xmlns:p14="http://schemas.microsoft.com/office/powerpoint/2010/main" val="2567146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536A5-C529-1CD2-5BE9-1C9B18CBA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242D1-C5CD-2739-A160-3599B380999B}"/>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F6E310D8-4B49-3599-A906-D5C881F66F65}"/>
              </a:ext>
            </a:extLst>
          </p:cNvPr>
          <p:cNvSpPr>
            <a:spLocks noGrp="1"/>
          </p:cNvSpPr>
          <p:nvPr>
            <p:ph type="body" idx="1"/>
          </p:nvPr>
        </p:nvSpPr>
        <p:spPr/>
        <p:txBody>
          <a:bodyPr/>
          <a:lstStyle/>
          <a:p>
            <a:r>
              <a:rPr lang="en-US" dirty="0"/>
              <a:t>Now that I have gone through all the details, let’s see how the overview design looks like!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left side, you can see the triggering mechanism, multiple jenkins files and Jenkins server. The server manages the testing requests queue, ensuring efficient resource allocation – and also merges results from all test harness instances and prepare them to be published.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are the jenkins agents - by deploying agents inside Docker containers, we’ve successfully connected multiple hardware setups to a single physical machine, optimizing resource usage.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harness supports tests written in different programming languages as Python, C, C++, or MATLAB.</a:t>
            </a:r>
          </a:p>
          <a:p>
            <a:endParaRPr lang="en-US" dirty="0"/>
          </a:p>
          <a:p>
            <a:r>
              <a:rPr lang="en-US" dirty="0"/>
              <a:t>Hardware boards are locked only while tests are running on them. Otherwise, they remain accessible for remote connections, allowing team members to perform debugging or development work.</a:t>
            </a:r>
          </a:p>
          <a:p>
            <a:endParaRPr lang="en-US" dirty="0"/>
          </a:p>
          <a:p>
            <a:r>
              <a:rPr lang="en-US" dirty="0"/>
              <a:t>Test results are well-structured and presented clearly, ensuring that any defects are identified and addressed in early stages.</a:t>
            </a:r>
          </a:p>
          <a:p>
            <a:endParaRPr lang="en-US" dirty="0"/>
          </a:p>
          <a:p>
            <a:r>
              <a:rPr lang="en-US" dirty="0"/>
              <a:t>This comprehensive system increases efficiency, maintains stability, and enhances the overall reliability of the testing process.</a:t>
            </a:r>
          </a:p>
          <a:p>
            <a:endParaRPr lang="en-US" dirty="0"/>
          </a:p>
          <a:p>
            <a:endParaRPr lang="en-US" dirty="0"/>
          </a:p>
          <a:p>
            <a:endParaRPr lang="en-US" dirty="0"/>
          </a:p>
          <a:p>
            <a:endParaRPr lang="en-US" dirty="0"/>
          </a:p>
          <a:p>
            <a:pPr lvl="0"/>
            <a:endParaRPr lang="en-US" dirty="0"/>
          </a:p>
        </p:txBody>
      </p:sp>
      <p:sp>
        <p:nvSpPr>
          <p:cNvPr id="4" name="Slide Number Placeholder 3">
            <a:extLst>
              <a:ext uri="{FF2B5EF4-FFF2-40B4-BE49-F238E27FC236}">
                <a16:creationId xmlns:a16="http://schemas.microsoft.com/office/drawing/2014/main" id="{F37102CB-34CB-95D2-AF44-2518E65ED0DD}"/>
              </a:ext>
            </a:extLst>
          </p:cNvPr>
          <p:cNvSpPr>
            <a:spLocks noGrp="1"/>
          </p:cNvSpPr>
          <p:nvPr>
            <p:ph type="sldNum" sz="quarter" idx="5"/>
          </p:nvPr>
        </p:nvSpPr>
        <p:spPr/>
        <p:txBody>
          <a:bodyPr/>
          <a:lstStyle/>
          <a:p>
            <a:fld id="{900B8651-D313-4300-801F-836567026953}" type="slidenum">
              <a:rPr lang="en-US" smtClean="0"/>
              <a:pPr/>
              <a:t>24</a:t>
            </a:fld>
            <a:endParaRPr lang="en-US"/>
          </a:p>
        </p:txBody>
      </p:sp>
    </p:spTree>
    <p:extLst>
      <p:ext uri="{BB962C8B-B14F-4D97-AF65-F5344CB8AC3E}">
        <p14:creationId xmlns:p14="http://schemas.microsoft.com/office/powerpoint/2010/main" val="617077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179E7-606C-274A-1497-B8CCD3A9A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AB14E-AE0A-F14E-8545-FE99EF9A5896}"/>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E0275C08-0A3A-BB9A-3113-A5A8F4336132}"/>
              </a:ext>
            </a:extLst>
          </p:cNvPr>
          <p:cNvSpPr>
            <a:spLocks noGrp="1"/>
          </p:cNvSpPr>
          <p:nvPr>
            <p:ph type="body" idx="1"/>
          </p:nvPr>
        </p:nvSpPr>
        <p:spPr/>
        <p:txBody>
          <a:bodyPr/>
          <a:lstStyle/>
          <a:p>
            <a:r>
              <a:rPr lang="en-US" dirty="0"/>
              <a:t>But… let’s see how the hardware setups look in real life.</a:t>
            </a:r>
          </a:p>
          <a:p>
            <a:pPr lvl="0"/>
            <a:endParaRPr lang="en-US" dirty="0"/>
          </a:p>
        </p:txBody>
      </p:sp>
      <p:sp>
        <p:nvSpPr>
          <p:cNvPr id="4" name="Slide Number Placeholder 3">
            <a:extLst>
              <a:ext uri="{FF2B5EF4-FFF2-40B4-BE49-F238E27FC236}">
                <a16:creationId xmlns:a16="http://schemas.microsoft.com/office/drawing/2014/main" id="{E9F46F98-2399-8A7D-9D45-C76D3FF8FEFC}"/>
              </a:ext>
            </a:extLst>
          </p:cNvPr>
          <p:cNvSpPr>
            <a:spLocks noGrp="1"/>
          </p:cNvSpPr>
          <p:nvPr>
            <p:ph type="sldNum" sz="quarter" idx="5"/>
          </p:nvPr>
        </p:nvSpPr>
        <p:spPr/>
        <p:txBody>
          <a:bodyPr/>
          <a:lstStyle/>
          <a:p>
            <a:fld id="{900B8651-D313-4300-801F-836567026953}" type="slidenum">
              <a:rPr lang="en-US" smtClean="0"/>
              <a:pPr/>
              <a:t>25</a:t>
            </a:fld>
            <a:endParaRPr lang="en-US"/>
          </a:p>
        </p:txBody>
      </p:sp>
    </p:spTree>
    <p:extLst>
      <p:ext uri="{BB962C8B-B14F-4D97-AF65-F5344CB8AC3E}">
        <p14:creationId xmlns:p14="http://schemas.microsoft.com/office/powerpoint/2010/main" val="1089898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9F616-B05B-4FB8-DDF1-F4BBCA4DD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36775-46DB-A5EF-AE99-203A358F5360}"/>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9C6906FE-B47D-2CAD-3370-0226EECFA4AF}"/>
              </a:ext>
            </a:extLst>
          </p:cNvPr>
          <p:cNvSpPr>
            <a:spLocks noGrp="1"/>
          </p:cNvSpPr>
          <p:nvPr>
            <p:ph type="body" idx="1"/>
          </p:nvPr>
        </p:nvSpPr>
        <p:spPr/>
        <p:txBody>
          <a:bodyPr/>
          <a:lstStyle/>
          <a:p>
            <a:r>
              <a:rPr lang="en-US" dirty="0"/>
              <a:t>This is how the prototype looked in early beginning stages.</a:t>
            </a:r>
          </a:p>
          <a:p>
            <a:r>
              <a:rPr lang="en-US" dirty="0"/>
              <a:t>There were just a few hardware boards connected and lying around on a desk.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that point, we were working on adding support for multiple platforms and using Raspberry PIs as Jenkins agents?</a:t>
            </a:r>
          </a:p>
          <a:p>
            <a:pPr lvl="0"/>
            <a:endParaRPr lang="en-US" dirty="0"/>
          </a:p>
        </p:txBody>
      </p:sp>
      <p:sp>
        <p:nvSpPr>
          <p:cNvPr id="4" name="Slide Number Placeholder 3">
            <a:extLst>
              <a:ext uri="{FF2B5EF4-FFF2-40B4-BE49-F238E27FC236}">
                <a16:creationId xmlns:a16="http://schemas.microsoft.com/office/drawing/2014/main" id="{49627C40-E359-C6A2-A8EF-A3F55F0AB1C8}"/>
              </a:ext>
            </a:extLst>
          </p:cNvPr>
          <p:cNvSpPr>
            <a:spLocks noGrp="1"/>
          </p:cNvSpPr>
          <p:nvPr>
            <p:ph type="sldNum" sz="quarter" idx="5"/>
          </p:nvPr>
        </p:nvSpPr>
        <p:spPr/>
        <p:txBody>
          <a:bodyPr/>
          <a:lstStyle/>
          <a:p>
            <a:fld id="{900B8651-D313-4300-801F-836567026953}" type="slidenum">
              <a:rPr lang="en-US" smtClean="0"/>
              <a:pPr/>
              <a:t>26</a:t>
            </a:fld>
            <a:endParaRPr lang="en-US"/>
          </a:p>
        </p:txBody>
      </p:sp>
    </p:spTree>
    <p:extLst>
      <p:ext uri="{BB962C8B-B14F-4D97-AF65-F5344CB8AC3E}">
        <p14:creationId xmlns:p14="http://schemas.microsoft.com/office/powerpoint/2010/main" val="2697605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F836B-C3DF-5452-55D6-19DB29A12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C07C3-B287-D3B6-7BE5-7BB31EDEA8C5}"/>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3B9E9351-E4E1-0DC8-0697-60F8F0D8ED17}"/>
              </a:ext>
            </a:extLst>
          </p:cNvPr>
          <p:cNvSpPr>
            <a:spLocks noGrp="1"/>
          </p:cNvSpPr>
          <p:nvPr>
            <p:ph type="body" idx="1"/>
          </p:nvPr>
        </p:nvSpPr>
        <p:spPr/>
        <p:txBody>
          <a:bodyPr/>
          <a:lstStyle/>
          <a:p>
            <a:r>
              <a:rPr lang="en-US" dirty="0"/>
              <a:t>And this is how Test Harness looks now.</a:t>
            </a:r>
          </a:p>
          <a:p>
            <a:pPr lvl="0"/>
            <a:endParaRPr lang="en-US" dirty="0"/>
          </a:p>
        </p:txBody>
      </p:sp>
      <p:sp>
        <p:nvSpPr>
          <p:cNvPr id="4" name="Slide Number Placeholder 3">
            <a:extLst>
              <a:ext uri="{FF2B5EF4-FFF2-40B4-BE49-F238E27FC236}">
                <a16:creationId xmlns:a16="http://schemas.microsoft.com/office/drawing/2014/main" id="{22D70F28-82FE-08F5-1B81-329275AB44F3}"/>
              </a:ext>
            </a:extLst>
          </p:cNvPr>
          <p:cNvSpPr>
            <a:spLocks noGrp="1"/>
          </p:cNvSpPr>
          <p:nvPr>
            <p:ph type="sldNum" sz="quarter" idx="5"/>
          </p:nvPr>
        </p:nvSpPr>
        <p:spPr/>
        <p:txBody>
          <a:bodyPr/>
          <a:lstStyle/>
          <a:p>
            <a:fld id="{900B8651-D313-4300-801F-836567026953}" type="slidenum">
              <a:rPr lang="en-US" smtClean="0"/>
              <a:pPr/>
              <a:t>27</a:t>
            </a:fld>
            <a:endParaRPr lang="en-US"/>
          </a:p>
        </p:txBody>
      </p:sp>
    </p:spTree>
    <p:extLst>
      <p:ext uri="{BB962C8B-B14F-4D97-AF65-F5344CB8AC3E}">
        <p14:creationId xmlns:p14="http://schemas.microsoft.com/office/powerpoint/2010/main" val="1432910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r>
              <a:rPr lang="en-US" dirty="0"/>
              <a:t>In conclusion:</a:t>
            </a:r>
          </a:p>
          <a:p>
            <a:r>
              <a:rPr lang="en-US" dirty="0"/>
              <a:t> - We have managed to implement a complex testing framework that can be triggered from multiple GitHub repos but still keeping Cron and </a:t>
            </a:r>
            <a:r>
              <a:rPr lang="en-US" dirty="0" err="1"/>
              <a:t>manuall</a:t>
            </a:r>
            <a:r>
              <a:rPr lang="en-US" dirty="0"/>
              <a:t>  triggers.</a:t>
            </a:r>
          </a:p>
          <a:p>
            <a:r>
              <a:rPr lang="en-US" dirty="0"/>
              <a:t> - hardware setups remain accessible for remote connections, allowing colleagues to perform debugging or development.</a:t>
            </a:r>
          </a:p>
          <a:p>
            <a:r>
              <a:rPr lang="en-US" dirty="0"/>
              <a:t> - it supports multiple platforms and can run tests in different languages.</a:t>
            </a:r>
          </a:p>
          <a:p>
            <a:endParaRPr lang="en-US" dirty="0"/>
          </a:p>
          <a:p>
            <a:r>
              <a:rPr lang="en-US" dirty="0"/>
              <a:t>The resources got optimized by using Jenkins agents inside Docked containers</a:t>
            </a:r>
          </a:p>
          <a:p>
            <a:r>
              <a:rPr lang="en-US" dirty="0"/>
              <a:t> - and there is a robust recovery mechanism in place, where manual intervention is required only in exceptional situations.</a:t>
            </a:r>
          </a:p>
          <a:p>
            <a:pPr marL="0" indent="0">
              <a:buFontTx/>
              <a:buNone/>
            </a:pPr>
            <a:r>
              <a:rPr lang="en-US" dirty="0"/>
              <a:t> </a:t>
            </a:r>
          </a:p>
          <a:p>
            <a:pPr marL="0" indent="0">
              <a:buFontTx/>
              <a:buNone/>
            </a:pPr>
            <a:r>
              <a:rPr lang="en-US" dirty="0"/>
              <a:t>- Also, the test results are well-structured and bind back to GitHub, ensuring that bugs are found as early as possible.</a:t>
            </a:r>
          </a:p>
          <a:p>
            <a:endParaRPr lang="en-US" dirty="0"/>
          </a:p>
          <a:p>
            <a:r>
              <a:rPr lang="en-US" dirty="0"/>
              <a:t>So, that’s how we streamlined the software and hardware integration and the testing process.</a:t>
            </a:r>
          </a:p>
        </p:txBody>
      </p:sp>
      <p:sp>
        <p:nvSpPr>
          <p:cNvPr id="4" name="Slide Number Placeholder 3"/>
          <p:cNvSpPr>
            <a:spLocks noGrp="1"/>
          </p:cNvSpPr>
          <p:nvPr>
            <p:ph type="sldNum" sz="quarter" idx="5"/>
          </p:nvPr>
        </p:nvSpPr>
        <p:spPr/>
        <p:txBody>
          <a:bodyPr/>
          <a:lstStyle/>
          <a:p>
            <a:fld id="{900B8651-D313-4300-801F-836567026953}" type="slidenum">
              <a:rPr lang="en-US" smtClean="0"/>
              <a:pPr/>
              <a:t>28</a:t>
            </a:fld>
            <a:endParaRPr lang="en-US"/>
          </a:p>
        </p:txBody>
      </p:sp>
    </p:spTree>
    <p:extLst>
      <p:ext uri="{BB962C8B-B14F-4D97-AF65-F5344CB8AC3E}">
        <p14:creationId xmlns:p14="http://schemas.microsoft.com/office/powerpoint/2010/main" val="1660914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CCA37-B7A0-7A15-AE61-C9DCB7BD7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12DBA-CD53-2B63-7454-05C8E1054B62}"/>
              </a:ext>
            </a:extLst>
          </p:cNvPr>
          <p:cNvSpPr>
            <a:spLocks noGrp="1" noRot="1" noChangeAspect="1"/>
          </p:cNvSpPr>
          <p:nvPr>
            <p:ph type="sldImg"/>
          </p:nvPr>
        </p:nvSpPr>
        <p:spPr>
          <a:xfrm>
            <a:off x="406400" y="814388"/>
            <a:ext cx="6197600" cy="3486150"/>
          </a:xfrm>
        </p:spPr>
      </p:sp>
      <p:sp>
        <p:nvSpPr>
          <p:cNvPr id="3" name="Notes Placeholder 2">
            <a:extLst>
              <a:ext uri="{FF2B5EF4-FFF2-40B4-BE49-F238E27FC236}">
                <a16:creationId xmlns:a16="http://schemas.microsoft.com/office/drawing/2014/main" id="{F40E438E-F175-7920-B344-2B9ED61B6C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41593D-6EDC-54E8-832A-A7F1CBDE404C}"/>
              </a:ext>
            </a:extLst>
          </p:cNvPr>
          <p:cNvSpPr>
            <a:spLocks noGrp="1"/>
          </p:cNvSpPr>
          <p:nvPr>
            <p:ph type="sldNum" sz="quarter" idx="5"/>
          </p:nvPr>
        </p:nvSpPr>
        <p:spPr/>
        <p:txBody>
          <a:bodyPr/>
          <a:lstStyle/>
          <a:p>
            <a:fld id="{900B8651-D313-4300-801F-836567026953}" type="slidenum">
              <a:rPr lang="en-US" smtClean="0"/>
              <a:pPr/>
              <a:t>29</a:t>
            </a:fld>
            <a:endParaRPr lang="en-US"/>
          </a:p>
        </p:txBody>
      </p:sp>
    </p:spTree>
    <p:extLst>
      <p:ext uri="{BB962C8B-B14F-4D97-AF65-F5344CB8AC3E}">
        <p14:creationId xmlns:p14="http://schemas.microsoft.com/office/powerpoint/2010/main" val="33084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7DB2F-4955-4DD0-CD87-D598640177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4E4CB-87A7-20B8-8FB2-935A9433D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BE7F4-1BB9-F8D3-E287-019D510C19E9}"/>
              </a:ext>
            </a:extLst>
          </p:cNvPr>
          <p:cNvSpPr>
            <a:spLocks noGrp="1"/>
          </p:cNvSpPr>
          <p:nvPr>
            <p:ph type="body" idx="1"/>
          </p:nvPr>
        </p:nvSpPr>
        <p:spPr/>
        <p:txBody>
          <a:bodyPr/>
          <a:lstStyle/>
          <a:p>
            <a:r>
              <a:rPr lang="en-US" dirty="0"/>
              <a:t>Some key attributes like “integration”, "automation" or “coverage" are some of the “must-</a:t>
            </a:r>
            <a:r>
              <a:rPr lang="en-US" dirty="0" err="1"/>
              <a:t>have”s</a:t>
            </a:r>
            <a:r>
              <a:rPr lang="en-US" dirty="0"/>
              <a:t> to deliver high quality products.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reliable testing infrastructure, besides accelerating </a:t>
            </a:r>
            <a:r>
              <a:rPr lang="en-US" b="0" i="0" dirty="0">
                <a:solidFill>
                  <a:srgbClr val="4A4A4A"/>
                </a:solidFill>
                <a:effectLst/>
                <a:latin typeface="Inter"/>
              </a:rPr>
              <a:t>tests execution, it also reduces the </a:t>
            </a:r>
            <a:r>
              <a:rPr lang="en-US" dirty="0"/>
              <a:t>probability of finding bugs in “Production”.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AFCE3E1-C428-660A-8DB5-9B10A99C3D50}"/>
              </a:ext>
            </a:extLst>
          </p:cNvPr>
          <p:cNvSpPr>
            <a:spLocks noGrp="1"/>
          </p:cNvSpPr>
          <p:nvPr>
            <p:ph type="sldNum" sz="quarter" idx="5"/>
          </p:nvPr>
        </p:nvSpPr>
        <p:spPr/>
        <p:txBody>
          <a:bodyPr/>
          <a:lstStyle/>
          <a:p>
            <a:fld id="{0FF3C830-19F9-492B-810D-838AB6E25F26}" type="slidenum">
              <a:rPr lang="en-US" smtClean="0"/>
              <a:t>3</a:t>
            </a:fld>
            <a:endParaRPr lang="en-US"/>
          </a:p>
        </p:txBody>
      </p:sp>
    </p:spTree>
    <p:extLst>
      <p:ext uri="{BB962C8B-B14F-4D97-AF65-F5344CB8AC3E}">
        <p14:creationId xmlns:p14="http://schemas.microsoft.com/office/powerpoint/2010/main" val="429277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baseline="0" dirty="0">
                <a:solidFill>
                  <a:schemeClr val="tx1"/>
                </a:solidFill>
              </a:rPr>
              <a:t>The custom Linux distribution I’m talking about is called "Analog Devices Kuiper Linux“ and it is a free, open-source distro, customized for Analog Devices signal chain. K</a:t>
            </a:r>
            <a:r>
              <a:rPr lang="en-US" sz="1200" dirty="0"/>
              <a:t>uiper Linux comes pre-equipped with essential components, like device drivers, pre-built boot files for Analog Devices solutions, as well as a wide range of development utilities, libraries, and a lot of examples.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The system supports multiple hardware platforms - </a:t>
            </a:r>
            <a:r>
              <a:rPr lang="en-US" sz="1000" baseline="0" dirty="0">
                <a:solidFill>
                  <a:schemeClr val="tx1"/>
                </a:solidFill>
              </a:rPr>
              <a:t>AMD and Intel FPGA-based platforms, Raspberry Pi and also , recently, NXP.</a:t>
            </a:r>
          </a:p>
          <a:p>
            <a:pPr marL="171450" indent="-171450">
              <a:buFont typeface="Arial" panose="020B0604020202020204" pitchFamily="34" charset="0"/>
              <a:buChar char="•"/>
            </a:pPr>
            <a:endParaRPr lang="en-US" sz="1000" baseline="0" dirty="0">
              <a:solidFill>
                <a:schemeClr val="tx1"/>
              </a:solidFill>
            </a:endParaRPr>
          </a:p>
          <a:p>
            <a:pPr marL="0" indent="0">
              <a:buFont typeface="Arial" panose="020B0604020202020204" pitchFamily="34" charset="0"/>
              <a:buNone/>
            </a:pPr>
            <a:r>
              <a:rPr lang="en-US" sz="1200" dirty="0"/>
              <a:t>To streamline the software management, Kuiper Linux incorporates </a:t>
            </a:r>
            <a:r>
              <a:rPr lang="en-US" sz="1200" b="0" dirty="0"/>
              <a:t>a custom Linux Package Repository</a:t>
            </a:r>
            <a:r>
              <a:rPr lang="en-US" sz="1200" b="1" dirty="0"/>
              <a:t>. </a:t>
            </a:r>
            <a:r>
              <a:rPr lang="en-US" sz="1200" dirty="0"/>
              <a:t>This is included by default in the Kuiper Linux image, ensuring ease of use for both - “Testing” and “Production” environments. </a:t>
            </a:r>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For more details regarding how Kuiper release process got optimized, you can see the talk “</a:t>
            </a:r>
            <a:r>
              <a:rPr lang="en-US" sz="1200" b="0" i="0" dirty="0">
                <a:solidFill>
                  <a:srgbClr val="000000"/>
                </a:solidFill>
                <a:effectLst/>
                <a:latin typeface="Aptos Narrow" panose="020B0004020202020204" pitchFamily="34" charset="0"/>
              </a:rPr>
              <a:t>Refining the Release Strategy of a Custom Linux Distro</a:t>
            </a:r>
            <a:r>
              <a:rPr lang="en-US" sz="1200" dirty="0"/>
              <a:t>”  presented by my colleague, Andreea, from 6:00 PM, also in </a:t>
            </a:r>
            <a:r>
              <a:rPr lang="en-US" sz="1200" b="0" dirty="0"/>
              <a:t>“</a:t>
            </a:r>
            <a:r>
              <a:rPr lang="en-US" sz="1200" b="0" i="0" dirty="0">
                <a:solidFill>
                  <a:srgbClr val="333333"/>
                </a:solidFill>
                <a:effectLst/>
                <a:latin typeface="Signika"/>
              </a:rPr>
              <a:t>Testing and Continuous Delivery</a:t>
            </a:r>
            <a:r>
              <a:rPr lang="en-US" sz="1200" dirty="0"/>
              <a:t>” thread.</a:t>
            </a:r>
          </a:p>
        </p:txBody>
      </p:sp>
      <p:sp>
        <p:nvSpPr>
          <p:cNvPr id="4" name="Slide Number Placeholder 3"/>
          <p:cNvSpPr>
            <a:spLocks noGrp="1"/>
          </p:cNvSpPr>
          <p:nvPr>
            <p:ph type="sldNum" sz="quarter" idx="5"/>
          </p:nvPr>
        </p:nvSpPr>
        <p:spPr/>
        <p:txBody>
          <a:bodyPr/>
          <a:lstStyle/>
          <a:p>
            <a:fld id="{52A5A31B-0029-414F-AEF3-27F22109C4E8}" type="slidenum">
              <a:rPr lang="en-US" smtClean="0"/>
              <a:t>4</a:t>
            </a:fld>
            <a:endParaRPr lang="en-US"/>
          </a:p>
        </p:txBody>
      </p:sp>
    </p:spTree>
    <p:extLst>
      <p:ext uri="{BB962C8B-B14F-4D97-AF65-F5344CB8AC3E}">
        <p14:creationId xmlns:p14="http://schemas.microsoft.com/office/powerpoint/2010/main" val="302693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pPr lvl="0"/>
            <a:r>
              <a:rPr lang="en-US" dirty="0"/>
              <a:t>The continuous integration flow for individual software components is done using the classic CI tools, such as Jenkins, Azure Pipelines or GitHub Action. </a:t>
            </a:r>
          </a:p>
          <a:p>
            <a:pPr lvl="0"/>
            <a:endParaRPr lang="en-US" dirty="0"/>
          </a:p>
          <a:p>
            <a:pPr lvl="0"/>
            <a:r>
              <a:rPr lang="en-US" dirty="0"/>
              <a:t>The CIs builds software components across various operating systems and the resulting output binaries, which might be Linux Packages, Windows Installers or just archives, are saved in GitHub Releases, Package Manager or internal servers.</a:t>
            </a:r>
          </a:p>
          <a:p>
            <a:pPr lvl="0"/>
            <a:endParaRPr lang="en-US" dirty="0"/>
          </a:p>
          <a:p>
            <a:pPr lvl="0"/>
            <a:r>
              <a:rPr lang="en-US" dirty="0"/>
              <a:t>This streamlined approach not only improves efficiency but also ensures traceability, version control, and artifacts accessibility, making it easier to integrate and deploy those into the larger systems.</a:t>
            </a:r>
          </a:p>
        </p:txBody>
      </p:sp>
      <p:sp>
        <p:nvSpPr>
          <p:cNvPr id="4" name="Slide Number Placeholder 3"/>
          <p:cNvSpPr>
            <a:spLocks noGrp="1"/>
          </p:cNvSpPr>
          <p:nvPr>
            <p:ph type="sldNum" sz="quarter" idx="5"/>
          </p:nvPr>
        </p:nvSpPr>
        <p:spPr/>
        <p:txBody>
          <a:bodyPr/>
          <a:lstStyle/>
          <a:p>
            <a:fld id="{900B8651-D313-4300-801F-836567026953}" type="slidenum">
              <a:rPr lang="en-US" smtClean="0"/>
              <a:pPr/>
              <a:t>5</a:t>
            </a:fld>
            <a:endParaRPr lang="en-US"/>
          </a:p>
        </p:txBody>
      </p:sp>
    </p:spTree>
    <p:extLst>
      <p:ext uri="{BB962C8B-B14F-4D97-AF65-F5344CB8AC3E}">
        <p14:creationId xmlns:p14="http://schemas.microsoft.com/office/powerpoint/2010/main" val="80749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testing process in hardware closely mirrors the one in software. </a:t>
            </a:r>
          </a:p>
          <a:p>
            <a:r>
              <a:rPr lang="en-US" dirty="0"/>
              <a:t>The workflow typically begins with specific boot files being written onto the hardware boards and configure them for testing.</a:t>
            </a:r>
          </a:p>
          <a:p>
            <a:endParaRPr lang="en-US" dirty="0"/>
          </a:p>
          <a:p>
            <a:r>
              <a:rPr lang="en-US" dirty="0"/>
              <a:t>Automated tests are executed in parallel across multiple hardware setups, reducing in this way overall testing time and increasing efficiency.</a:t>
            </a:r>
          </a:p>
          <a:p>
            <a:endParaRPr lang="en-US" dirty="0"/>
          </a:p>
          <a:p>
            <a:r>
              <a:rPr lang="en-US" dirty="0"/>
              <a:t>Because popular testing frameworks available in the market are typically designed – even for application-level testing – even for one single hardware platform - we have created our own testing framework, called "Hardware Test Harness”. </a:t>
            </a:r>
          </a:p>
          <a:p>
            <a:endParaRPr lang="en-US" dirty="0"/>
          </a:p>
          <a:p>
            <a:r>
              <a:rPr lang="en-US" dirty="0"/>
              <a:t>It is designed to unify testing across a wide range of hardware platforms, enabling consistent execution.</a:t>
            </a:r>
          </a:p>
        </p:txBody>
      </p:sp>
      <p:sp>
        <p:nvSpPr>
          <p:cNvPr id="4" name="Slide Number Placeholder 3"/>
          <p:cNvSpPr>
            <a:spLocks noGrp="1"/>
          </p:cNvSpPr>
          <p:nvPr>
            <p:ph type="sldNum" sz="quarter" idx="5"/>
          </p:nvPr>
        </p:nvSpPr>
        <p:spPr/>
        <p:txBody>
          <a:bodyPr/>
          <a:lstStyle/>
          <a:p>
            <a:fld id="{0FF3C830-19F9-492B-810D-838AB6E25F26}" type="slidenum">
              <a:rPr lang="en-US" smtClean="0"/>
              <a:t>6</a:t>
            </a:fld>
            <a:endParaRPr lang="en-US"/>
          </a:p>
        </p:txBody>
      </p:sp>
    </p:spTree>
    <p:extLst>
      <p:ext uri="{BB962C8B-B14F-4D97-AF65-F5344CB8AC3E}">
        <p14:creationId xmlns:p14="http://schemas.microsoft.com/office/powerpoint/2010/main" val="726369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Builds are triggered by pushes or Pull Requests in GitHub. Multiple repositories are monitored – like HDL, Linux, libraries or applications - and changes in any of them will trigger the entire testing process – </a:t>
            </a:r>
          </a:p>
          <a:p>
            <a:pPr marL="171450" indent="-171450">
              <a:buFont typeface="Arial" panose="020B0604020202020204" pitchFamily="34" charset="0"/>
              <a:buChar char="•"/>
            </a:pPr>
            <a:r>
              <a:rPr lang="en-US" dirty="0"/>
              <a:t>Once the builds passes, the resulted binaries are saved on internal servers - in this case </a:t>
            </a:r>
            <a:r>
              <a:rPr lang="en-US" dirty="0" err="1"/>
              <a:t>JFrog</a:t>
            </a:r>
            <a:r>
              <a:rPr lang="en-US" dirty="0"/>
              <a:t> Artifactory – and then the main Jenkins job is triggered. </a:t>
            </a:r>
          </a:p>
          <a:p>
            <a:pPr marL="171450" indent="-171450">
              <a:buFont typeface="Arial" panose="020B0604020202020204" pitchFamily="34" charset="0"/>
              <a:buChar char="•"/>
            </a:pPr>
            <a:r>
              <a:rPr lang="en-US" dirty="0"/>
              <a:t>The main Jenkins job begins by downloading the binaries from Artifactory and writing them onto the hardware platforms that are connected to each agent. </a:t>
            </a:r>
          </a:p>
          <a:p>
            <a:pPr marL="171450" indent="-171450">
              <a:buFont typeface="Arial" panose="020B0604020202020204" pitchFamily="34" charset="0"/>
              <a:buChar char="•"/>
            </a:pPr>
            <a:r>
              <a:rPr lang="en-US" dirty="0"/>
              <a:t>After this, the automated tests are distributed and executed. These automated tests are mostly written in </a:t>
            </a:r>
            <a:r>
              <a:rPr lang="en-US" b="1" dirty="0"/>
              <a:t>Python</a:t>
            </a:r>
            <a:r>
              <a:rPr lang="en-US" dirty="0"/>
              <a:t> and have specific tags to indicate hardware compatibility.</a:t>
            </a:r>
          </a:p>
        </p:txBody>
      </p:sp>
      <p:sp>
        <p:nvSpPr>
          <p:cNvPr id="4" name="Slide Number Placeholder 3"/>
          <p:cNvSpPr>
            <a:spLocks noGrp="1"/>
          </p:cNvSpPr>
          <p:nvPr>
            <p:ph type="sldNum" sz="quarter" idx="5"/>
          </p:nvPr>
        </p:nvSpPr>
        <p:spPr/>
        <p:txBody>
          <a:bodyPr/>
          <a:lstStyle/>
          <a:p>
            <a:fld id="{0FF3C830-19F9-492B-810D-838AB6E25F26}" type="slidenum">
              <a:rPr lang="en-US" smtClean="0"/>
              <a:t>7</a:t>
            </a:fld>
            <a:endParaRPr lang="en-US"/>
          </a:p>
        </p:txBody>
      </p:sp>
    </p:spTree>
    <p:extLst>
      <p:ext uri="{BB962C8B-B14F-4D97-AF65-F5344CB8AC3E}">
        <p14:creationId xmlns:p14="http://schemas.microsoft.com/office/powerpoint/2010/main" val="39411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38115-80B6-642E-6EFB-A2757CC97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4F22F-BE7B-A0BF-2A2C-FB8B5D427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8F6E4-AAF5-8400-5E39-2594D4A0959E}"/>
              </a:ext>
            </a:extLst>
          </p:cNvPr>
          <p:cNvSpPr>
            <a:spLocks noGrp="1"/>
          </p:cNvSpPr>
          <p:nvPr>
            <p:ph type="body" idx="1"/>
          </p:nvPr>
        </p:nvSpPr>
        <p:spPr/>
        <p:txBody>
          <a:bodyPr/>
          <a:lstStyle/>
          <a:p>
            <a:r>
              <a:rPr lang="en-US" dirty="0"/>
              <a:t>Why do you think we need an intermediate Artifactory server?</a:t>
            </a:r>
          </a:p>
          <a:p>
            <a:endParaRPr lang="en-US" dirty="0"/>
          </a:p>
          <a:p>
            <a:r>
              <a:rPr lang="en-US" dirty="0"/>
              <a:t>Well – the intermediate server is required for several reasons:</a:t>
            </a:r>
          </a:p>
          <a:p>
            <a:r>
              <a:rPr lang="en-US" dirty="0"/>
              <a:t>-   the main one is that the Hardware Test Harness is distributed across multiple physical locations, requiring a centralized system to share binaries</a:t>
            </a:r>
          </a:p>
          <a:p>
            <a:pPr marL="171450" indent="-171450">
              <a:buFontTx/>
              <a:buChar char="-"/>
            </a:pPr>
            <a:r>
              <a:rPr lang="en-US" dirty="0"/>
              <a:t>another one is to handle concurrency – since multiple repos are implied, so this server will act as a buffer </a:t>
            </a:r>
          </a:p>
          <a:p>
            <a:pPr marL="171450" indent="-171450">
              <a:buFontTx/>
              <a:buChar char="-"/>
            </a:pPr>
            <a:r>
              <a:rPr lang="en-US" dirty="0"/>
              <a:t>and it ensures also better organization and versioning of binaries, making the process more scalable</a:t>
            </a:r>
          </a:p>
        </p:txBody>
      </p:sp>
      <p:sp>
        <p:nvSpPr>
          <p:cNvPr id="4" name="Slide Number Placeholder 3">
            <a:extLst>
              <a:ext uri="{FF2B5EF4-FFF2-40B4-BE49-F238E27FC236}">
                <a16:creationId xmlns:a16="http://schemas.microsoft.com/office/drawing/2014/main" id="{D4AAD5E4-A10A-5EB5-3C06-18DB06CA02B4}"/>
              </a:ext>
            </a:extLst>
          </p:cNvPr>
          <p:cNvSpPr>
            <a:spLocks noGrp="1"/>
          </p:cNvSpPr>
          <p:nvPr>
            <p:ph type="sldNum" sz="quarter" idx="5"/>
          </p:nvPr>
        </p:nvSpPr>
        <p:spPr/>
        <p:txBody>
          <a:bodyPr/>
          <a:lstStyle/>
          <a:p>
            <a:fld id="{0FF3C830-19F9-492B-810D-838AB6E25F26}" type="slidenum">
              <a:rPr lang="en-US" smtClean="0"/>
              <a:t>8</a:t>
            </a:fld>
            <a:endParaRPr lang="en-US"/>
          </a:p>
        </p:txBody>
      </p:sp>
    </p:spTree>
    <p:extLst>
      <p:ext uri="{BB962C8B-B14F-4D97-AF65-F5344CB8AC3E}">
        <p14:creationId xmlns:p14="http://schemas.microsoft.com/office/powerpoint/2010/main" val="376073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80F26-BC7B-3240-E980-F88C7865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40BD2-4EFC-00C9-B3AF-3FD90DECE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F69E6-73CB-4ECF-79FC-ABC62F5E503E}"/>
              </a:ext>
            </a:extLst>
          </p:cNvPr>
          <p:cNvSpPr>
            <a:spLocks noGrp="1"/>
          </p:cNvSpPr>
          <p:nvPr>
            <p:ph type="body" idx="1"/>
          </p:nvPr>
        </p:nvSpPr>
        <p:spPr/>
        <p:txBody>
          <a:bodyPr/>
          <a:lstStyle/>
          <a:p>
            <a:r>
              <a:rPr lang="en-US" dirty="0"/>
              <a:t>The Jenkins Agents needs to be physical machines…</a:t>
            </a:r>
          </a:p>
          <a:p>
            <a:r>
              <a:rPr lang="en-US" dirty="0"/>
              <a:t>Can you guess why?</a:t>
            </a:r>
          </a:p>
          <a:p>
            <a:endParaRPr lang="en-US" dirty="0"/>
          </a:p>
          <a:p>
            <a:r>
              <a:rPr lang="en-US" dirty="0"/>
              <a:t>The primary reason is that these agents directly control the hardware setups, includin</a:t>
            </a:r>
            <a:r>
              <a:rPr lang="en-US" b="0" dirty="0"/>
              <a:t>g power management, UART connections, Ethernet, and in some cases JTAG interface.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about the build server? Any guess why it’s not just a cloud VM?</a:t>
            </a:r>
          </a:p>
          <a:p>
            <a:endParaRPr lang="en-US" b="0" dirty="0"/>
          </a:p>
          <a:p>
            <a:r>
              <a:rPr lang="en-US" b="0" dirty="0"/>
              <a:t>Build servers needs in the local network - even if they are physical or virtual machines - because the builds </a:t>
            </a:r>
            <a:r>
              <a:rPr lang="en-US" dirty="0"/>
              <a:t>require a lot of computational resources and specific licenses – a good example are the FPGA projects – requiring Xilinx or Quartus license.</a:t>
            </a:r>
          </a:p>
        </p:txBody>
      </p:sp>
      <p:sp>
        <p:nvSpPr>
          <p:cNvPr id="4" name="Slide Number Placeholder 3">
            <a:extLst>
              <a:ext uri="{FF2B5EF4-FFF2-40B4-BE49-F238E27FC236}">
                <a16:creationId xmlns:a16="http://schemas.microsoft.com/office/drawing/2014/main" id="{DAD0B93B-3521-F5A7-DF6C-3DBACFFD24C2}"/>
              </a:ext>
            </a:extLst>
          </p:cNvPr>
          <p:cNvSpPr>
            <a:spLocks noGrp="1"/>
          </p:cNvSpPr>
          <p:nvPr>
            <p:ph type="sldNum" sz="quarter" idx="5"/>
          </p:nvPr>
        </p:nvSpPr>
        <p:spPr/>
        <p:txBody>
          <a:bodyPr/>
          <a:lstStyle/>
          <a:p>
            <a:fld id="{0FF3C830-19F9-492B-810D-838AB6E25F26}" type="slidenum">
              <a:rPr lang="en-US" smtClean="0"/>
              <a:t>9</a:t>
            </a:fld>
            <a:endParaRPr lang="en-US"/>
          </a:p>
        </p:txBody>
      </p:sp>
    </p:spTree>
    <p:extLst>
      <p:ext uri="{BB962C8B-B14F-4D97-AF65-F5344CB8AC3E}">
        <p14:creationId xmlns:p14="http://schemas.microsoft.com/office/powerpoint/2010/main" val="276959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819150" y="-7144"/>
            <a:ext cx="7522368" cy="10294145"/>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392602" y="2070103"/>
            <a:ext cx="12861933" cy="3924299"/>
          </a:xfrm>
        </p:spPr>
        <p:txBody>
          <a:bodyPr anchor="b">
            <a:normAutofit/>
          </a:bodyPr>
          <a:lstStyle>
            <a:lvl1pPr algn="r">
              <a:defRPr sz="9000">
                <a:effectLst/>
              </a:defRPr>
            </a:lvl1pPr>
          </a:lstStyle>
          <a:p>
            <a:r>
              <a:rPr lang="en-US"/>
              <a:t>Click to edit Master title style</a:t>
            </a:r>
            <a:endParaRPr lang="en-US" dirty="0"/>
          </a:p>
        </p:txBody>
      </p:sp>
      <p:sp>
        <p:nvSpPr>
          <p:cNvPr id="3" name="Subtitle 2"/>
          <p:cNvSpPr>
            <a:spLocks noGrp="1"/>
          </p:cNvSpPr>
          <p:nvPr>
            <p:ph type="subTitle" idx="1"/>
          </p:nvPr>
        </p:nvSpPr>
        <p:spPr>
          <a:xfrm>
            <a:off x="6773066" y="5994401"/>
            <a:ext cx="10481468" cy="2082801"/>
          </a:xfrm>
        </p:spPr>
        <p:txBody>
          <a:bodyPr anchor="t">
            <a:normAutofit/>
          </a:bodyPr>
          <a:lstStyle>
            <a:lvl1pPr marL="0" indent="0" algn="r">
              <a:buNone/>
              <a:defRPr sz="3150">
                <a:solidFill>
                  <a:schemeClr val="tx1"/>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443B40-97AF-428E-A5A1-7AF6DD1BFB8F}" type="datetime3">
              <a:rPr lang="en-US" smtClean="0"/>
              <a:t>1 February 2025</a:t>
            </a:fld>
            <a:endParaRPr lang="en-US"/>
          </a:p>
        </p:txBody>
      </p:sp>
      <p:sp>
        <p:nvSpPr>
          <p:cNvPr id="5" name="Footer Placeholder 4"/>
          <p:cNvSpPr>
            <a:spLocks noGrp="1"/>
          </p:cNvSpPr>
          <p:nvPr>
            <p:ph type="ftr" sz="quarter" idx="11"/>
          </p:nvPr>
        </p:nvSpPr>
        <p:spPr>
          <a:xfrm>
            <a:off x="7998618" y="8824913"/>
            <a:ext cx="6486066" cy="547688"/>
          </a:xfrm>
        </p:spPr>
        <p:txBody>
          <a:bodyPr/>
          <a:lstStyle/>
          <a:p>
            <a:endParaRPr lang="en-US"/>
          </a:p>
        </p:txBody>
      </p:sp>
      <p:sp>
        <p:nvSpPr>
          <p:cNvPr id="6" name="Slide Number Placeholder 5"/>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40121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6467" y="7099298"/>
            <a:ext cx="15028067" cy="850107"/>
          </a:xfrm>
        </p:spPr>
        <p:txBody>
          <a:bodyPr anchor="b">
            <a:normAutofit/>
          </a:bodyPr>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9018" y="1398168"/>
            <a:ext cx="12338916" cy="474746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2226467" y="7949405"/>
            <a:ext cx="15028067" cy="740568"/>
          </a:xfrm>
        </p:spPr>
        <p:txBody>
          <a:bodyPr>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65E65E1E-B9D0-4EDE-BE6E-54A99D36E61C}" type="datetime3">
              <a:rPr lang="en-US" smtClean="0"/>
              <a:t>1 February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3128945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226469" y="1028700"/>
            <a:ext cx="15028067" cy="4572000"/>
          </a:xfrm>
        </p:spPr>
        <p:txBody>
          <a:bodyPr anchor="ctr">
            <a:normAutofit/>
          </a:bodyPr>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226469" y="6515100"/>
            <a:ext cx="15028070" cy="2171700"/>
          </a:xfrm>
        </p:spPr>
        <p:txBody>
          <a:bodyPr anchor="ctr">
            <a:normAutofit/>
          </a:bodyPr>
          <a:lstStyle>
            <a:lvl1pPr marL="0" indent="0" algn="ctr">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E65E1E-B9D0-4EDE-BE6E-54A99D36E61C}" type="datetime3">
              <a:rPr lang="en-US" smtClean="0"/>
              <a:t>1 February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1613881775"/>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2397918" y="1294535"/>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5" name="TextBox 14"/>
          <p:cNvSpPr txBox="1"/>
          <p:nvPr/>
        </p:nvSpPr>
        <p:spPr>
          <a:xfrm>
            <a:off x="16340138" y="422909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2" name="Title 1"/>
          <p:cNvSpPr>
            <a:spLocks noGrp="1"/>
          </p:cNvSpPr>
          <p:nvPr>
            <p:ph type="title"/>
          </p:nvPr>
        </p:nvSpPr>
        <p:spPr>
          <a:xfrm>
            <a:off x="3312318" y="1028701"/>
            <a:ext cx="13485018" cy="4114799"/>
          </a:xfrm>
        </p:spPr>
        <p:txBody>
          <a:bodyPr anchor="ctr">
            <a:normAutofit/>
          </a:bodyPr>
          <a:lstStyle>
            <a:lvl1pPr algn="ctr">
              <a:defRPr sz="48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3655217" y="5143499"/>
            <a:ext cx="12799223" cy="571500"/>
          </a:xfrm>
        </p:spPr>
        <p:txBody>
          <a:bodyPr anchor="ctr">
            <a:normAutofit/>
          </a:bodyPr>
          <a:lstStyle>
            <a:lvl1pPr marL="0" indent="0">
              <a:buFontTx/>
              <a:buNone/>
              <a:defRPr sz="27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2226467" y="6515100"/>
            <a:ext cx="15028067" cy="2171700"/>
          </a:xfrm>
        </p:spPr>
        <p:txBody>
          <a:bodyPr anchor="ctr">
            <a:normAutofit/>
          </a:bodyPr>
          <a:lstStyle>
            <a:lvl1pPr marL="0" indent="0" algn="ctr">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E65E1E-B9D0-4EDE-BE6E-54A99D36E61C}" type="datetime3">
              <a:rPr lang="en-US" smtClean="0"/>
              <a:t>1 February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663022736"/>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226470" y="4962872"/>
            <a:ext cx="15028064" cy="2203200"/>
          </a:xfrm>
        </p:spPr>
        <p:txBody>
          <a:bodyPr anchor="b">
            <a:normAutofit/>
          </a:bodyPr>
          <a:lstStyle>
            <a:lvl1pPr algn="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226468" y="7166072"/>
            <a:ext cx="15028065" cy="1290600"/>
          </a:xfrm>
        </p:spPr>
        <p:txBody>
          <a:bodyPr anchor="t">
            <a:normAutofit/>
          </a:bodyPr>
          <a:lstStyle>
            <a:lvl1pPr marL="0" indent="0" algn="r">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E65E1E-B9D0-4EDE-BE6E-54A99D36E61C}" type="datetime3">
              <a:rPr lang="en-US" smtClean="0"/>
              <a:t>1 February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76787772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2397918" y="1294535"/>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5" name="TextBox 14"/>
          <p:cNvSpPr txBox="1"/>
          <p:nvPr/>
        </p:nvSpPr>
        <p:spPr>
          <a:xfrm>
            <a:off x="16340138" y="422909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2" name="Title 1"/>
          <p:cNvSpPr>
            <a:spLocks noGrp="1"/>
          </p:cNvSpPr>
          <p:nvPr>
            <p:ph type="title"/>
          </p:nvPr>
        </p:nvSpPr>
        <p:spPr>
          <a:xfrm>
            <a:off x="3312318" y="1028701"/>
            <a:ext cx="13485018" cy="4114799"/>
          </a:xfrm>
        </p:spPr>
        <p:txBody>
          <a:bodyPr anchor="ctr">
            <a:normAutofit/>
          </a:bodyPr>
          <a:lstStyle>
            <a:lvl1pPr algn="ctr">
              <a:defRPr sz="48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226470" y="5829300"/>
            <a:ext cx="15028065" cy="1333500"/>
          </a:xfrm>
        </p:spPr>
        <p:txBody>
          <a:bodyPr vert="horz" lIns="91440" tIns="45720" rIns="91440" bIns="45720" rtlCol="0" anchor="b">
            <a:normAutofit/>
          </a:bodyPr>
          <a:lstStyle>
            <a:lvl1pPr algn="r">
              <a:buNone/>
              <a:defRPr lang="en-US" sz="36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2226468" y="7162800"/>
            <a:ext cx="15028065" cy="1524000"/>
          </a:xfrm>
        </p:spPr>
        <p:txBody>
          <a:bodyPr anchor="t">
            <a:normAutofit/>
          </a:bodyPr>
          <a:lstStyle>
            <a:lvl1pPr marL="0" indent="0" algn="r">
              <a:buNone/>
              <a:defRPr sz="27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E65E1E-B9D0-4EDE-BE6E-54A99D36E61C}" type="datetime3">
              <a:rPr lang="en-US" smtClean="0"/>
              <a:t>1 February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13476271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226470" y="1028701"/>
            <a:ext cx="15028068" cy="409098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2226469" y="5257800"/>
            <a:ext cx="15028070" cy="1257300"/>
          </a:xfrm>
        </p:spPr>
        <p:txBody>
          <a:bodyPr vert="horz" lIns="91440" tIns="45720" rIns="91440" bIns="45720" rtlCol="0" anchor="b">
            <a:normAutofit/>
          </a:bodyPr>
          <a:lstStyle>
            <a:lvl1pPr>
              <a:buNone/>
              <a:defRPr lang="en-US" sz="42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2226467" y="6515100"/>
            <a:ext cx="15028070" cy="2171700"/>
          </a:xfrm>
        </p:spPr>
        <p:txBody>
          <a:bodyPr anchor="t">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E65E1E-B9D0-4EDE-BE6E-54A99D36E61C}" type="datetime3">
              <a:rPr lang="en-US" smtClean="0"/>
              <a:t>1 February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1975429291"/>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1D418-6080-4680-83A5-5C9FD24B0957}" type="datetime3">
              <a:rPr lang="en-US" smtClean="0"/>
              <a:t>1 February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4088107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98983" y="1028700"/>
            <a:ext cx="2655554" cy="7658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6468" y="1028700"/>
            <a:ext cx="12029613" cy="76581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5B5971-D210-4856-A346-2CBFA6D79929}" type="datetime3">
              <a:rPr lang="en-US" smtClean="0"/>
              <a:t>1 February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1380331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with Sub Header">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7DEF11BB-C904-5C9F-F364-E905AEE95158}"/>
              </a:ext>
            </a:extLst>
          </p:cNvPr>
          <p:cNvSpPr>
            <a:spLocks noGrp="1"/>
          </p:cNvSpPr>
          <p:nvPr>
            <p:ph type="body" sz="quarter" idx="16" hasCustomPrompt="1"/>
          </p:nvPr>
        </p:nvSpPr>
        <p:spPr>
          <a:xfrm>
            <a:off x="626400" y="2046600"/>
            <a:ext cx="17016750" cy="405000"/>
          </a:xfrm>
          <a:prstGeom prst="rect">
            <a:avLst/>
          </a:prstGeom>
        </p:spPr>
        <p:txBody>
          <a:bodyPr lIns="0" tIns="0" rIns="0" bIns="0">
            <a:noAutofit/>
          </a:bodyPr>
          <a:lstStyle>
            <a:lvl1pPr marL="14288" indent="0" algn="l">
              <a:buNone/>
              <a:defRPr sz="2700" b="0" i="0" cap="none" baseline="0">
                <a:solidFill>
                  <a:schemeClr val="bg2">
                    <a:lumMod val="75000"/>
                  </a:schemeClr>
                </a:solidFill>
                <a:latin typeface="Barlow SemiBold" pitchFamily="2" charset="77"/>
              </a:defRPr>
            </a:lvl1pPr>
          </a:lstStyle>
          <a:p>
            <a:pPr lvl="0"/>
            <a:r>
              <a:rPr lang="en-GB"/>
              <a:t>Click to Add </a:t>
            </a:r>
            <a:r>
              <a:rPr lang="en-GB" err="1"/>
              <a:t>Subheader</a:t>
            </a:r>
            <a:r>
              <a:rPr lang="en-GB"/>
              <a:t> in Barlow </a:t>
            </a:r>
            <a:r>
              <a:rPr lang="en-GB" err="1"/>
              <a:t>SemiBold</a:t>
            </a:r>
            <a:r>
              <a:rPr lang="en-GB"/>
              <a:t> 18 pt., Max One Line, Title Case</a:t>
            </a:r>
            <a:endParaRPr lang="en-US"/>
          </a:p>
        </p:txBody>
      </p:sp>
      <p:sp>
        <p:nvSpPr>
          <p:cNvPr id="8" name="Content Placeholder 2">
            <a:extLst>
              <a:ext uri="{FF2B5EF4-FFF2-40B4-BE49-F238E27FC236}">
                <a16:creationId xmlns:a16="http://schemas.microsoft.com/office/drawing/2014/main" id="{C5935695-BFE1-8BD6-08ED-49D19A252EC8}"/>
              </a:ext>
            </a:extLst>
          </p:cNvPr>
          <p:cNvSpPr>
            <a:spLocks noGrp="1"/>
          </p:cNvSpPr>
          <p:nvPr>
            <p:ph idx="11"/>
          </p:nvPr>
        </p:nvSpPr>
        <p:spPr>
          <a:xfrm>
            <a:off x="626400" y="2883600"/>
            <a:ext cx="17037000" cy="6787800"/>
          </a:xfrm>
          <a:prstGeom prst="rect">
            <a:avLst/>
          </a:prstGeom>
        </p:spPr>
        <p:txBody>
          <a:bodyPr>
            <a:noAutofit/>
          </a:bodyPr>
          <a:lstStyle>
            <a:lvl1pPr marL="0" indent="0">
              <a:spcAft>
                <a:spcPts val="900"/>
              </a:spcAft>
              <a:buFontTx/>
              <a:buNone/>
              <a:defRPr>
                <a:solidFill>
                  <a:schemeClr val="tx1"/>
                </a:solidFill>
              </a:defRPr>
            </a:lvl1pPr>
            <a:lvl2pPr marL="685800" indent="-342900">
              <a:spcAft>
                <a:spcPts val="900"/>
              </a:spcAft>
              <a:tabLst/>
              <a:defRPr>
                <a:solidFill>
                  <a:schemeClr val="tx1"/>
                </a:solidFill>
              </a:defRPr>
            </a:lvl2pPr>
            <a:lvl3pPr marL="1300163" indent="-333375">
              <a:spcAft>
                <a:spcPts val="900"/>
              </a:spcAft>
              <a:tabLst/>
              <a:defRPr>
                <a:solidFill>
                  <a:schemeClr val="tx1"/>
                </a:solidFill>
              </a:defRPr>
            </a:lvl3pPr>
            <a:lvl4pPr>
              <a:spcAft>
                <a:spcPts val="900"/>
              </a:spcAft>
              <a:defRPr>
                <a:solidFill>
                  <a:schemeClr val="tx1"/>
                </a:solidFill>
              </a:defRPr>
            </a:lvl4pPr>
            <a:lvl5pPr marL="2057400" indent="-342900">
              <a:buSzPct val="90000"/>
              <a:buFont typeface="Arial" panose="020B0604020202020204" pitchFamily="34" charset="0"/>
              <a:buChar char="•"/>
              <a:defRPr sz="1800"/>
            </a:lvl5pPr>
            <a:lvl6pPr marL="2057400" indent="-342900">
              <a:buSzPct val="90000"/>
              <a:buFont typeface="Arial" panose="020B0604020202020204" pitchFamily="34" charset="0"/>
              <a:buChar char="•"/>
              <a:defRPr sz="1800"/>
            </a:lvl6pPr>
            <a:lvl7pPr marL="2057400" indent="-342900">
              <a:buSzPct val="90000"/>
              <a:buFont typeface="Arial" panose="020B0604020202020204" pitchFamily="34" charset="0"/>
              <a:buChar char="•"/>
              <a:defRPr sz="1800"/>
            </a:lvl7pPr>
            <a:lvl8pPr marL="2057400" indent="-342900">
              <a:buSzPct val="90000"/>
              <a:buFont typeface="Arial" panose="020B0604020202020204" pitchFamily="34" charset="0"/>
              <a:buChar char="•"/>
              <a:defRPr sz="1800"/>
            </a:lvl8pPr>
            <a:lvl9pPr marL="2057400" indent="-345600">
              <a:spcAft>
                <a:spcPts val="900"/>
              </a:spcAft>
              <a:buSzPct val="90000"/>
              <a:buFont typeface="Arial" panose="020B0604020202020204" pitchFamily="34" charset="0"/>
              <a:buChar char="•"/>
              <a:defRPr sz="1800"/>
            </a:lvl9pPr>
          </a:lstStyle>
          <a:p>
            <a:pPr lvl="0"/>
            <a:r>
              <a:rPr lang="en-US"/>
              <a:t>Click to edit Master text styles</a:t>
            </a:r>
          </a:p>
          <a:p>
            <a:pPr lvl="1"/>
            <a:r>
              <a:rPr lang="en-US"/>
              <a:t>Second level</a:t>
            </a:r>
          </a:p>
          <a:p>
            <a:pPr lvl="2"/>
            <a:r>
              <a:rPr lang="en-US"/>
              <a:t>Third level</a:t>
            </a:r>
          </a:p>
        </p:txBody>
      </p:sp>
      <p:sp>
        <p:nvSpPr>
          <p:cNvPr id="4" name="Legal Statement">
            <a:extLst>
              <a:ext uri="{FF2B5EF4-FFF2-40B4-BE49-F238E27FC236}">
                <a16:creationId xmlns:a16="http://schemas.microsoft.com/office/drawing/2014/main" id="{A88B1579-377C-8586-6E52-6B200302CCC1}"/>
              </a:ext>
            </a:extLst>
          </p:cNvPr>
          <p:cNvSpPr>
            <a:spLocks noGrp="1"/>
          </p:cNvSpPr>
          <p:nvPr>
            <p:ph type="ftr" sz="quarter" idx="3"/>
          </p:nvPr>
        </p:nvSpPr>
        <p:spPr>
          <a:xfrm>
            <a:off x="998219" y="9873836"/>
            <a:ext cx="7855269" cy="216000"/>
          </a:xfrm>
          <a:prstGeom prst="rect">
            <a:avLst/>
          </a:prstGeom>
          <a:noFill/>
        </p:spPr>
        <p:txBody>
          <a:bodyPr vert="horz" lIns="0" tIns="0" rIns="0" bIns="0" rtlCol="0" anchor="ctr" anchorCtr="0">
            <a:noAutofit/>
          </a:bodyPr>
          <a:lstStyle>
            <a:lvl1pPr algn="l">
              <a:lnSpc>
                <a:spcPct val="90000"/>
              </a:lnSpc>
              <a:defRPr lang="en-US" sz="900" b="0" i="0" smtClean="0">
                <a:solidFill>
                  <a:schemeClr val="tx1"/>
                </a:solidFill>
                <a:latin typeface="Barlow" pitchFamily="2" charset="77"/>
                <a:cs typeface="Arial" panose="020B0604020202020204" pitchFamily="34" charset="0"/>
              </a:defRPr>
            </a:lvl1pPr>
          </a:lstStyle>
          <a:p>
            <a:endParaRPr lang="en-US"/>
          </a:p>
        </p:txBody>
      </p:sp>
      <p:sp>
        <p:nvSpPr>
          <p:cNvPr id="5" name="Slide Number Placeholder 3">
            <a:extLst>
              <a:ext uri="{FF2B5EF4-FFF2-40B4-BE49-F238E27FC236}">
                <a16:creationId xmlns:a16="http://schemas.microsoft.com/office/drawing/2014/main" id="{A253026E-B5C4-FD0A-19D4-0B5461FD627C}"/>
              </a:ext>
            </a:extLst>
          </p:cNvPr>
          <p:cNvSpPr>
            <a:spLocks noGrp="1"/>
          </p:cNvSpPr>
          <p:nvPr>
            <p:ph type="sldNum" sz="quarter" idx="4"/>
          </p:nvPr>
        </p:nvSpPr>
        <p:spPr>
          <a:xfrm>
            <a:off x="626402" y="9873836"/>
            <a:ext cx="371817" cy="216000"/>
          </a:xfrm>
          <a:prstGeom prst="rect">
            <a:avLst/>
          </a:prstGeom>
        </p:spPr>
        <p:txBody>
          <a:bodyPr vert="horz" lIns="0" tIns="91440" rIns="91440" bIns="91440" rtlCol="0" anchor="ctr" anchorCtr="0"/>
          <a:lstStyle>
            <a:lvl1pPr algn="l">
              <a:lnSpc>
                <a:spcPct val="80000"/>
              </a:lnSpc>
              <a:defRPr lang="en-US" sz="900" b="0" i="0" kern="1200" smtClean="0">
                <a:solidFill>
                  <a:schemeClr val="tx1"/>
                </a:solidFill>
                <a:latin typeface="Barlow" pitchFamily="2" charset="77"/>
                <a:ea typeface="+mn-ea"/>
                <a:cs typeface="Arial" panose="020B0604020202020204" pitchFamily="34" charset="0"/>
              </a:defRPr>
            </a:lvl1pPr>
          </a:lstStyle>
          <a:p>
            <a:fld id="{05CC9E85-1109-4748-B6E6-10077E9BEB58}" type="slidenum">
              <a:rPr lang="en-US" smtClean="0"/>
              <a:t>‹#›</a:t>
            </a:fld>
            <a:endParaRPr lang="en-US"/>
          </a:p>
        </p:txBody>
      </p:sp>
      <p:sp>
        <p:nvSpPr>
          <p:cNvPr id="6" name="Title 5">
            <a:extLst>
              <a:ext uri="{FF2B5EF4-FFF2-40B4-BE49-F238E27FC236}">
                <a16:creationId xmlns:a16="http://schemas.microsoft.com/office/drawing/2014/main" id="{AA1A507F-49ED-2628-38B9-7F81817B7B96}"/>
              </a:ext>
            </a:extLst>
          </p:cNvPr>
          <p:cNvSpPr>
            <a:spLocks noGrp="1"/>
          </p:cNvSpPr>
          <p:nvPr>
            <p:ph type="title" hasCustomPrompt="1"/>
          </p:nvPr>
        </p:nvSpPr>
        <p:spPr>
          <a:xfrm>
            <a:off x="626400" y="960120"/>
            <a:ext cx="15120000" cy="675000"/>
          </a:xfrm>
        </p:spPr>
        <p:txBody>
          <a:bodyPr tIns="36576" anchor="t" anchorCtr="0"/>
          <a:lstStyle>
            <a:lvl1pPr algn="l">
              <a:defRPr sz="4800" b="0" i="0" spc="0" baseline="0">
                <a:latin typeface="Barlow Medium" pitchFamily="2" charset="77"/>
              </a:defRPr>
            </a:lvl1pPr>
          </a:lstStyle>
          <a:p>
            <a:r>
              <a:rPr lang="en-GB"/>
              <a:t>Click to Add Title in Barlow Medium 32 pt. Title Case</a:t>
            </a:r>
            <a:endParaRPr lang="en-US"/>
          </a:p>
        </p:txBody>
      </p:sp>
    </p:spTree>
    <p:extLst>
      <p:ext uri="{BB962C8B-B14F-4D97-AF65-F5344CB8AC3E}">
        <p14:creationId xmlns:p14="http://schemas.microsoft.com/office/powerpoint/2010/main" val="287374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a:t>Click to Edit</a:t>
            </a:r>
          </a:p>
        </p:txBody>
      </p:sp>
      <p:sp>
        <p:nvSpPr>
          <p:cNvPr id="7" name="Content Placeholder 2"/>
          <p:cNvSpPr>
            <a:spLocks noGrp="1"/>
          </p:cNvSpPr>
          <p:nvPr>
            <p:ph idx="1"/>
          </p:nvPr>
        </p:nvSpPr>
        <p:spPr>
          <a:xfrm>
            <a:off x="533402" y="1600200"/>
            <a:ext cx="8337551" cy="7372350"/>
          </a:xfrm>
        </p:spPr>
        <p:txBody>
          <a:bodyPr lIns="0" tIns="0" rIns="0" bIns="0"/>
          <a:lstStyle>
            <a:lvl1pPr>
              <a:defRPr/>
            </a:lvl1pPr>
            <a:lvl2pPr marL="685800" indent="-342900" algn="l" defTabSz="685800" rtl="0" eaLnBrk="1" latinLnBrk="0" hangingPunct="1">
              <a:spcBef>
                <a:spcPct val="20000"/>
              </a:spcBef>
              <a:buClr>
                <a:srgbClr val="1E4056"/>
              </a:buClr>
              <a:buFont typeface="Wingdings" charset="2"/>
              <a:buChar char="§"/>
              <a:defRPr/>
            </a:lvl2pPr>
            <a:lvl3pPr marL="1028700" indent="-342900" algn="l" defTabSz="685800" rtl="0" eaLnBrk="1" latinLnBrk="0" hangingPunct="1">
              <a:spcBef>
                <a:spcPct val="20000"/>
              </a:spcBef>
              <a:buClr>
                <a:srgbClr val="1E4056"/>
              </a:buClr>
              <a:buSzPct val="100000"/>
              <a:buFont typeface="Wingdings" panose="05000000000000000000" pitchFamily="2" charset="2"/>
              <a:buChar char="§"/>
              <a:defRPr/>
            </a:lvl3pPr>
            <a:lvl4pPr marL="1371600" indent="-342900" algn="l" defTabSz="685800" rtl="0" eaLnBrk="1" latinLnBrk="0" hangingPunct="1">
              <a:spcBef>
                <a:spcPct val="20000"/>
              </a:spcBef>
              <a:buClr>
                <a:srgbClr val="1E4056"/>
              </a:buClr>
              <a:buSzPct val="100000"/>
              <a:buFont typeface="Wingdings" panose="05000000000000000000" pitchFamily="2" charset="2"/>
              <a:buChar char="§"/>
              <a:defRPr/>
            </a:lvl4pPr>
            <a:lvl5pPr marL="1714500" indent="-342900" algn="l" defTabSz="685800" rtl="0" eaLnBrk="1" latinLnBrk="0" hangingPunct="1">
              <a:spcBef>
                <a:spcPct val="20000"/>
              </a:spcBef>
              <a:buClr>
                <a:srgbClr val="1E4056"/>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9404351" y="1600201"/>
            <a:ext cx="8337551" cy="7394171"/>
          </a:xfrm>
        </p:spPr>
        <p:txBody>
          <a:bodyPr lIns="0" tIns="0" rIns="0" bIns="0"/>
          <a:lstStyle>
            <a:lvl1pPr>
              <a:defRPr/>
            </a:lvl1pPr>
            <a:lvl2pPr marL="685800" indent="-342900" algn="l" defTabSz="685800" rtl="0" eaLnBrk="1" latinLnBrk="0" hangingPunct="1">
              <a:spcBef>
                <a:spcPct val="20000"/>
              </a:spcBef>
              <a:buClr>
                <a:srgbClr val="1E4056"/>
              </a:buClr>
              <a:buFont typeface="Wingdings" charset="2"/>
              <a:buChar char="§"/>
              <a:defRPr/>
            </a:lvl2pPr>
            <a:lvl3pPr marL="1028700" indent="-342900" algn="l" defTabSz="685800" rtl="0" eaLnBrk="1" latinLnBrk="0" hangingPunct="1">
              <a:spcBef>
                <a:spcPct val="20000"/>
              </a:spcBef>
              <a:buClr>
                <a:srgbClr val="1E4056"/>
              </a:buClr>
              <a:buSzPct val="100000"/>
              <a:buFont typeface="Wingdings" panose="05000000000000000000" pitchFamily="2" charset="2"/>
              <a:buChar char="§"/>
              <a:defRPr/>
            </a:lvl3pPr>
            <a:lvl4pPr marL="1371600" indent="-342900" algn="l" defTabSz="685800" rtl="0" eaLnBrk="1" latinLnBrk="0" hangingPunct="1">
              <a:spcBef>
                <a:spcPct val="20000"/>
              </a:spcBef>
              <a:buClr>
                <a:srgbClr val="1E4056"/>
              </a:buClr>
              <a:buSzPct val="100000"/>
              <a:buFont typeface="Wingdings" panose="05000000000000000000" pitchFamily="2" charset="2"/>
              <a:buChar char="§"/>
              <a:defRPr/>
            </a:lvl4pPr>
            <a:lvl5pPr marL="1714500" indent="-342900" algn="l" defTabSz="685800" rtl="0" eaLnBrk="1" latinLnBrk="0" hangingPunct="1">
              <a:spcBef>
                <a:spcPct val="20000"/>
              </a:spcBef>
              <a:buClr>
                <a:srgbClr val="1E4056"/>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9102E25B-9495-E746-87BD-2882D0AE3EEB}"/>
              </a:ext>
            </a:extLst>
          </p:cNvPr>
          <p:cNvCxnSpPr/>
          <p:nvPr userDrawn="1"/>
        </p:nvCxnSpPr>
        <p:spPr>
          <a:xfrm>
            <a:off x="9144000" y="1600200"/>
            <a:ext cx="0" cy="7372350"/>
          </a:xfrm>
          <a:prstGeom prst="line">
            <a:avLst/>
          </a:prstGeom>
          <a:ln w="158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3AB27229-C21B-3B41-A68B-393301622845}"/>
              </a:ext>
            </a:extLst>
          </p:cNvPr>
          <p:cNvSpPr>
            <a:spLocks noGrp="1"/>
          </p:cNvSpPr>
          <p:nvPr>
            <p:ph type="ftr" sz="quarter" idx="3"/>
          </p:nvPr>
        </p:nvSpPr>
        <p:spPr>
          <a:xfrm>
            <a:off x="3106637" y="9682988"/>
            <a:ext cx="8870157" cy="464984"/>
          </a:xfrm>
          <a:prstGeom prst="rect">
            <a:avLst/>
          </a:prstGeom>
        </p:spPr>
        <p:txBody>
          <a:bodyPr vert="horz" lIns="0" tIns="0" rIns="0" bIns="0" rtlCol="0" anchor="ctr" anchorCtr="0"/>
          <a:lstStyle>
            <a:lvl1pPr algn="r" rtl="0">
              <a:defRPr sz="1500" i="1">
                <a:solidFill>
                  <a:schemeClr val="tx2"/>
                </a:solidFill>
              </a:defRPr>
            </a:lvl1pPr>
          </a:lstStyle>
          <a:p>
            <a:pPr algn="l"/>
            <a:endParaRPr lang="en-US" dirty="0"/>
          </a:p>
        </p:txBody>
      </p:sp>
      <p:sp>
        <p:nvSpPr>
          <p:cNvPr id="11" name="Slide Number Placeholder 5">
            <a:extLst>
              <a:ext uri="{FF2B5EF4-FFF2-40B4-BE49-F238E27FC236}">
                <a16:creationId xmlns:a16="http://schemas.microsoft.com/office/drawing/2014/main" id="{0BF784B2-6FEA-6E4B-A894-742733DE66A5}"/>
              </a:ext>
            </a:extLst>
          </p:cNvPr>
          <p:cNvSpPr>
            <a:spLocks noGrp="1"/>
          </p:cNvSpPr>
          <p:nvPr>
            <p:ph type="sldNum" sz="quarter" idx="4"/>
          </p:nvPr>
        </p:nvSpPr>
        <p:spPr>
          <a:xfrm>
            <a:off x="0" y="9676798"/>
            <a:ext cx="975966" cy="464984"/>
          </a:xfrm>
          <a:prstGeom prst="rect">
            <a:avLst/>
          </a:prstGeom>
        </p:spPr>
        <p:txBody>
          <a:bodyPr vert="horz" lIns="0" tIns="0" rIns="0" bIns="0" rtlCol="0" anchor="ctr" anchorCtr="0"/>
          <a:lstStyle>
            <a:lvl1pPr marL="0" marR="0" indent="0" algn="r" defTabSz="1371600" rtl="0" eaLnBrk="1" fontAlgn="auto" latinLnBrk="0" hangingPunct="1">
              <a:lnSpc>
                <a:spcPct val="100000"/>
              </a:lnSpc>
              <a:spcBef>
                <a:spcPts val="0"/>
              </a:spcBef>
              <a:spcAft>
                <a:spcPts val="0"/>
              </a:spcAft>
              <a:buClrTx/>
              <a:buSzTx/>
              <a:buFontTx/>
              <a:buNone/>
              <a:tabLst/>
              <a:defRPr kumimoji="0" lang="en-US" sz="1500" b="1" i="0" u="none" strike="noStrike" kern="1200" cap="none" spc="0" normalizeH="0" baseline="0">
                <a:ln>
                  <a:noFill/>
                </a:ln>
                <a:solidFill>
                  <a:srgbClr val="000000"/>
                </a:solidFill>
                <a:effectLst/>
                <a:uLnTx/>
                <a:uFillTx/>
                <a:latin typeface="+mn-lt"/>
                <a:ea typeface="+mn-ea"/>
                <a:cs typeface="+mn-cs"/>
              </a:defRPr>
            </a:lvl1pPr>
          </a:lstStyle>
          <a:p>
            <a:pPr>
              <a:defRPr/>
            </a:pPr>
            <a:fld id="{A9CE67A1-BA7F-A74E-B5D7-615746DEEC2B}" type="slidenum">
              <a:rPr lang="en-US" b="0" smtClean="0">
                <a:solidFill>
                  <a:srgbClr val="555659"/>
                </a:solidFill>
              </a:rPr>
              <a:pPr>
                <a:defRPr/>
              </a:pPr>
              <a:t>‹#›</a:t>
            </a:fld>
            <a:r>
              <a:rPr lang="en-US" b="0" dirty="0">
                <a:solidFill>
                  <a:srgbClr val="555659"/>
                </a:solidFill>
              </a:rPr>
              <a:t> </a:t>
            </a:r>
            <a:r>
              <a:rPr lang="en-US" sz="2400" b="0" i="1" normalizeH="1" baseline="-11000" dirty="0">
                <a:solidFill>
                  <a:srgbClr val="3CB7E3"/>
                </a:solidFill>
              </a:rPr>
              <a:t>//</a:t>
            </a:r>
            <a:endParaRPr lang="en-US" sz="2400" b="0" baseline="-11000" dirty="0">
              <a:solidFill>
                <a:srgbClr val="3CB7E3"/>
              </a:solidFill>
            </a:endParaRPr>
          </a:p>
        </p:txBody>
      </p:sp>
      <p:sp>
        <p:nvSpPr>
          <p:cNvPr id="15" name="Date Placeholder 3">
            <a:extLst>
              <a:ext uri="{FF2B5EF4-FFF2-40B4-BE49-F238E27FC236}">
                <a16:creationId xmlns:a16="http://schemas.microsoft.com/office/drawing/2014/main" id="{84CBCDC0-8EDF-4141-A4F7-5207DE44A75D}"/>
              </a:ext>
            </a:extLst>
          </p:cNvPr>
          <p:cNvSpPr>
            <a:spLocks noGrp="1"/>
          </p:cNvSpPr>
          <p:nvPr>
            <p:ph type="dt" sz="half" idx="2"/>
          </p:nvPr>
        </p:nvSpPr>
        <p:spPr>
          <a:xfrm>
            <a:off x="1048111" y="9676798"/>
            <a:ext cx="1606025" cy="464984"/>
          </a:xfrm>
          <a:prstGeom prst="rect">
            <a:avLst/>
          </a:prstGeom>
        </p:spPr>
        <p:txBody>
          <a:bodyPr lIns="0" tIns="0" rIns="0" bIns="0" anchor="ctr" anchorCtr="0"/>
          <a:lstStyle>
            <a:lvl1pPr>
              <a:defRPr lang="en-US" sz="1500" i="1" kern="1200" smtClean="0">
                <a:solidFill>
                  <a:srgbClr val="000000"/>
                </a:solidFill>
                <a:latin typeface="+mn-lt"/>
                <a:ea typeface="+mn-ea"/>
                <a:cs typeface="+mn-cs"/>
              </a:defRPr>
            </a:lvl1pPr>
          </a:lstStyle>
          <a:p>
            <a:fld id="{72DE2C55-9379-406A-99E6-5303767A5C91}" type="datetime3">
              <a:rPr lang="en-US" i="0" smtClean="0">
                <a:solidFill>
                  <a:srgbClr val="555659"/>
                </a:solidFill>
              </a:rPr>
              <a:t>1 February 2025</a:t>
            </a:fld>
            <a:endParaRPr lang="en-US" dirty="0"/>
          </a:p>
        </p:txBody>
      </p:sp>
    </p:spTree>
    <p:extLst>
      <p:ext uri="{BB962C8B-B14F-4D97-AF65-F5344CB8AC3E}">
        <p14:creationId xmlns:p14="http://schemas.microsoft.com/office/powerpoint/2010/main" val="48123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C4D6C-BEAC-4298-B408-C51B4CF2C0BC}" type="datetime3">
              <a:rPr lang="en-US" smtClean="0"/>
              <a:t>1 February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6427785" y="8800697"/>
            <a:ext cx="826751" cy="547688"/>
          </a:xfrm>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464460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a:t>Click to Edit</a:t>
            </a:r>
          </a:p>
        </p:txBody>
      </p:sp>
      <p:sp>
        <p:nvSpPr>
          <p:cNvPr id="7" name="Content Placeholder 2"/>
          <p:cNvSpPr>
            <a:spLocks noGrp="1"/>
          </p:cNvSpPr>
          <p:nvPr>
            <p:ph idx="1"/>
          </p:nvPr>
        </p:nvSpPr>
        <p:spPr>
          <a:xfrm>
            <a:off x="533402" y="1600200"/>
            <a:ext cx="8337551" cy="7372350"/>
          </a:xfrm>
        </p:spPr>
        <p:txBody>
          <a:bodyPr lIns="0" tIns="0" rIns="0" bIns="0"/>
          <a:lstStyle>
            <a:lvl1pPr>
              <a:defRPr/>
            </a:lvl1pPr>
            <a:lvl2pPr marL="685800" indent="-342900" algn="l" defTabSz="685800" rtl="0" eaLnBrk="1" latinLnBrk="0" hangingPunct="1">
              <a:spcBef>
                <a:spcPct val="20000"/>
              </a:spcBef>
              <a:buClr>
                <a:srgbClr val="1E4056"/>
              </a:buClr>
              <a:buFont typeface="Wingdings" charset="2"/>
              <a:buChar char="§"/>
              <a:defRPr/>
            </a:lvl2pPr>
            <a:lvl3pPr marL="1028700" indent="-342900" algn="l" defTabSz="685800" rtl="0" eaLnBrk="1" latinLnBrk="0" hangingPunct="1">
              <a:spcBef>
                <a:spcPct val="20000"/>
              </a:spcBef>
              <a:buClr>
                <a:srgbClr val="1E4056"/>
              </a:buClr>
              <a:buSzPct val="100000"/>
              <a:buFont typeface="Wingdings" panose="05000000000000000000" pitchFamily="2" charset="2"/>
              <a:buChar char="§"/>
              <a:defRPr/>
            </a:lvl3pPr>
            <a:lvl4pPr marL="1371600" indent="-342900" algn="l" defTabSz="685800" rtl="0" eaLnBrk="1" latinLnBrk="0" hangingPunct="1">
              <a:spcBef>
                <a:spcPct val="20000"/>
              </a:spcBef>
              <a:buClr>
                <a:srgbClr val="1E4056"/>
              </a:buClr>
              <a:buSzPct val="100000"/>
              <a:buFont typeface="Wingdings" panose="05000000000000000000" pitchFamily="2" charset="2"/>
              <a:buChar char="§"/>
              <a:defRPr/>
            </a:lvl4pPr>
            <a:lvl5pPr marL="1714500" indent="-342900" algn="l" defTabSz="685800" rtl="0" eaLnBrk="1" latinLnBrk="0" hangingPunct="1">
              <a:spcBef>
                <a:spcPct val="20000"/>
              </a:spcBef>
              <a:buClr>
                <a:srgbClr val="1E4056"/>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9404351" y="1600201"/>
            <a:ext cx="8337551" cy="7394171"/>
          </a:xfrm>
        </p:spPr>
        <p:txBody>
          <a:bodyPr lIns="0" tIns="0" rIns="0" bIns="0"/>
          <a:lstStyle>
            <a:lvl1pPr>
              <a:defRPr/>
            </a:lvl1pPr>
            <a:lvl2pPr marL="685800" indent="-342900" algn="l" defTabSz="685800" rtl="0" eaLnBrk="1" latinLnBrk="0" hangingPunct="1">
              <a:spcBef>
                <a:spcPct val="20000"/>
              </a:spcBef>
              <a:buClr>
                <a:srgbClr val="1E4056"/>
              </a:buClr>
              <a:buFont typeface="Wingdings" charset="2"/>
              <a:buChar char="§"/>
              <a:defRPr/>
            </a:lvl2pPr>
            <a:lvl3pPr marL="1028700" indent="-342900" algn="l" defTabSz="685800" rtl="0" eaLnBrk="1" latinLnBrk="0" hangingPunct="1">
              <a:spcBef>
                <a:spcPct val="20000"/>
              </a:spcBef>
              <a:buClr>
                <a:srgbClr val="1E4056"/>
              </a:buClr>
              <a:buSzPct val="100000"/>
              <a:buFont typeface="Wingdings" panose="05000000000000000000" pitchFamily="2" charset="2"/>
              <a:buChar char="§"/>
              <a:defRPr/>
            </a:lvl3pPr>
            <a:lvl4pPr marL="1371600" indent="-342900" algn="l" defTabSz="685800" rtl="0" eaLnBrk="1" latinLnBrk="0" hangingPunct="1">
              <a:spcBef>
                <a:spcPct val="20000"/>
              </a:spcBef>
              <a:buClr>
                <a:srgbClr val="1E4056"/>
              </a:buClr>
              <a:buSzPct val="100000"/>
              <a:buFont typeface="Wingdings" panose="05000000000000000000" pitchFamily="2" charset="2"/>
              <a:buChar char="§"/>
              <a:defRPr/>
            </a:lvl4pPr>
            <a:lvl5pPr marL="1714500" indent="-342900" algn="l" defTabSz="685800" rtl="0" eaLnBrk="1" latinLnBrk="0" hangingPunct="1">
              <a:spcBef>
                <a:spcPct val="20000"/>
              </a:spcBef>
              <a:buClr>
                <a:srgbClr val="1E4056"/>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9102E25B-9495-E746-87BD-2882D0AE3EEB}"/>
              </a:ext>
            </a:extLst>
          </p:cNvPr>
          <p:cNvCxnSpPr/>
          <p:nvPr userDrawn="1"/>
        </p:nvCxnSpPr>
        <p:spPr>
          <a:xfrm>
            <a:off x="9144000" y="1600200"/>
            <a:ext cx="0" cy="7372350"/>
          </a:xfrm>
          <a:prstGeom prst="line">
            <a:avLst/>
          </a:prstGeom>
          <a:ln w="158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3AB27229-C21B-3B41-A68B-393301622845}"/>
              </a:ext>
            </a:extLst>
          </p:cNvPr>
          <p:cNvSpPr>
            <a:spLocks noGrp="1"/>
          </p:cNvSpPr>
          <p:nvPr>
            <p:ph type="ftr" sz="quarter" idx="3"/>
          </p:nvPr>
        </p:nvSpPr>
        <p:spPr>
          <a:xfrm>
            <a:off x="3106637" y="9682988"/>
            <a:ext cx="8870157" cy="464984"/>
          </a:xfrm>
          <a:prstGeom prst="rect">
            <a:avLst/>
          </a:prstGeom>
        </p:spPr>
        <p:txBody>
          <a:bodyPr vert="horz" lIns="0" tIns="0" rIns="0" bIns="0" rtlCol="0" anchor="ctr" anchorCtr="0"/>
          <a:lstStyle>
            <a:lvl1pPr algn="r" rtl="0">
              <a:defRPr sz="1500" i="1">
                <a:solidFill>
                  <a:schemeClr val="tx2"/>
                </a:solidFill>
              </a:defRPr>
            </a:lvl1pPr>
          </a:lstStyle>
          <a:p>
            <a:pPr algn="l"/>
            <a:endParaRPr lang="en-US" dirty="0"/>
          </a:p>
        </p:txBody>
      </p:sp>
      <p:sp>
        <p:nvSpPr>
          <p:cNvPr id="11" name="Slide Number Placeholder 5">
            <a:extLst>
              <a:ext uri="{FF2B5EF4-FFF2-40B4-BE49-F238E27FC236}">
                <a16:creationId xmlns:a16="http://schemas.microsoft.com/office/drawing/2014/main" id="{0BF784B2-6FEA-6E4B-A894-742733DE66A5}"/>
              </a:ext>
            </a:extLst>
          </p:cNvPr>
          <p:cNvSpPr>
            <a:spLocks noGrp="1"/>
          </p:cNvSpPr>
          <p:nvPr>
            <p:ph type="sldNum" sz="quarter" idx="4"/>
          </p:nvPr>
        </p:nvSpPr>
        <p:spPr>
          <a:xfrm>
            <a:off x="0" y="9676798"/>
            <a:ext cx="975966" cy="464984"/>
          </a:xfrm>
          <a:prstGeom prst="rect">
            <a:avLst/>
          </a:prstGeom>
        </p:spPr>
        <p:txBody>
          <a:bodyPr vert="horz" lIns="0" tIns="0" rIns="0" bIns="0" rtlCol="0" anchor="ctr" anchorCtr="0"/>
          <a:lstStyle>
            <a:lvl1pPr marL="0" marR="0" indent="0" algn="r" defTabSz="1371600" rtl="0" eaLnBrk="1" fontAlgn="auto" latinLnBrk="0" hangingPunct="1">
              <a:lnSpc>
                <a:spcPct val="100000"/>
              </a:lnSpc>
              <a:spcBef>
                <a:spcPts val="0"/>
              </a:spcBef>
              <a:spcAft>
                <a:spcPts val="0"/>
              </a:spcAft>
              <a:buClrTx/>
              <a:buSzTx/>
              <a:buFontTx/>
              <a:buNone/>
              <a:tabLst/>
              <a:defRPr kumimoji="0" lang="en-US" sz="1500" b="1" i="0" u="none" strike="noStrike" kern="1200" cap="none" spc="0" normalizeH="0" baseline="0">
                <a:ln>
                  <a:noFill/>
                </a:ln>
                <a:solidFill>
                  <a:srgbClr val="000000"/>
                </a:solidFill>
                <a:effectLst/>
                <a:uLnTx/>
                <a:uFillTx/>
                <a:latin typeface="+mn-lt"/>
                <a:ea typeface="+mn-ea"/>
                <a:cs typeface="+mn-cs"/>
              </a:defRPr>
            </a:lvl1pPr>
          </a:lstStyle>
          <a:p>
            <a:pPr>
              <a:defRPr/>
            </a:pPr>
            <a:fld id="{A9CE67A1-BA7F-A74E-B5D7-615746DEEC2B}" type="slidenum">
              <a:rPr lang="en-US" b="0" smtClean="0">
                <a:solidFill>
                  <a:srgbClr val="555659"/>
                </a:solidFill>
              </a:rPr>
              <a:pPr>
                <a:defRPr/>
              </a:pPr>
              <a:t>‹#›</a:t>
            </a:fld>
            <a:r>
              <a:rPr lang="en-US" b="0" dirty="0">
                <a:solidFill>
                  <a:srgbClr val="555659"/>
                </a:solidFill>
              </a:rPr>
              <a:t> </a:t>
            </a:r>
            <a:r>
              <a:rPr lang="en-US" sz="2400" b="0" i="1" normalizeH="1" baseline="-11000" dirty="0">
                <a:solidFill>
                  <a:srgbClr val="3CB7E3"/>
                </a:solidFill>
              </a:rPr>
              <a:t>//</a:t>
            </a:r>
            <a:endParaRPr lang="en-US" sz="2400" b="0" baseline="-11000" dirty="0">
              <a:solidFill>
                <a:srgbClr val="3CB7E3"/>
              </a:solidFill>
            </a:endParaRPr>
          </a:p>
        </p:txBody>
      </p:sp>
      <p:sp>
        <p:nvSpPr>
          <p:cNvPr id="15" name="Date Placeholder 3">
            <a:extLst>
              <a:ext uri="{FF2B5EF4-FFF2-40B4-BE49-F238E27FC236}">
                <a16:creationId xmlns:a16="http://schemas.microsoft.com/office/drawing/2014/main" id="{84CBCDC0-8EDF-4141-A4F7-5207DE44A75D}"/>
              </a:ext>
            </a:extLst>
          </p:cNvPr>
          <p:cNvSpPr>
            <a:spLocks noGrp="1"/>
          </p:cNvSpPr>
          <p:nvPr>
            <p:ph type="dt" sz="half" idx="2"/>
          </p:nvPr>
        </p:nvSpPr>
        <p:spPr>
          <a:xfrm>
            <a:off x="1048111" y="9676798"/>
            <a:ext cx="1606025" cy="464984"/>
          </a:xfrm>
          <a:prstGeom prst="rect">
            <a:avLst/>
          </a:prstGeom>
        </p:spPr>
        <p:txBody>
          <a:bodyPr lIns="0" tIns="0" rIns="0" bIns="0" anchor="ctr" anchorCtr="0"/>
          <a:lstStyle>
            <a:lvl1pPr>
              <a:defRPr lang="en-US" sz="1500" i="1" kern="1200" smtClean="0">
                <a:solidFill>
                  <a:srgbClr val="000000"/>
                </a:solidFill>
                <a:latin typeface="+mn-lt"/>
                <a:ea typeface="+mn-ea"/>
                <a:cs typeface="+mn-cs"/>
              </a:defRPr>
            </a:lvl1pPr>
          </a:lstStyle>
          <a:p>
            <a:fld id="{3554F46F-A327-4D3D-ADA4-C22968443E90}" type="datetime3">
              <a:rPr lang="en-US" i="0" smtClean="0">
                <a:solidFill>
                  <a:srgbClr val="555659"/>
                </a:solidFill>
              </a:rPr>
              <a:t>1 February 2025</a:t>
            </a:fld>
            <a:endParaRPr lang="en-US" dirty="0"/>
          </a:p>
        </p:txBody>
      </p:sp>
    </p:spTree>
    <p:extLst>
      <p:ext uri="{BB962C8B-B14F-4D97-AF65-F5344CB8AC3E}">
        <p14:creationId xmlns:p14="http://schemas.microsoft.com/office/powerpoint/2010/main" val="310555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a:t>Click to Edit</a:t>
            </a:r>
          </a:p>
        </p:txBody>
      </p:sp>
      <p:sp>
        <p:nvSpPr>
          <p:cNvPr id="7" name="Content Placeholder 2"/>
          <p:cNvSpPr>
            <a:spLocks noGrp="1"/>
          </p:cNvSpPr>
          <p:nvPr>
            <p:ph idx="1"/>
          </p:nvPr>
        </p:nvSpPr>
        <p:spPr>
          <a:xfrm>
            <a:off x="533402" y="1600200"/>
            <a:ext cx="8337551" cy="7372350"/>
          </a:xfrm>
        </p:spPr>
        <p:txBody>
          <a:bodyPr lIns="0" tIns="0" rIns="0" bIns="0"/>
          <a:lstStyle>
            <a:lvl1pPr>
              <a:defRPr/>
            </a:lvl1pPr>
            <a:lvl2pPr marL="685800" indent="-342900" algn="l" defTabSz="685800" rtl="0" eaLnBrk="1" latinLnBrk="0" hangingPunct="1">
              <a:spcBef>
                <a:spcPct val="20000"/>
              </a:spcBef>
              <a:buClr>
                <a:srgbClr val="1E4056"/>
              </a:buClr>
              <a:buFont typeface="Wingdings" charset="2"/>
              <a:buChar char="§"/>
              <a:defRPr/>
            </a:lvl2pPr>
            <a:lvl3pPr marL="1028700" indent="-342900" algn="l" defTabSz="685800" rtl="0" eaLnBrk="1" latinLnBrk="0" hangingPunct="1">
              <a:spcBef>
                <a:spcPct val="20000"/>
              </a:spcBef>
              <a:buClr>
                <a:srgbClr val="1E4056"/>
              </a:buClr>
              <a:buSzPct val="100000"/>
              <a:buFont typeface="Wingdings" panose="05000000000000000000" pitchFamily="2" charset="2"/>
              <a:buChar char="§"/>
              <a:defRPr/>
            </a:lvl3pPr>
            <a:lvl4pPr marL="1371600" indent="-342900" algn="l" defTabSz="685800" rtl="0" eaLnBrk="1" latinLnBrk="0" hangingPunct="1">
              <a:spcBef>
                <a:spcPct val="20000"/>
              </a:spcBef>
              <a:buClr>
                <a:srgbClr val="1E4056"/>
              </a:buClr>
              <a:buSzPct val="100000"/>
              <a:buFont typeface="Wingdings" panose="05000000000000000000" pitchFamily="2" charset="2"/>
              <a:buChar char="§"/>
              <a:defRPr/>
            </a:lvl4pPr>
            <a:lvl5pPr marL="1714500" indent="-342900" algn="l" defTabSz="685800" rtl="0" eaLnBrk="1" latinLnBrk="0" hangingPunct="1">
              <a:spcBef>
                <a:spcPct val="20000"/>
              </a:spcBef>
              <a:buClr>
                <a:srgbClr val="1E4056"/>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9404351" y="1600201"/>
            <a:ext cx="8337551" cy="7394171"/>
          </a:xfrm>
        </p:spPr>
        <p:txBody>
          <a:bodyPr lIns="0" tIns="0" rIns="0" bIns="0"/>
          <a:lstStyle>
            <a:lvl1pPr>
              <a:defRPr/>
            </a:lvl1pPr>
            <a:lvl2pPr marL="685800" indent="-342900" algn="l" defTabSz="685800" rtl="0" eaLnBrk="1" latinLnBrk="0" hangingPunct="1">
              <a:spcBef>
                <a:spcPct val="20000"/>
              </a:spcBef>
              <a:buClr>
                <a:srgbClr val="1E4056"/>
              </a:buClr>
              <a:buFont typeface="Wingdings" charset="2"/>
              <a:buChar char="§"/>
              <a:defRPr/>
            </a:lvl2pPr>
            <a:lvl3pPr marL="1028700" indent="-342900" algn="l" defTabSz="685800" rtl="0" eaLnBrk="1" latinLnBrk="0" hangingPunct="1">
              <a:spcBef>
                <a:spcPct val="20000"/>
              </a:spcBef>
              <a:buClr>
                <a:srgbClr val="1E4056"/>
              </a:buClr>
              <a:buSzPct val="100000"/>
              <a:buFont typeface="Wingdings" panose="05000000000000000000" pitchFamily="2" charset="2"/>
              <a:buChar char="§"/>
              <a:defRPr/>
            </a:lvl3pPr>
            <a:lvl4pPr marL="1371600" indent="-342900" algn="l" defTabSz="685800" rtl="0" eaLnBrk="1" latinLnBrk="0" hangingPunct="1">
              <a:spcBef>
                <a:spcPct val="20000"/>
              </a:spcBef>
              <a:buClr>
                <a:srgbClr val="1E4056"/>
              </a:buClr>
              <a:buSzPct val="100000"/>
              <a:buFont typeface="Wingdings" panose="05000000000000000000" pitchFamily="2" charset="2"/>
              <a:buChar char="§"/>
              <a:defRPr/>
            </a:lvl4pPr>
            <a:lvl5pPr marL="1714500" indent="-342900" algn="l" defTabSz="685800" rtl="0" eaLnBrk="1" latinLnBrk="0" hangingPunct="1">
              <a:spcBef>
                <a:spcPct val="20000"/>
              </a:spcBef>
              <a:buClr>
                <a:srgbClr val="1E4056"/>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9102E25B-9495-E746-87BD-2882D0AE3EEB}"/>
              </a:ext>
            </a:extLst>
          </p:cNvPr>
          <p:cNvCxnSpPr/>
          <p:nvPr userDrawn="1"/>
        </p:nvCxnSpPr>
        <p:spPr>
          <a:xfrm>
            <a:off x="9144000" y="1600200"/>
            <a:ext cx="0" cy="7372350"/>
          </a:xfrm>
          <a:prstGeom prst="line">
            <a:avLst/>
          </a:prstGeom>
          <a:ln w="158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3AB27229-C21B-3B41-A68B-393301622845}"/>
              </a:ext>
            </a:extLst>
          </p:cNvPr>
          <p:cNvSpPr>
            <a:spLocks noGrp="1"/>
          </p:cNvSpPr>
          <p:nvPr>
            <p:ph type="ftr" sz="quarter" idx="3"/>
          </p:nvPr>
        </p:nvSpPr>
        <p:spPr>
          <a:xfrm>
            <a:off x="3106636" y="9682988"/>
            <a:ext cx="14667014" cy="464984"/>
          </a:xfrm>
          <a:prstGeom prst="rect">
            <a:avLst/>
          </a:prstGeom>
        </p:spPr>
        <p:txBody>
          <a:bodyPr vert="horz" lIns="0" tIns="0" rIns="0" bIns="0" rtlCol="0" anchor="ctr" anchorCtr="0"/>
          <a:lstStyle>
            <a:lvl1pPr algn="r" rtl="0">
              <a:defRPr sz="1500" i="1">
                <a:solidFill>
                  <a:schemeClr val="tx2"/>
                </a:solidFill>
              </a:defRPr>
            </a:lvl1pPr>
          </a:lstStyle>
          <a:p>
            <a:pPr algn="l"/>
            <a:endParaRPr lang="en-US" dirty="0"/>
          </a:p>
        </p:txBody>
      </p:sp>
      <p:sp>
        <p:nvSpPr>
          <p:cNvPr id="11" name="Slide Number Placeholder 5">
            <a:extLst>
              <a:ext uri="{FF2B5EF4-FFF2-40B4-BE49-F238E27FC236}">
                <a16:creationId xmlns:a16="http://schemas.microsoft.com/office/drawing/2014/main" id="{0BF784B2-6FEA-6E4B-A894-742733DE66A5}"/>
              </a:ext>
            </a:extLst>
          </p:cNvPr>
          <p:cNvSpPr>
            <a:spLocks noGrp="1"/>
          </p:cNvSpPr>
          <p:nvPr>
            <p:ph type="sldNum" sz="quarter" idx="4"/>
          </p:nvPr>
        </p:nvSpPr>
        <p:spPr>
          <a:xfrm>
            <a:off x="0" y="9676798"/>
            <a:ext cx="975966" cy="464984"/>
          </a:xfrm>
          <a:prstGeom prst="rect">
            <a:avLst/>
          </a:prstGeom>
        </p:spPr>
        <p:txBody>
          <a:bodyPr vert="horz" lIns="0" tIns="0" rIns="0" bIns="0" rtlCol="0" anchor="ctr" anchorCtr="0"/>
          <a:lstStyle>
            <a:lvl1pPr marL="0" marR="0" indent="0" algn="r" defTabSz="1371600" rtl="0" eaLnBrk="1" fontAlgn="auto" latinLnBrk="0" hangingPunct="1">
              <a:lnSpc>
                <a:spcPct val="100000"/>
              </a:lnSpc>
              <a:spcBef>
                <a:spcPts val="0"/>
              </a:spcBef>
              <a:spcAft>
                <a:spcPts val="0"/>
              </a:spcAft>
              <a:buClrTx/>
              <a:buSzTx/>
              <a:buFontTx/>
              <a:buNone/>
              <a:tabLst/>
              <a:defRPr kumimoji="0" lang="en-US" sz="1500" b="1" i="0" u="none" strike="noStrike" kern="1200" cap="none" spc="0" normalizeH="0" baseline="0">
                <a:ln>
                  <a:noFill/>
                </a:ln>
                <a:solidFill>
                  <a:srgbClr val="000000"/>
                </a:solidFill>
                <a:effectLst/>
                <a:uLnTx/>
                <a:uFillTx/>
                <a:latin typeface="+mn-lt"/>
                <a:ea typeface="+mn-ea"/>
                <a:cs typeface="+mn-cs"/>
              </a:defRPr>
            </a:lvl1pPr>
          </a:lstStyle>
          <a:p>
            <a:pPr>
              <a:defRPr/>
            </a:pPr>
            <a:fld id="{A9CE67A1-BA7F-A74E-B5D7-615746DEEC2B}" type="slidenum">
              <a:rPr lang="en-US" b="0" smtClean="0">
                <a:solidFill>
                  <a:srgbClr val="555659"/>
                </a:solidFill>
              </a:rPr>
              <a:pPr>
                <a:defRPr/>
              </a:pPr>
              <a:t>‹#›</a:t>
            </a:fld>
            <a:r>
              <a:rPr lang="en-US" b="0" dirty="0">
                <a:solidFill>
                  <a:srgbClr val="555659"/>
                </a:solidFill>
              </a:rPr>
              <a:t> </a:t>
            </a:r>
            <a:r>
              <a:rPr lang="en-US" sz="2400" b="0" i="1" normalizeH="1" baseline="-11000" dirty="0">
                <a:solidFill>
                  <a:srgbClr val="3CB7E3"/>
                </a:solidFill>
              </a:rPr>
              <a:t>//</a:t>
            </a:r>
            <a:endParaRPr lang="en-US" sz="2400" b="0" baseline="-11000" dirty="0">
              <a:solidFill>
                <a:srgbClr val="3CB7E3"/>
              </a:solidFill>
            </a:endParaRPr>
          </a:p>
        </p:txBody>
      </p:sp>
      <p:sp>
        <p:nvSpPr>
          <p:cNvPr id="15" name="Date Placeholder 3">
            <a:extLst>
              <a:ext uri="{FF2B5EF4-FFF2-40B4-BE49-F238E27FC236}">
                <a16:creationId xmlns:a16="http://schemas.microsoft.com/office/drawing/2014/main" id="{84CBCDC0-8EDF-4141-A4F7-5207DE44A75D}"/>
              </a:ext>
            </a:extLst>
          </p:cNvPr>
          <p:cNvSpPr>
            <a:spLocks noGrp="1"/>
          </p:cNvSpPr>
          <p:nvPr>
            <p:ph type="dt" sz="half" idx="2"/>
          </p:nvPr>
        </p:nvSpPr>
        <p:spPr>
          <a:xfrm>
            <a:off x="1048111" y="9676798"/>
            <a:ext cx="1606025" cy="464984"/>
          </a:xfrm>
          <a:prstGeom prst="rect">
            <a:avLst/>
          </a:prstGeom>
        </p:spPr>
        <p:txBody>
          <a:bodyPr lIns="0" tIns="0" rIns="0" bIns="0" anchor="ctr" anchorCtr="0"/>
          <a:lstStyle>
            <a:lvl1pPr>
              <a:defRPr lang="en-US" sz="1500" i="1" kern="1200" smtClean="0">
                <a:solidFill>
                  <a:srgbClr val="000000"/>
                </a:solidFill>
                <a:latin typeface="+mn-lt"/>
                <a:ea typeface="+mn-ea"/>
                <a:cs typeface="+mn-cs"/>
              </a:defRPr>
            </a:lvl1pPr>
          </a:lstStyle>
          <a:p>
            <a:fld id="{551378E2-EC40-4C0D-8F80-5A14E1967DEC}" type="datetime3">
              <a:rPr lang="en-US" i="0" smtClean="0">
                <a:solidFill>
                  <a:srgbClr val="555659"/>
                </a:solidFill>
              </a:rPr>
              <a:t>1 February 2025</a:t>
            </a:fld>
            <a:endParaRPr lang="en-US" dirty="0"/>
          </a:p>
        </p:txBody>
      </p:sp>
    </p:spTree>
    <p:extLst>
      <p:ext uri="{BB962C8B-B14F-4D97-AF65-F5344CB8AC3E}">
        <p14:creationId xmlns:p14="http://schemas.microsoft.com/office/powerpoint/2010/main" val="115781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a:t>Click to Edit</a:t>
            </a:r>
          </a:p>
        </p:txBody>
      </p:sp>
      <p:sp>
        <p:nvSpPr>
          <p:cNvPr id="7" name="Content Placeholder 2"/>
          <p:cNvSpPr>
            <a:spLocks noGrp="1"/>
          </p:cNvSpPr>
          <p:nvPr>
            <p:ph idx="1"/>
          </p:nvPr>
        </p:nvSpPr>
        <p:spPr>
          <a:xfrm>
            <a:off x="533402" y="1600200"/>
            <a:ext cx="8337551" cy="7372350"/>
          </a:xfrm>
        </p:spPr>
        <p:txBody>
          <a:bodyPr lIns="0" tIns="0" rIns="0" bIns="0"/>
          <a:lstStyle>
            <a:lvl1pPr>
              <a:defRPr/>
            </a:lvl1pPr>
            <a:lvl2pPr marL="685800" indent="-342900" algn="l" defTabSz="685800" rtl="0" eaLnBrk="1" latinLnBrk="0" hangingPunct="1">
              <a:spcBef>
                <a:spcPct val="20000"/>
              </a:spcBef>
              <a:buClr>
                <a:srgbClr val="1E4056"/>
              </a:buClr>
              <a:buFont typeface="Wingdings" charset="2"/>
              <a:buChar char="§"/>
              <a:defRPr/>
            </a:lvl2pPr>
            <a:lvl3pPr marL="1028700" indent="-342900" algn="l" defTabSz="685800" rtl="0" eaLnBrk="1" latinLnBrk="0" hangingPunct="1">
              <a:spcBef>
                <a:spcPct val="20000"/>
              </a:spcBef>
              <a:buClr>
                <a:srgbClr val="1E4056"/>
              </a:buClr>
              <a:buSzPct val="100000"/>
              <a:buFont typeface="Wingdings" panose="05000000000000000000" pitchFamily="2" charset="2"/>
              <a:buChar char="§"/>
              <a:defRPr/>
            </a:lvl3pPr>
            <a:lvl4pPr marL="1371600" indent="-342900" algn="l" defTabSz="685800" rtl="0" eaLnBrk="1" latinLnBrk="0" hangingPunct="1">
              <a:spcBef>
                <a:spcPct val="20000"/>
              </a:spcBef>
              <a:buClr>
                <a:srgbClr val="1E4056"/>
              </a:buClr>
              <a:buSzPct val="100000"/>
              <a:buFont typeface="Wingdings" panose="05000000000000000000" pitchFamily="2" charset="2"/>
              <a:buChar char="§"/>
              <a:defRPr/>
            </a:lvl4pPr>
            <a:lvl5pPr marL="1714500" indent="-342900" algn="l" defTabSz="685800" rtl="0" eaLnBrk="1" latinLnBrk="0" hangingPunct="1">
              <a:spcBef>
                <a:spcPct val="20000"/>
              </a:spcBef>
              <a:buClr>
                <a:srgbClr val="1E4056"/>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9404351" y="1600201"/>
            <a:ext cx="8337551" cy="7394171"/>
          </a:xfrm>
        </p:spPr>
        <p:txBody>
          <a:bodyPr lIns="0" tIns="0" rIns="0" bIns="0"/>
          <a:lstStyle>
            <a:lvl1pPr>
              <a:defRPr/>
            </a:lvl1pPr>
            <a:lvl2pPr marL="685800" indent="-342900" algn="l" defTabSz="685800" rtl="0" eaLnBrk="1" latinLnBrk="0" hangingPunct="1">
              <a:spcBef>
                <a:spcPct val="20000"/>
              </a:spcBef>
              <a:buClr>
                <a:srgbClr val="1E4056"/>
              </a:buClr>
              <a:buFont typeface="Wingdings" charset="2"/>
              <a:buChar char="§"/>
              <a:defRPr/>
            </a:lvl2pPr>
            <a:lvl3pPr marL="1028700" indent="-342900" algn="l" defTabSz="685800" rtl="0" eaLnBrk="1" latinLnBrk="0" hangingPunct="1">
              <a:spcBef>
                <a:spcPct val="20000"/>
              </a:spcBef>
              <a:buClr>
                <a:srgbClr val="1E4056"/>
              </a:buClr>
              <a:buSzPct val="100000"/>
              <a:buFont typeface="Wingdings" panose="05000000000000000000" pitchFamily="2" charset="2"/>
              <a:buChar char="§"/>
              <a:defRPr/>
            </a:lvl3pPr>
            <a:lvl4pPr marL="1371600" indent="-342900" algn="l" defTabSz="685800" rtl="0" eaLnBrk="1" latinLnBrk="0" hangingPunct="1">
              <a:spcBef>
                <a:spcPct val="20000"/>
              </a:spcBef>
              <a:buClr>
                <a:srgbClr val="1E4056"/>
              </a:buClr>
              <a:buSzPct val="100000"/>
              <a:buFont typeface="Wingdings" panose="05000000000000000000" pitchFamily="2" charset="2"/>
              <a:buChar char="§"/>
              <a:defRPr/>
            </a:lvl4pPr>
            <a:lvl5pPr marL="1714500" indent="-342900" algn="l" defTabSz="685800" rtl="0" eaLnBrk="1" latinLnBrk="0" hangingPunct="1">
              <a:spcBef>
                <a:spcPct val="20000"/>
              </a:spcBef>
              <a:buClr>
                <a:srgbClr val="1E4056"/>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9102E25B-9495-E746-87BD-2882D0AE3EEB}"/>
              </a:ext>
            </a:extLst>
          </p:cNvPr>
          <p:cNvCxnSpPr/>
          <p:nvPr userDrawn="1"/>
        </p:nvCxnSpPr>
        <p:spPr>
          <a:xfrm>
            <a:off x="9144000" y="1600200"/>
            <a:ext cx="0" cy="7372350"/>
          </a:xfrm>
          <a:prstGeom prst="line">
            <a:avLst/>
          </a:prstGeom>
          <a:ln w="158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3AB27229-C21B-3B41-A68B-393301622845}"/>
              </a:ext>
            </a:extLst>
          </p:cNvPr>
          <p:cNvSpPr>
            <a:spLocks noGrp="1"/>
          </p:cNvSpPr>
          <p:nvPr>
            <p:ph type="ftr" sz="quarter" idx="3"/>
          </p:nvPr>
        </p:nvSpPr>
        <p:spPr>
          <a:xfrm>
            <a:off x="3106637" y="9682988"/>
            <a:ext cx="8870157" cy="464984"/>
          </a:xfrm>
          <a:prstGeom prst="rect">
            <a:avLst/>
          </a:prstGeom>
        </p:spPr>
        <p:txBody>
          <a:bodyPr vert="horz" lIns="0" tIns="0" rIns="0" bIns="0" rtlCol="0" anchor="ctr" anchorCtr="0"/>
          <a:lstStyle>
            <a:lvl1pPr algn="r" rtl="0">
              <a:defRPr sz="1500" i="1">
                <a:solidFill>
                  <a:schemeClr val="tx2"/>
                </a:solidFill>
              </a:defRPr>
            </a:lvl1pPr>
          </a:lstStyle>
          <a:p>
            <a:pPr algn="l"/>
            <a:endParaRPr lang="en-US" dirty="0"/>
          </a:p>
        </p:txBody>
      </p:sp>
      <p:sp>
        <p:nvSpPr>
          <p:cNvPr id="11" name="Slide Number Placeholder 5">
            <a:extLst>
              <a:ext uri="{FF2B5EF4-FFF2-40B4-BE49-F238E27FC236}">
                <a16:creationId xmlns:a16="http://schemas.microsoft.com/office/drawing/2014/main" id="{0BF784B2-6FEA-6E4B-A894-742733DE66A5}"/>
              </a:ext>
            </a:extLst>
          </p:cNvPr>
          <p:cNvSpPr>
            <a:spLocks noGrp="1"/>
          </p:cNvSpPr>
          <p:nvPr>
            <p:ph type="sldNum" sz="quarter" idx="4"/>
          </p:nvPr>
        </p:nvSpPr>
        <p:spPr>
          <a:xfrm>
            <a:off x="0" y="9676798"/>
            <a:ext cx="975966" cy="464984"/>
          </a:xfrm>
          <a:prstGeom prst="rect">
            <a:avLst/>
          </a:prstGeom>
        </p:spPr>
        <p:txBody>
          <a:bodyPr vert="horz" lIns="0" tIns="0" rIns="0" bIns="0" rtlCol="0" anchor="ctr" anchorCtr="0"/>
          <a:lstStyle>
            <a:lvl1pPr marL="0" marR="0" indent="0" algn="r" defTabSz="1371600" rtl="0" eaLnBrk="1" fontAlgn="auto" latinLnBrk="0" hangingPunct="1">
              <a:lnSpc>
                <a:spcPct val="100000"/>
              </a:lnSpc>
              <a:spcBef>
                <a:spcPts val="0"/>
              </a:spcBef>
              <a:spcAft>
                <a:spcPts val="0"/>
              </a:spcAft>
              <a:buClrTx/>
              <a:buSzTx/>
              <a:buFontTx/>
              <a:buNone/>
              <a:tabLst/>
              <a:defRPr kumimoji="0" lang="en-US" sz="1500" b="1" i="0" u="none" strike="noStrike" kern="1200" cap="none" spc="0" normalizeH="0" baseline="0">
                <a:ln>
                  <a:noFill/>
                </a:ln>
                <a:solidFill>
                  <a:srgbClr val="000000"/>
                </a:solidFill>
                <a:effectLst/>
                <a:uLnTx/>
                <a:uFillTx/>
                <a:latin typeface="+mn-lt"/>
                <a:ea typeface="+mn-ea"/>
                <a:cs typeface="+mn-cs"/>
              </a:defRPr>
            </a:lvl1pPr>
          </a:lstStyle>
          <a:p>
            <a:pPr>
              <a:defRPr/>
            </a:pPr>
            <a:fld id="{A9CE67A1-BA7F-A74E-B5D7-615746DEEC2B}" type="slidenum">
              <a:rPr lang="en-US" b="0" smtClean="0">
                <a:solidFill>
                  <a:srgbClr val="555659"/>
                </a:solidFill>
              </a:rPr>
              <a:pPr>
                <a:defRPr/>
              </a:pPr>
              <a:t>‹#›</a:t>
            </a:fld>
            <a:r>
              <a:rPr lang="en-US" b="0" dirty="0">
                <a:solidFill>
                  <a:srgbClr val="555659"/>
                </a:solidFill>
              </a:rPr>
              <a:t> </a:t>
            </a:r>
            <a:r>
              <a:rPr lang="en-US" sz="2400" b="0" i="1" normalizeH="1" baseline="-11000" dirty="0">
                <a:solidFill>
                  <a:srgbClr val="3CB7E3"/>
                </a:solidFill>
              </a:rPr>
              <a:t>//</a:t>
            </a:r>
            <a:endParaRPr lang="en-US" sz="2400" b="0" baseline="-11000" dirty="0">
              <a:solidFill>
                <a:srgbClr val="3CB7E3"/>
              </a:solidFill>
            </a:endParaRPr>
          </a:p>
        </p:txBody>
      </p:sp>
      <p:sp>
        <p:nvSpPr>
          <p:cNvPr id="15" name="Date Placeholder 3">
            <a:extLst>
              <a:ext uri="{FF2B5EF4-FFF2-40B4-BE49-F238E27FC236}">
                <a16:creationId xmlns:a16="http://schemas.microsoft.com/office/drawing/2014/main" id="{84CBCDC0-8EDF-4141-A4F7-5207DE44A75D}"/>
              </a:ext>
            </a:extLst>
          </p:cNvPr>
          <p:cNvSpPr>
            <a:spLocks noGrp="1"/>
          </p:cNvSpPr>
          <p:nvPr>
            <p:ph type="dt" sz="half" idx="2"/>
          </p:nvPr>
        </p:nvSpPr>
        <p:spPr>
          <a:xfrm>
            <a:off x="1048111" y="9676798"/>
            <a:ext cx="1606025" cy="464984"/>
          </a:xfrm>
          <a:prstGeom prst="rect">
            <a:avLst/>
          </a:prstGeom>
        </p:spPr>
        <p:txBody>
          <a:bodyPr lIns="0" tIns="0" rIns="0" bIns="0" anchor="ctr" anchorCtr="0"/>
          <a:lstStyle>
            <a:lvl1pPr>
              <a:defRPr lang="en-US" sz="1500" i="1" kern="1200" smtClean="0">
                <a:solidFill>
                  <a:srgbClr val="000000"/>
                </a:solidFill>
                <a:latin typeface="+mn-lt"/>
                <a:ea typeface="+mn-ea"/>
                <a:cs typeface="+mn-cs"/>
              </a:defRPr>
            </a:lvl1pPr>
          </a:lstStyle>
          <a:p>
            <a:fld id="{0B7C7C88-EDFE-4586-833C-59685330AEC5}" type="datetime3">
              <a:rPr lang="en-US" i="0" smtClean="0">
                <a:solidFill>
                  <a:srgbClr val="555659"/>
                </a:solidFill>
              </a:rPr>
              <a:t>1 February 2025</a:t>
            </a:fld>
            <a:endParaRPr lang="en-US" dirty="0"/>
          </a:p>
        </p:txBody>
      </p:sp>
    </p:spTree>
    <p:extLst>
      <p:ext uri="{BB962C8B-B14F-4D97-AF65-F5344CB8AC3E}">
        <p14:creationId xmlns:p14="http://schemas.microsoft.com/office/powerpoint/2010/main" val="281961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a:t>Click to Edit</a:t>
            </a:r>
          </a:p>
        </p:txBody>
      </p:sp>
      <p:sp>
        <p:nvSpPr>
          <p:cNvPr id="7" name="Content Placeholder 2"/>
          <p:cNvSpPr>
            <a:spLocks noGrp="1"/>
          </p:cNvSpPr>
          <p:nvPr>
            <p:ph idx="1"/>
          </p:nvPr>
        </p:nvSpPr>
        <p:spPr>
          <a:xfrm>
            <a:off x="533402" y="1600200"/>
            <a:ext cx="8337551" cy="7372350"/>
          </a:xfrm>
        </p:spPr>
        <p:txBody>
          <a:bodyPr lIns="0" tIns="0" rIns="0" bIns="0"/>
          <a:lstStyle>
            <a:lvl1pPr>
              <a:defRPr/>
            </a:lvl1pPr>
            <a:lvl2pPr marL="685800" indent="-342900" algn="l" defTabSz="685800" rtl="0" eaLnBrk="1" latinLnBrk="0" hangingPunct="1">
              <a:spcBef>
                <a:spcPct val="20000"/>
              </a:spcBef>
              <a:buClr>
                <a:srgbClr val="1E4056"/>
              </a:buClr>
              <a:buFont typeface="Wingdings" charset="2"/>
              <a:buChar char="§"/>
              <a:defRPr/>
            </a:lvl2pPr>
            <a:lvl3pPr marL="1028700" indent="-342900" algn="l" defTabSz="685800" rtl="0" eaLnBrk="1" latinLnBrk="0" hangingPunct="1">
              <a:spcBef>
                <a:spcPct val="20000"/>
              </a:spcBef>
              <a:buClr>
                <a:srgbClr val="1E4056"/>
              </a:buClr>
              <a:buSzPct val="100000"/>
              <a:buFont typeface="Wingdings" panose="05000000000000000000" pitchFamily="2" charset="2"/>
              <a:buChar char="§"/>
              <a:defRPr/>
            </a:lvl3pPr>
            <a:lvl4pPr marL="1371600" indent="-342900" algn="l" defTabSz="685800" rtl="0" eaLnBrk="1" latinLnBrk="0" hangingPunct="1">
              <a:spcBef>
                <a:spcPct val="20000"/>
              </a:spcBef>
              <a:buClr>
                <a:srgbClr val="1E4056"/>
              </a:buClr>
              <a:buSzPct val="100000"/>
              <a:buFont typeface="Wingdings" panose="05000000000000000000" pitchFamily="2" charset="2"/>
              <a:buChar char="§"/>
              <a:defRPr/>
            </a:lvl4pPr>
            <a:lvl5pPr marL="1714500" indent="-342900" algn="l" defTabSz="685800" rtl="0" eaLnBrk="1" latinLnBrk="0" hangingPunct="1">
              <a:spcBef>
                <a:spcPct val="20000"/>
              </a:spcBef>
              <a:buClr>
                <a:srgbClr val="1E4056"/>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9404351" y="1600201"/>
            <a:ext cx="8337551" cy="7394171"/>
          </a:xfrm>
        </p:spPr>
        <p:txBody>
          <a:bodyPr lIns="0" tIns="0" rIns="0" bIns="0"/>
          <a:lstStyle>
            <a:lvl1pPr>
              <a:defRPr/>
            </a:lvl1pPr>
            <a:lvl2pPr marL="685800" indent="-342900" algn="l" defTabSz="685800" rtl="0" eaLnBrk="1" latinLnBrk="0" hangingPunct="1">
              <a:spcBef>
                <a:spcPct val="20000"/>
              </a:spcBef>
              <a:buClr>
                <a:srgbClr val="1E4056"/>
              </a:buClr>
              <a:buFont typeface="Wingdings" charset="2"/>
              <a:buChar char="§"/>
              <a:defRPr/>
            </a:lvl2pPr>
            <a:lvl3pPr marL="1028700" indent="-342900" algn="l" defTabSz="685800" rtl="0" eaLnBrk="1" latinLnBrk="0" hangingPunct="1">
              <a:spcBef>
                <a:spcPct val="20000"/>
              </a:spcBef>
              <a:buClr>
                <a:srgbClr val="1E4056"/>
              </a:buClr>
              <a:buSzPct val="100000"/>
              <a:buFont typeface="Wingdings" panose="05000000000000000000" pitchFamily="2" charset="2"/>
              <a:buChar char="§"/>
              <a:defRPr/>
            </a:lvl3pPr>
            <a:lvl4pPr marL="1371600" indent="-342900" algn="l" defTabSz="685800" rtl="0" eaLnBrk="1" latinLnBrk="0" hangingPunct="1">
              <a:spcBef>
                <a:spcPct val="20000"/>
              </a:spcBef>
              <a:buClr>
                <a:srgbClr val="1E4056"/>
              </a:buClr>
              <a:buSzPct val="100000"/>
              <a:buFont typeface="Wingdings" panose="05000000000000000000" pitchFamily="2" charset="2"/>
              <a:buChar char="§"/>
              <a:defRPr/>
            </a:lvl4pPr>
            <a:lvl5pPr marL="1714500" indent="-342900" algn="l" defTabSz="685800" rtl="0" eaLnBrk="1" latinLnBrk="0" hangingPunct="1">
              <a:spcBef>
                <a:spcPct val="20000"/>
              </a:spcBef>
              <a:buClr>
                <a:srgbClr val="1E4056"/>
              </a:buClr>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9102E25B-9495-E746-87BD-2882D0AE3EEB}"/>
              </a:ext>
            </a:extLst>
          </p:cNvPr>
          <p:cNvCxnSpPr/>
          <p:nvPr userDrawn="1"/>
        </p:nvCxnSpPr>
        <p:spPr>
          <a:xfrm>
            <a:off x="9144000" y="1600200"/>
            <a:ext cx="0" cy="7372350"/>
          </a:xfrm>
          <a:prstGeom prst="line">
            <a:avLst/>
          </a:prstGeom>
          <a:ln w="158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3AB27229-C21B-3B41-A68B-393301622845}"/>
              </a:ext>
            </a:extLst>
          </p:cNvPr>
          <p:cNvSpPr>
            <a:spLocks noGrp="1"/>
          </p:cNvSpPr>
          <p:nvPr>
            <p:ph type="ftr" sz="quarter" idx="3"/>
          </p:nvPr>
        </p:nvSpPr>
        <p:spPr>
          <a:xfrm>
            <a:off x="3106637" y="9682988"/>
            <a:ext cx="8870157" cy="464984"/>
          </a:xfrm>
          <a:prstGeom prst="rect">
            <a:avLst/>
          </a:prstGeom>
        </p:spPr>
        <p:txBody>
          <a:bodyPr vert="horz" lIns="0" tIns="0" rIns="0" bIns="0" rtlCol="0" anchor="ctr" anchorCtr="0"/>
          <a:lstStyle>
            <a:lvl1pPr algn="r" rtl="0">
              <a:defRPr sz="1500" i="1">
                <a:solidFill>
                  <a:schemeClr val="tx2"/>
                </a:solidFill>
              </a:defRPr>
            </a:lvl1pPr>
          </a:lstStyle>
          <a:p>
            <a:pPr algn="l"/>
            <a:endParaRPr lang="en-US" dirty="0"/>
          </a:p>
        </p:txBody>
      </p:sp>
      <p:sp>
        <p:nvSpPr>
          <p:cNvPr id="11" name="Slide Number Placeholder 5">
            <a:extLst>
              <a:ext uri="{FF2B5EF4-FFF2-40B4-BE49-F238E27FC236}">
                <a16:creationId xmlns:a16="http://schemas.microsoft.com/office/drawing/2014/main" id="{0BF784B2-6FEA-6E4B-A894-742733DE66A5}"/>
              </a:ext>
            </a:extLst>
          </p:cNvPr>
          <p:cNvSpPr>
            <a:spLocks noGrp="1"/>
          </p:cNvSpPr>
          <p:nvPr>
            <p:ph type="sldNum" sz="quarter" idx="4"/>
          </p:nvPr>
        </p:nvSpPr>
        <p:spPr>
          <a:xfrm>
            <a:off x="0" y="9676798"/>
            <a:ext cx="975966" cy="464984"/>
          </a:xfrm>
          <a:prstGeom prst="rect">
            <a:avLst/>
          </a:prstGeom>
        </p:spPr>
        <p:txBody>
          <a:bodyPr vert="horz" lIns="0" tIns="0" rIns="0" bIns="0" rtlCol="0" anchor="ctr" anchorCtr="0"/>
          <a:lstStyle>
            <a:lvl1pPr marL="0" marR="0" indent="0" algn="r" defTabSz="1371600" rtl="0" eaLnBrk="1" fontAlgn="auto" latinLnBrk="0" hangingPunct="1">
              <a:lnSpc>
                <a:spcPct val="100000"/>
              </a:lnSpc>
              <a:spcBef>
                <a:spcPts val="0"/>
              </a:spcBef>
              <a:spcAft>
                <a:spcPts val="0"/>
              </a:spcAft>
              <a:buClrTx/>
              <a:buSzTx/>
              <a:buFontTx/>
              <a:buNone/>
              <a:tabLst/>
              <a:defRPr kumimoji="0" lang="en-US" sz="1500" b="1" i="0" u="none" strike="noStrike" kern="1200" cap="none" spc="0" normalizeH="0" baseline="0">
                <a:ln>
                  <a:noFill/>
                </a:ln>
                <a:solidFill>
                  <a:srgbClr val="000000"/>
                </a:solidFill>
                <a:effectLst/>
                <a:uLnTx/>
                <a:uFillTx/>
                <a:latin typeface="+mn-lt"/>
                <a:ea typeface="+mn-ea"/>
                <a:cs typeface="+mn-cs"/>
              </a:defRPr>
            </a:lvl1pPr>
          </a:lstStyle>
          <a:p>
            <a:pPr>
              <a:defRPr/>
            </a:pPr>
            <a:fld id="{A9CE67A1-BA7F-A74E-B5D7-615746DEEC2B}" type="slidenum">
              <a:rPr lang="en-US" b="0" smtClean="0">
                <a:solidFill>
                  <a:srgbClr val="555659"/>
                </a:solidFill>
              </a:rPr>
              <a:pPr>
                <a:defRPr/>
              </a:pPr>
              <a:t>‹#›</a:t>
            </a:fld>
            <a:r>
              <a:rPr lang="en-US" b="0" dirty="0">
                <a:solidFill>
                  <a:srgbClr val="555659"/>
                </a:solidFill>
              </a:rPr>
              <a:t> </a:t>
            </a:r>
            <a:r>
              <a:rPr lang="en-US" sz="2400" b="0" i="1" normalizeH="1" baseline="-11000" dirty="0">
                <a:solidFill>
                  <a:srgbClr val="3CB7E3"/>
                </a:solidFill>
              </a:rPr>
              <a:t>//</a:t>
            </a:r>
            <a:endParaRPr lang="en-US" sz="2400" b="0" baseline="-11000" dirty="0">
              <a:solidFill>
                <a:srgbClr val="3CB7E3"/>
              </a:solidFill>
            </a:endParaRPr>
          </a:p>
        </p:txBody>
      </p:sp>
      <p:sp>
        <p:nvSpPr>
          <p:cNvPr id="15" name="Date Placeholder 3">
            <a:extLst>
              <a:ext uri="{FF2B5EF4-FFF2-40B4-BE49-F238E27FC236}">
                <a16:creationId xmlns:a16="http://schemas.microsoft.com/office/drawing/2014/main" id="{84CBCDC0-8EDF-4141-A4F7-5207DE44A75D}"/>
              </a:ext>
            </a:extLst>
          </p:cNvPr>
          <p:cNvSpPr>
            <a:spLocks noGrp="1"/>
          </p:cNvSpPr>
          <p:nvPr>
            <p:ph type="dt" sz="half" idx="2"/>
          </p:nvPr>
        </p:nvSpPr>
        <p:spPr>
          <a:xfrm>
            <a:off x="1048111" y="9676798"/>
            <a:ext cx="1606025" cy="464984"/>
          </a:xfrm>
          <a:prstGeom prst="rect">
            <a:avLst/>
          </a:prstGeom>
        </p:spPr>
        <p:txBody>
          <a:bodyPr lIns="0" tIns="0" rIns="0" bIns="0" anchor="ctr" anchorCtr="0"/>
          <a:lstStyle>
            <a:lvl1pPr>
              <a:defRPr lang="en-US" sz="1500" i="1" kern="1200" smtClean="0">
                <a:solidFill>
                  <a:srgbClr val="000000"/>
                </a:solidFill>
                <a:latin typeface="+mn-lt"/>
                <a:ea typeface="+mn-ea"/>
                <a:cs typeface="+mn-cs"/>
              </a:defRPr>
            </a:lvl1pPr>
          </a:lstStyle>
          <a:p>
            <a:fld id="{E0F9D2EC-F81D-4F88-8D17-498EE605D17C}" type="datetime3">
              <a:rPr lang="en-US" i="0" smtClean="0">
                <a:solidFill>
                  <a:srgbClr val="555659"/>
                </a:solidFill>
              </a:rPr>
              <a:t>1 February 2025</a:t>
            </a:fld>
            <a:endParaRPr lang="en-US" dirty="0"/>
          </a:p>
        </p:txBody>
      </p:sp>
    </p:spTree>
    <p:extLst>
      <p:ext uri="{BB962C8B-B14F-4D97-AF65-F5344CB8AC3E}">
        <p14:creationId xmlns:p14="http://schemas.microsoft.com/office/powerpoint/2010/main" val="855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8419" y="4000498"/>
            <a:ext cx="13396121" cy="3165573"/>
          </a:xfrm>
        </p:spPr>
        <p:txBody>
          <a:bodyPr anchor="b"/>
          <a:lstStyle>
            <a:lvl1pPr algn="r">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3858417" y="7166072"/>
            <a:ext cx="13396122" cy="1290600"/>
          </a:xfrm>
        </p:spPr>
        <p:txBody>
          <a:bodyPr anchor="t">
            <a:normAutofit/>
          </a:bodyPr>
          <a:lstStyle>
            <a:lvl1pPr marL="0" indent="0" algn="r">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23EB4C-5305-4A09-B4C1-D98A59BACE26}" type="datetime3">
              <a:rPr lang="en-US" smtClean="0"/>
              <a:t>1 February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266661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26467" y="1028701"/>
            <a:ext cx="15028070" cy="26288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226469" y="4000499"/>
            <a:ext cx="7342583" cy="4686302"/>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911951" y="4000500"/>
            <a:ext cx="7342584" cy="4686300"/>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90F0FD-C352-48D1-B146-FED30325EB69}" type="datetime3">
              <a:rPr lang="en-US" smtClean="0"/>
              <a:t>1 February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43565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658269" y="3987800"/>
            <a:ext cx="6910782" cy="864393"/>
          </a:xfrm>
        </p:spPr>
        <p:txBody>
          <a:bodyPr anchor="b">
            <a:noAutofit/>
          </a:bodyPr>
          <a:lstStyle>
            <a:lvl1pPr marL="0" indent="0">
              <a:buNone/>
              <a:defRPr sz="4200" b="0">
                <a:solidFill>
                  <a:schemeClr val="accent1">
                    <a:lumMod val="7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226467" y="5003006"/>
            <a:ext cx="7342584" cy="3683793"/>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320731" y="4000500"/>
            <a:ext cx="6933806" cy="864393"/>
          </a:xfrm>
        </p:spPr>
        <p:txBody>
          <a:bodyPr anchor="b">
            <a:noAutofit/>
          </a:bodyPr>
          <a:lstStyle>
            <a:lvl1pPr marL="0" indent="0">
              <a:buNone/>
              <a:defRPr sz="4200" b="0">
                <a:solidFill>
                  <a:schemeClr val="accent1">
                    <a:lumMod val="7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911951" y="5003006"/>
            <a:ext cx="7342584" cy="3683793"/>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1A5DF2-CA59-4921-BC5A-EFC10667435B}" type="datetime3">
              <a:rPr lang="en-US" smtClean="0"/>
              <a:t>1 February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396920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069F50-6AA0-41E4-B9BA-486A06BFC9E7}" type="datetime3">
              <a:rPr lang="en-US" smtClean="0"/>
              <a:t>1 February 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127922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FDDDE-22C2-4EDF-B6F2-8BDEB5244F72}" type="datetime3">
              <a:rPr lang="en-US" smtClean="0"/>
              <a:t>1 February 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209216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6469" y="2400300"/>
            <a:ext cx="5323682" cy="2057400"/>
          </a:xfrm>
        </p:spPr>
        <p:txBody>
          <a:bodyPr anchor="b">
            <a:normAutofit/>
          </a:bodyPr>
          <a:lstStyle>
            <a:lvl1pPr algn="ctr">
              <a:defRPr sz="3600" b="0"/>
            </a:lvl1pPr>
          </a:lstStyle>
          <a:p>
            <a:r>
              <a:rPr lang="en-US"/>
              <a:t>Click to edit Master title style</a:t>
            </a:r>
            <a:endParaRPr lang="en-US" dirty="0"/>
          </a:p>
        </p:txBody>
      </p:sp>
      <p:sp>
        <p:nvSpPr>
          <p:cNvPr id="3" name="Content Placeholder 2"/>
          <p:cNvSpPr>
            <a:spLocks noGrp="1"/>
          </p:cNvSpPr>
          <p:nvPr>
            <p:ph idx="1"/>
          </p:nvPr>
        </p:nvSpPr>
        <p:spPr>
          <a:xfrm>
            <a:off x="7893050" y="1028699"/>
            <a:ext cx="9361485" cy="7658102"/>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26469" y="4457700"/>
            <a:ext cx="5323682" cy="2743200"/>
          </a:xfrm>
        </p:spPr>
        <p:txBody>
          <a:bodyPr>
            <a:normAutofit/>
          </a:bodyPr>
          <a:lstStyle>
            <a:lvl1pPr marL="0" indent="0" algn="ctr">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782116EA-9012-4081-A9CF-F45A06527BC6}" type="datetime3">
              <a:rPr lang="en-US" smtClean="0"/>
              <a:t>1 February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189669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4086" y="2628899"/>
            <a:ext cx="8139237" cy="2057400"/>
          </a:xfrm>
        </p:spPr>
        <p:txBody>
          <a:bodyPr anchor="b">
            <a:normAutofit/>
          </a:bodyPr>
          <a:lstStyle>
            <a:lvl1pPr algn="ctr">
              <a:defRPr sz="42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1392023" y="1371600"/>
            <a:ext cx="4921461" cy="6858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2224086" y="4686299"/>
            <a:ext cx="8139237" cy="2743200"/>
          </a:xfrm>
        </p:spPr>
        <p:txBody>
          <a:bodyPr>
            <a:normAutofit/>
          </a:bodyPr>
          <a:lstStyle>
            <a:lvl1pPr marL="0" indent="0" algn="ctr">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4A9DA60C-B5BC-4CBE-9A8F-1F75C27D2024}" type="datetime3">
              <a:rPr lang="en-US" smtClean="0"/>
              <a:t>1 February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06B69-2430-47C1-B7EC-E7F63637BF19}" type="slidenum">
              <a:rPr lang="en-US" smtClean="0"/>
              <a:t>‹#›</a:t>
            </a:fld>
            <a:endParaRPr lang="en-US"/>
          </a:p>
        </p:txBody>
      </p:sp>
    </p:spTree>
    <p:extLst>
      <p:ext uri="{BB962C8B-B14F-4D97-AF65-F5344CB8AC3E}">
        <p14:creationId xmlns:p14="http://schemas.microsoft.com/office/powerpoint/2010/main" val="376492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226219" y="1"/>
            <a:ext cx="3655220" cy="10287002"/>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2226467" y="1028701"/>
            <a:ext cx="15028070" cy="26288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6466" y="4000499"/>
            <a:ext cx="15028070" cy="468630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598984" y="8824913"/>
            <a:ext cx="1714500" cy="547688"/>
          </a:xfrm>
          <a:prstGeom prst="rect">
            <a:avLst/>
          </a:prstGeom>
        </p:spPr>
        <p:txBody>
          <a:bodyPr vert="horz" lIns="91440" tIns="45720" rIns="91440" bIns="45720" rtlCol="0" anchor="ctr"/>
          <a:lstStyle>
            <a:lvl1pPr algn="r">
              <a:defRPr sz="1500" b="0" i="0">
                <a:solidFill>
                  <a:schemeClr val="tx1"/>
                </a:solidFill>
                <a:effectLst/>
                <a:latin typeface="+mn-lt"/>
              </a:defRPr>
            </a:lvl1pPr>
          </a:lstStyle>
          <a:p>
            <a:fld id="{65E65E1E-B9D0-4EDE-BE6E-54A99D36E61C}" type="datetime3">
              <a:rPr lang="en-US" smtClean="0"/>
              <a:t>1 February 2025</a:t>
            </a:fld>
            <a:endParaRPr lang="en-US"/>
          </a:p>
        </p:txBody>
      </p:sp>
      <p:sp>
        <p:nvSpPr>
          <p:cNvPr id="5" name="Footer Placeholder 4"/>
          <p:cNvSpPr>
            <a:spLocks noGrp="1"/>
          </p:cNvSpPr>
          <p:nvPr>
            <p:ph type="ftr" sz="quarter" idx="3"/>
          </p:nvPr>
        </p:nvSpPr>
        <p:spPr>
          <a:xfrm>
            <a:off x="3858419" y="8824913"/>
            <a:ext cx="10626266" cy="547688"/>
          </a:xfrm>
          <a:prstGeom prst="rect">
            <a:avLst/>
          </a:prstGeom>
        </p:spPr>
        <p:txBody>
          <a:bodyPr vert="horz" lIns="91440" tIns="45720" rIns="91440" bIns="45720" rtlCol="0" anchor="ctr"/>
          <a:lstStyle>
            <a:lvl1pPr algn="l">
              <a:defRPr sz="15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6427785" y="8824913"/>
            <a:ext cx="826751" cy="547688"/>
          </a:xfrm>
          <a:prstGeom prst="rect">
            <a:avLst/>
          </a:prstGeom>
        </p:spPr>
        <p:txBody>
          <a:bodyPr vert="horz" lIns="91440" tIns="45720" rIns="91440" bIns="45720" rtlCol="0" anchor="ctr"/>
          <a:lstStyle>
            <a:lvl1pPr algn="r">
              <a:defRPr sz="1500" b="0" i="0">
                <a:solidFill>
                  <a:schemeClr val="tx1"/>
                </a:solidFill>
                <a:effectLst/>
                <a:latin typeface="+mn-lt"/>
              </a:defRPr>
            </a:lvl1pPr>
          </a:lstStyle>
          <a:p>
            <a:fld id="{98E06B69-2430-47C1-B7EC-E7F63637BF19}" type="slidenum">
              <a:rPr lang="en-US" smtClean="0"/>
              <a:t>‹#›</a:t>
            </a:fld>
            <a:endParaRPr lang="en-US"/>
          </a:p>
        </p:txBody>
      </p:sp>
    </p:spTree>
    <p:extLst>
      <p:ext uri="{BB962C8B-B14F-4D97-AF65-F5344CB8AC3E}">
        <p14:creationId xmlns:p14="http://schemas.microsoft.com/office/powerpoint/2010/main" val="19547936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751" r:id="rId20"/>
    <p:sldLayoutId id="2147483754" r:id="rId21"/>
    <p:sldLayoutId id="2147483755" r:id="rId22"/>
    <p:sldLayoutId id="2147483664" r:id="rId23"/>
  </p:sldLayoutIdLst>
  <p:hf hdr="0" ftr="0"/>
  <p:txStyles>
    <p:titleStyle>
      <a:lvl1pPr algn="ctr" defTabSz="6858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accent1">
            <a:lumMod val="75000"/>
          </a:schemeClr>
        </a:buClr>
        <a:buSzPct val="145000"/>
        <a:buFont typeface="Arial"/>
        <a:buChar char="•"/>
        <a:defRPr sz="3600" kern="1200" cap="none">
          <a:solidFill>
            <a:schemeClr val="tx1"/>
          </a:solidFill>
          <a:effectLst/>
          <a:latin typeface="+mn-lt"/>
          <a:ea typeface="+mn-ea"/>
          <a:cs typeface="+mn-cs"/>
        </a:defRPr>
      </a:lvl1pPr>
      <a:lvl2pPr marL="1114425" indent="-428625" algn="l" defTabSz="685800" rtl="0" eaLnBrk="1" latinLnBrk="0" hangingPunct="1">
        <a:spcBef>
          <a:spcPct val="20000"/>
        </a:spcBef>
        <a:spcAft>
          <a:spcPts val="900"/>
        </a:spcAft>
        <a:buClr>
          <a:schemeClr val="accent1">
            <a:lumMod val="75000"/>
          </a:schemeClr>
        </a:buClr>
        <a:buSzPct val="145000"/>
        <a:buFont typeface="Arial"/>
        <a:buChar char="•"/>
        <a:defRPr sz="3000" kern="1200" cap="none">
          <a:solidFill>
            <a:schemeClr val="tx1"/>
          </a:solidFill>
          <a:effectLst/>
          <a:latin typeface="+mn-lt"/>
          <a:ea typeface="+mn-ea"/>
          <a:cs typeface="+mn-cs"/>
        </a:defRPr>
      </a:lvl2pPr>
      <a:lvl3pPr marL="1800225" indent="-428625" algn="l" defTabSz="685800" rtl="0" eaLnBrk="1" latinLnBrk="0" hangingPunct="1">
        <a:spcBef>
          <a:spcPct val="20000"/>
        </a:spcBef>
        <a:spcAft>
          <a:spcPts val="900"/>
        </a:spcAft>
        <a:buClr>
          <a:schemeClr val="accent1">
            <a:lumMod val="75000"/>
          </a:schemeClr>
        </a:buClr>
        <a:buSzPct val="145000"/>
        <a:buFont typeface="Arial"/>
        <a:buChar char="•"/>
        <a:defRPr sz="2700" kern="1200" cap="none">
          <a:solidFill>
            <a:schemeClr val="tx1"/>
          </a:solidFill>
          <a:effectLst/>
          <a:latin typeface="+mn-lt"/>
          <a:ea typeface="+mn-ea"/>
          <a:cs typeface="+mn-cs"/>
        </a:defRPr>
      </a:lvl3pPr>
      <a:lvl4pPr marL="2314575" indent="-257175" algn="l" defTabSz="685800" rtl="0" eaLnBrk="1" latinLnBrk="0" hangingPunct="1">
        <a:spcBef>
          <a:spcPct val="20000"/>
        </a:spcBef>
        <a:spcAft>
          <a:spcPts val="900"/>
        </a:spcAft>
        <a:buClr>
          <a:schemeClr val="accent1">
            <a:lumMod val="75000"/>
          </a:schemeClr>
        </a:buClr>
        <a:buSzPct val="145000"/>
        <a:buFont typeface="Arial"/>
        <a:buChar char="•"/>
        <a:defRPr sz="2400" kern="1200" cap="none">
          <a:solidFill>
            <a:schemeClr val="tx1"/>
          </a:solidFill>
          <a:effectLst/>
          <a:latin typeface="+mn-lt"/>
          <a:ea typeface="+mn-ea"/>
          <a:cs typeface="+mn-cs"/>
        </a:defRPr>
      </a:lvl4pPr>
      <a:lvl5pPr marL="3000375" indent="-257175" algn="l" defTabSz="685800" rtl="0" eaLnBrk="1" latinLnBrk="0" hangingPunct="1">
        <a:spcBef>
          <a:spcPct val="20000"/>
        </a:spcBef>
        <a:spcAft>
          <a:spcPts val="900"/>
        </a:spcAft>
        <a:buClr>
          <a:schemeClr val="accent1">
            <a:lumMod val="75000"/>
          </a:schemeClr>
        </a:buClr>
        <a:buSzPct val="145000"/>
        <a:buFont typeface="Arial"/>
        <a:buChar char="•"/>
        <a:defRPr sz="2100" kern="1200" cap="none">
          <a:solidFill>
            <a:schemeClr val="tx1"/>
          </a:solidFill>
          <a:effectLst/>
          <a:latin typeface="+mn-lt"/>
          <a:ea typeface="+mn-ea"/>
          <a:cs typeface="+mn-cs"/>
        </a:defRPr>
      </a:lvl5pPr>
      <a:lvl6pPr marL="3771900" indent="-342900" algn="l" defTabSz="685800" rtl="0" eaLnBrk="1" latinLnBrk="0" hangingPunct="1">
        <a:spcBef>
          <a:spcPct val="20000"/>
        </a:spcBef>
        <a:spcAft>
          <a:spcPts val="900"/>
        </a:spcAft>
        <a:buClr>
          <a:schemeClr val="accent1">
            <a:lumMod val="75000"/>
          </a:schemeClr>
        </a:buClr>
        <a:buSzPct val="145000"/>
        <a:buFont typeface="Arial"/>
        <a:buChar char="•"/>
        <a:defRPr sz="2100" kern="1200" cap="none">
          <a:solidFill>
            <a:schemeClr val="tx1"/>
          </a:solidFill>
          <a:effectLst/>
          <a:latin typeface="+mn-lt"/>
          <a:ea typeface="+mn-ea"/>
          <a:cs typeface="+mn-cs"/>
        </a:defRPr>
      </a:lvl6pPr>
      <a:lvl7pPr marL="4457700" indent="-342900" algn="l" defTabSz="685800" rtl="0" eaLnBrk="1" latinLnBrk="0" hangingPunct="1">
        <a:spcBef>
          <a:spcPct val="20000"/>
        </a:spcBef>
        <a:spcAft>
          <a:spcPts val="900"/>
        </a:spcAft>
        <a:buClr>
          <a:schemeClr val="accent1">
            <a:lumMod val="75000"/>
          </a:schemeClr>
        </a:buClr>
        <a:buSzPct val="145000"/>
        <a:buFont typeface="Arial"/>
        <a:buChar char="•"/>
        <a:defRPr sz="2100" kern="1200" cap="none">
          <a:solidFill>
            <a:schemeClr val="tx1"/>
          </a:solidFill>
          <a:effectLst/>
          <a:latin typeface="+mn-lt"/>
          <a:ea typeface="+mn-ea"/>
          <a:cs typeface="+mn-cs"/>
        </a:defRPr>
      </a:lvl7pPr>
      <a:lvl8pPr marL="5143500" indent="-342900" algn="l" defTabSz="685800" rtl="0" eaLnBrk="1" latinLnBrk="0" hangingPunct="1">
        <a:spcBef>
          <a:spcPct val="20000"/>
        </a:spcBef>
        <a:spcAft>
          <a:spcPts val="900"/>
        </a:spcAft>
        <a:buClr>
          <a:schemeClr val="accent1">
            <a:lumMod val="75000"/>
          </a:schemeClr>
        </a:buClr>
        <a:buSzPct val="145000"/>
        <a:buFont typeface="Arial"/>
        <a:buChar char="•"/>
        <a:defRPr sz="2100" kern="1200" cap="none">
          <a:solidFill>
            <a:schemeClr val="tx1"/>
          </a:solidFill>
          <a:effectLst/>
          <a:latin typeface="+mn-lt"/>
          <a:ea typeface="+mn-ea"/>
          <a:cs typeface="+mn-cs"/>
        </a:defRPr>
      </a:lvl8pPr>
      <a:lvl9pPr marL="5829300" indent="-342900" algn="l" defTabSz="685800" rtl="0" eaLnBrk="1" latinLnBrk="0" hangingPunct="1">
        <a:spcBef>
          <a:spcPct val="20000"/>
        </a:spcBef>
        <a:spcAft>
          <a:spcPts val="900"/>
        </a:spcAft>
        <a:buClr>
          <a:schemeClr val="accent1">
            <a:lumMod val="75000"/>
          </a:schemeClr>
        </a:buClr>
        <a:buSzPct val="145000"/>
        <a:buFont typeface="Arial"/>
        <a:buChar char="•"/>
        <a:defRPr sz="2100" kern="1200" cap="none">
          <a:solidFill>
            <a:schemeClr val="tx1"/>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nebula-fpga-dev.readthedocs.i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48.png"/><Relationship Id="rId4" Type="http://schemas.openxmlformats.org/officeDocument/2006/relationships/hyperlink" Target="https://netboxlabs.com/docs/netbox/en/stab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s://github.com/sdgtt/jenkins-shared-library"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1.pn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51.png"/><Relationship Id="rId17" Type="http://schemas.openxmlformats.org/officeDocument/2006/relationships/image" Target="../media/image14.png"/><Relationship Id="rId2" Type="http://schemas.openxmlformats.org/officeDocument/2006/relationships/notesSlide" Target="../notesSlides/notesSlide15.xml"/><Relationship Id="rId16"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50.png"/><Relationship Id="rId5" Type="http://schemas.openxmlformats.org/officeDocument/2006/relationships/image" Target="../media/image23.png"/><Relationship Id="rId15" Type="http://schemas.openxmlformats.org/officeDocument/2006/relationships/image" Target="../media/image53.png"/><Relationship Id="rId10"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30.pn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5.png"/><Relationship Id="rId18" Type="http://schemas.openxmlformats.org/officeDocument/2006/relationships/image" Target="../media/image78.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74.png"/><Relationship Id="rId17" Type="http://schemas.microsoft.com/office/2007/relationships/hdphoto" Target="../media/hdphoto3.wdp"/><Relationship Id="rId2" Type="http://schemas.openxmlformats.org/officeDocument/2006/relationships/notesSlide" Target="../notesSlides/notesSlide24.xml"/><Relationship Id="rId16" Type="http://schemas.openxmlformats.org/officeDocument/2006/relationships/image" Target="../media/image77.png"/><Relationship Id="rId20" Type="http://schemas.openxmlformats.org/officeDocument/2006/relationships/image" Target="../media/image13.png"/><Relationship Id="rId1" Type="http://schemas.openxmlformats.org/officeDocument/2006/relationships/slideLayout" Target="../slideLayouts/slideLayout8.xml"/><Relationship Id="rId6" Type="http://schemas.microsoft.com/office/2007/relationships/hdphoto" Target="../media/hdphoto1.wdp"/><Relationship Id="rId11" Type="http://schemas.openxmlformats.org/officeDocument/2006/relationships/image" Target="../media/image73.png"/><Relationship Id="rId5" Type="http://schemas.openxmlformats.org/officeDocument/2006/relationships/image" Target="../media/image69.png"/><Relationship Id="rId15" Type="http://schemas.microsoft.com/office/2007/relationships/hdphoto" Target="../media/hdphoto2.wdp"/><Relationship Id="rId10" Type="http://schemas.openxmlformats.org/officeDocument/2006/relationships/image" Target="../media/image57.png"/><Relationship Id="rId19" Type="http://schemas.openxmlformats.org/officeDocument/2006/relationships/image" Target="../media/image48.png"/><Relationship Id="rId4" Type="http://schemas.openxmlformats.org/officeDocument/2006/relationships/image" Target="../media/image68.png"/><Relationship Id="rId9" Type="http://schemas.openxmlformats.org/officeDocument/2006/relationships/image" Target="../media/image72.png"/><Relationship Id="rId14" Type="http://schemas.openxmlformats.org/officeDocument/2006/relationships/image" Target="../media/image76.png"/></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2.png"/><Relationship Id="rId3" Type="http://schemas.openxmlformats.org/officeDocument/2006/relationships/image" Target="../media/image41.png"/><Relationship Id="rId7" Type="http://schemas.openxmlformats.org/officeDocument/2006/relationships/image" Target="../media/image16.png"/><Relationship Id="rId12"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51.png"/><Relationship Id="rId5" Type="http://schemas.openxmlformats.org/officeDocument/2006/relationships/image" Target="../media/image79.png"/><Relationship Id="rId15" Type="http://schemas.openxmlformats.org/officeDocument/2006/relationships/image" Target="../media/image83.jpeg"/><Relationship Id="rId10" Type="http://schemas.openxmlformats.org/officeDocument/2006/relationships/image" Target="../media/image81.png"/><Relationship Id="rId4" Type="http://schemas.openxmlformats.org/officeDocument/2006/relationships/image" Target="../media/image25.png"/><Relationship Id="rId9" Type="http://schemas.openxmlformats.org/officeDocument/2006/relationships/image" Target="../media/image13.png"/><Relationship Id="rId14" Type="http://schemas.openxmlformats.org/officeDocument/2006/relationships/image" Target="../media/image19.jpe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0.png"/><Relationship Id="rId3" Type="http://schemas.openxmlformats.org/officeDocument/2006/relationships/image" Target="../media/image84.jpg"/><Relationship Id="rId7" Type="http://schemas.openxmlformats.org/officeDocument/2006/relationships/image" Target="../media/image17.png"/><Relationship Id="rId12" Type="http://schemas.openxmlformats.org/officeDocument/2006/relationships/image" Target="../media/image51.png"/><Relationship Id="rId2" Type="http://schemas.openxmlformats.org/officeDocument/2006/relationships/notesSlide" Target="../notesSlides/notesSlide26.xml"/><Relationship Id="rId16" Type="http://schemas.openxmlformats.org/officeDocument/2006/relationships/image" Target="../media/image83.jpeg"/><Relationship Id="rId1" Type="http://schemas.openxmlformats.org/officeDocument/2006/relationships/slideLayout" Target="../slideLayouts/slideLayout8.xml"/><Relationship Id="rId6" Type="http://schemas.openxmlformats.org/officeDocument/2006/relationships/image" Target="../media/image79.png"/><Relationship Id="rId11" Type="http://schemas.openxmlformats.org/officeDocument/2006/relationships/image" Target="../media/image81.png"/><Relationship Id="rId5" Type="http://schemas.openxmlformats.org/officeDocument/2006/relationships/image" Target="../media/image25.png"/><Relationship Id="rId15" Type="http://schemas.openxmlformats.org/officeDocument/2006/relationships/image" Target="../media/image19.jpeg"/><Relationship Id="rId10" Type="http://schemas.openxmlformats.org/officeDocument/2006/relationships/image" Target="../media/image13.png"/><Relationship Id="rId4" Type="http://schemas.openxmlformats.org/officeDocument/2006/relationships/image" Target="../media/image41.png"/><Relationship Id="rId9" Type="http://schemas.openxmlformats.org/officeDocument/2006/relationships/image" Target="../media/image80.png"/><Relationship Id="rId14" Type="http://schemas.openxmlformats.org/officeDocument/2006/relationships/image" Target="../media/image82.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0.png"/><Relationship Id="rId18" Type="http://schemas.openxmlformats.org/officeDocument/2006/relationships/image" Target="../media/image86.png"/><Relationship Id="rId3" Type="http://schemas.openxmlformats.org/officeDocument/2006/relationships/image" Target="../media/image84.jpg"/><Relationship Id="rId7" Type="http://schemas.openxmlformats.org/officeDocument/2006/relationships/image" Target="../media/image17.png"/><Relationship Id="rId12" Type="http://schemas.openxmlformats.org/officeDocument/2006/relationships/image" Target="../media/image51.png"/><Relationship Id="rId17" Type="http://schemas.openxmlformats.org/officeDocument/2006/relationships/image" Target="../media/image85.png"/><Relationship Id="rId2" Type="http://schemas.openxmlformats.org/officeDocument/2006/relationships/notesSlide" Target="../notesSlides/notesSlide27.xml"/><Relationship Id="rId16" Type="http://schemas.openxmlformats.org/officeDocument/2006/relationships/image" Target="../media/image83.jpeg"/><Relationship Id="rId1" Type="http://schemas.openxmlformats.org/officeDocument/2006/relationships/slideLayout" Target="../slideLayouts/slideLayout8.xml"/><Relationship Id="rId6" Type="http://schemas.openxmlformats.org/officeDocument/2006/relationships/image" Target="../media/image79.png"/><Relationship Id="rId11" Type="http://schemas.openxmlformats.org/officeDocument/2006/relationships/image" Target="../media/image81.png"/><Relationship Id="rId5" Type="http://schemas.openxmlformats.org/officeDocument/2006/relationships/image" Target="../media/image25.png"/><Relationship Id="rId15" Type="http://schemas.openxmlformats.org/officeDocument/2006/relationships/image" Target="../media/image19.jpeg"/><Relationship Id="rId10" Type="http://schemas.openxmlformats.org/officeDocument/2006/relationships/image" Target="../media/image13.png"/><Relationship Id="rId4" Type="http://schemas.openxmlformats.org/officeDocument/2006/relationships/image" Target="../media/image41.png"/><Relationship Id="rId9" Type="http://schemas.openxmlformats.org/officeDocument/2006/relationships/image" Target="../media/image80.png"/><Relationship Id="rId14" Type="http://schemas.openxmlformats.org/officeDocument/2006/relationships/image" Target="../media/image8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github.com/analogdevicesinc/adi-kuiper-gen/tree/staging/kuiper2.0" TargetMode="Externa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hyperlink" Target="https://www.conf42.com/DevOps_2025_Andreea_Andrisan_linux_distro_release" TargetMode="External"/><Relationship Id="rId5" Type="http://schemas.openxmlformats.org/officeDocument/2006/relationships/diagramQuickStyle" Target="../diagrams/quickStyle3.xml"/><Relationship Id="rId15" Type="http://schemas.openxmlformats.org/officeDocument/2006/relationships/image" Target="../media/image11.png"/><Relationship Id="rId10" Type="http://schemas.openxmlformats.org/officeDocument/2006/relationships/hyperlink" Target="https://fosdem.org/2025/schedule/event/fosdem-2025-5699-refining-the-release-strategy-of-a-custom-linux-distro/" TargetMode="External"/><Relationship Id="rId4" Type="http://schemas.openxmlformats.org/officeDocument/2006/relationships/diagramLayout" Target="../diagrams/layout3.xml"/><Relationship Id="rId9" Type="http://schemas.openxmlformats.org/officeDocument/2006/relationships/hyperlink" Target="https://www.analog.com/en/resources/evaluation-hardware-and-software/embedded-development-software/kuiper-linux.html" TargetMode="Externa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forums.xilinx.com/t5/xcell-daily-blog/bg-p/xcell" TargetMode="External"/><Relationship Id="rId1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hyperlink" Target="http://www.clipartpanda.com/categories/server-computer-clipart" TargetMode="External"/><Relationship Id="rId12" Type="http://schemas.openxmlformats.org/officeDocument/2006/relationships/image" Target="../media/image38.0"/><Relationship Id="rId17" Type="http://schemas.openxmlformats.org/officeDocument/2006/relationships/image" Target="../media/image40.png"/><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hyperlink" Target="https://wiki.analog.com/resources/eval/user-guides/ad-fmcomms2-ebz/quickstart" TargetMode="External"/><Relationship Id="rId5" Type="http://schemas.openxmlformats.org/officeDocument/2006/relationships/image" Target="../media/image34.png"/><Relationship Id="rId15" Type="http://schemas.openxmlformats.org/officeDocument/2006/relationships/image" Target="../media/image13.png"/><Relationship Id="rId10" Type="http://schemas.openxmlformats.org/officeDocument/2006/relationships/image" Target="../media/image37.jpg"/><Relationship Id="rId4" Type="http://schemas.openxmlformats.org/officeDocument/2006/relationships/hyperlink" Target="https://101clipart.com/computer-server-clipart/" TargetMode="External"/><Relationship Id="rId9" Type="http://schemas.openxmlformats.org/officeDocument/2006/relationships/hyperlink" Target="https://www.mouser.co.uk/new/Analog-Devices/adi-adalm-pluto/" TargetMode="External"/><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forums.xilinx.com/t5/xcell-daily-blog/bg-p/xcell" TargetMode="External"/><Relationship Id="rId1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hyperlink" Target="http://www.clipartpanda.com/categories/server-computer-clipart" TargetMode="External"/><Relationship Id="rId12" Type="http://schemas.openxmlformats.org/officeDocument/2006/relationships/image" Target="../media/image38.0"/><Relationship Id="rId17"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hyperlink" Target="https://wiki.analog.com/resources/eval/user-guides/ad-fmcomms2-ebz/quickstart" TargetMode="External"/><Relationship Id="rId5" Type="http://schemas.openxmlformats.org/officeDocument/2006/relationships/image" Target="../media/image34.png"/><Relationship Id="rId15" Type="http://schemas.openxmlformats.org/officeDocument/2006/relationships/image" Target="../media/image13.png"/><Relationship Id="rId10" Type="http://schemas.openxmlformats.org/officeDocument/2006/relationships/image" Target="../media/image37.jpg"/><Relationship Id="rId4" Type="http://schemas.openxmlformats.org/officeDocument/2006/relationships/hyperlink" Target="https://101clipart.com/computer-server-clipart/" TargetMode="External"/><Relationship Id="rId9" Type="http://schemas.openxmlformats.org/officeDocument/2006/relationships/hyperlink" Target="https://www.mouser.co.uk/new/Analog-Devices/adi-adalm-pluto/" TargetMode="External"/><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forums.xilinx.com/t5/xcell-daily-blog/bg-p/xcell" TargetMode="External"/><Relationship Id="rId1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hyperlink" Target="http://www.clipartpanda.com/categories/server-computer-clipart" TargetMode="External"/><Relationship Id="rId12" Type="http://schemas.openxmlformats.org/officeDocument/2006/relationships/image" Target="../media/image38.0"/><Relationship Id="rId17"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hyperlink" Target="https://wiki.analog.com/resources/eval/user-guides/ad-fmcomms2-ebz/quickstart" TargetMode="External"/><Relationship Id="rId5" Type="http://schemas.openxmlformats.org/officeDocument/2006/relationships/image" Target="../media/image34.png"/><Relationship Id="rId15" Type="http://schemas.openxmlformats.org/officeDocument/2006/relationships/image" Target="../media/image13.png"/><Relationship Id="rId10" Type="http://schemas.openxmlformats.org/officeDocument/2006/relationships/image" Target="../media/image37.jpg"/><Relationship Id="rId4" Type="http://schemas.openxmlformats.org/officeDocument/2006/relationships/hyperlink" Target="https://101clipart.com/computer-server-clipart/" TargetMode="External"/><Relationship Id="rId9" Type="http://schemas.openxmlformats.org/officeDocument/2006/relationships/hyperlink" Target="https://www.mouser.co.uk/new/Analog-Devices/adi-adalm-pluto/" TargetMode="External"/><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9FBE-E0B6-7A89-7A14-127D08228A48}"/>
              </a:ext>
            </a:extLst>
          </p:cNvPr>
          <p:cNvSpPr>
            <a:spLocks noGrp="1"/>
          </p:cNvSpPr>
          <p:nvPr>
            <p:ph type="title"/>
          </p:nvPr>
        </p:nvSpPr>
        <p:spPr>
          <a:xfrm>
            <a:off x="4790662" y="2166675"/>
            <a:ext cx="13160324" cy="3881949"/>
          </a:xfrm>
        </p:spPr>
        <p:txBody>
          <a:bodyPr vert="horz" lIns="137160" tIns="68580" rIns="137160" bIns="68580" rtlCol="0" anchor="b">
            <a:normAutofit/>
          </a:bodyPr>
          <a:lstStyle/>
          <a:p>
            <a:pPr>
              <a:lnSpc>
                <a:spcPct val="90000"/>
              </a:lnSpc>
            </a:pPr>
            <a:r>
              <a:rPr lang="en-US" sz="6300" b="1" dirty="0">
                <a:latin typeface="Barlow" panose="00000500000000000000" pitchFamily="2" charset="0"/>
              </a:rPr>
              <a:t>Advanced Test Harness Infrastructure for Validating ARM and FPGA-based Systems</a:t>
            </a:r>
          </a:p>
        </p:txBody>
      </p:sp>
      <p:sp>
        <p:nvSpPr>
          <p:cNvPr id="4" name="Text Placeholder 3">
            <a:extLst>
              <a:ext uri="{FF2B5EF4-FFF2-40B4-BE49-F238E27FC236}">
                <a16:creationId xmlns:a16="http://schemas.microsoft.com/office/drawing/2014/main" id="{6C4C385C-827E-E14D-00A0-3C551C8BA858}"/>
              </a:ext>
            </a:extLst>
          </p:cNvPr>
          <p:cNvSpPr>
            <a:spLocks noGrp="1"/>
          </p:cNvSpPr>
          <p:nvPr>
            <p:ph type="body" idx="1"/>
          </p:nvPr>
        </p:nvSpPr>
        <p:spPr>
          <a:xfrm>
            <a:off x="12984962" y="8939196"/>
            <a:ext cx="4483889" cy="1304925"/>
          </a:xfrm>
        </p:spPr>
        <p:txBody>
          <a:bodyPr vert="horz" lIns="137160" tIns="68580" rIns="137160" bIns="68580" rtlCol="0" anchor="t">
            <a:normAutofit/>
          </a:bodyPr>
          <a:lstStyle/>
          <a:p>
            <a:r>
              <a:rPr lang="ro-RO" sz="5400" dirty="0">
                <a:latin typeface="Consolas" panose="020B0609020204030204" pitchFamily="49" charset="0"/>
              </a:rPr>
              <a:t>Ș</a:t>
            </a:r>
            <a:r>
              <a:rPr lang="en-US" sz="5400" dirty="0">
                <a:latin typeface="Consolas" panose="020B0609020204030204" pitchFamily="49" charset="0"/>
              </a:rPr>
              <a:t>tefan R</a:t>
            </a:r>
            <a:r>
              <a:rPr lang="ro-RO" sz="5400" dirty="0">
                <a:latin typeface="Consolas" panose="020B0609020204030204" pitchFamily="49" charset="0"/>
              </a:rPr>
              <a:t>ă</a:t>
            </a:r>
            <a:r>
              <a:rPr lang="en-US" sz="5400" dirty="0">
                <a:latin typeface="Consolas" panose="020B0609020204030204" pitchFamily="49" charset="0"/>
              </a:rPr>
              <a:t>us</a:t>
            </a:r>
            <a:r>
              <a:rPr lang="ro-RO" sz="5400" dirty="0">
                <a:latin typeface="Consolas" panose="020B0609020204030204" pitchFamily="49" charset="0"/>
              </a:rPr>
              <a:t> </a:t>
            </a:r>
            <a:endParaRPr lang="en-US" sz="5400" dirty="0">
              <a:latin typeface="Consolas" panose="020B0609020204030204" pitchFamily="49" charset="0"/>
            </a:endParaRPr>
          </a:p>
        </p:txBody>
      </p:sp>
      <p:pic>
        <p:nvPicPr>
          <p:cNvPr id="39" name="Picture 38">
            <a:extLst>
              <a:ext uri="{FF2B5EF4-FFF2-40B4-BE49-F238E27FC236}">
                <a16:creationId xmlns:a16="http://schemas.microsoft.com/office/drawing/2014/main" id="{D8A6152F-F999-4538-FF66-929E9843A675}"/>
              </a:ext>
            </a:extLst>
          </p:cNvPr>
          <p:cNvPicPr>
            <a:picLocks noChangeAspect="1"/>
          </p:cNvPicPr>
          <p:nvPr/>
        </p:nvPicPr>
        <p:blipFill>
          <a:blip r:embed="rId4">
            <a:extLst>
              <a:ext uri="{28A0092B-C50C-407E-A947-70E740481C1C}">
                <a14:useLocalDpi xmlns:a14="http://schemas.microsoft.com/office/drawing/2010/main" val="0"/>
              </a:ext>
            </a:extLst>
          </a:blip>
          <a:srcRect t="15111" b="15111"/>
          <a:stretch/>
        </p:blipFill>
        <p:spPr>
          <a:xfrm>
            <a:off x="23550" y="-42864"/>
            <a:ext cx="8172420" cy="10286985"/>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pic>
        <p:nvPicPr>
          <p:cNvPr id="7" name="Picture 6">
            <a:extLst>
              <a:ext uri="{FF2B5EF4-FFF2-40B4-BE49-F238E27FC236}">
                <a16:creationId xmlns:a16="http://schemas.microsoft.com/office/drawing/2014/main" id="{FD1932B8-11EA-B0D4-D7EB-2DD774CE8AFE}"/>
              </a:ext>
            </a:extLst>
          </p:cNvPr>
          <p:cNvPicPr>
            <a:picLocks noChangeAspect="1"/>
          </p:cNvPicPr>
          <p:nvPr/>
        </p:nvPicPr>
        <p:blipFill>
          <a:blip r:embed="rId5"/>
          <a:stretch>
            <a:fillRect/>
          </a:stretch>
        </p:blipFill>
        <p:spPr>
          <a:xfrm>
            <a:off x="118562" y="8120325"/>
            <a:ext cx="6684500" cy="2037522"/>
          </a:xfrm>
          <a:prstGeom prst="rect">
            <a:avLst/>
          </a:prstGeom>
        </p:spPr>
      </p:pic>
    </p:spTree>
    <p:extLst>
      <p:ext uri="{BB962C8B-B14F-4D97-AF65-F5344CB8AC3E}">
        <p14:creationId xmlns:p14="http://schemas.microsoft.com/office/powerpoint/2010/main" val="2511848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55DCB-4294-AE46-94AB-D683B4602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5281A6-39C5-42FD-D177-46C25D317BDD}"/>
              </a:ext>
            </a:extLst>
          </p:cNvPr>
          <p:cNvSpPr>
            <a:spLocks noGrp="1"/>
          </p:cNvSpPr>
          <p:nvPr>
            <p:ph type="title"/>
          </p:nvPr>
        </p:nvSpPr>
        <p:spPr>
          <a:xfrm>
            <a:off x="1887860" y="-4470"/>
            <a:ext cx="14548623" cy="1326576"/>
          </a:xfrm>
        </p:spPr>
        <p:txBody>
          <a:bodyPr>
            <a:normAutofit fontScale="90000"/>
          </a:bodyPr>
          <a:lstStyle/>
          <a:p>
            <a:r>
              <a:rPr lang="en-US" sz="9000" dirty="0">
                <a:latin typeface="Barlow" panose="00000500000000000000" pitchFamily="2" charset="0"/>
              </a:rPr>
              <a:t>Managing</a:t>
            </a:r>
            <a:r>
              <a:rPr lang="en-US" sz="9000" dirty="0"/>
              <a:t> automated tests</a:t>
            </a:r>
          </a:p>
        </p:txBody>
      </p:sp>
      <p:sp>
        <p:nvSpPr>
          <p:cNvPr id="6" name="Date Placeholder 5">
            <a:extLst>
              <a:ext uri="{FF2B5EF4-FFF2-40B4-BE49-F238E27FC236}">
                <a16:creationId xmlns:a16="http://schemas.microsoft.com/office/drawing/2014/main" id="{AE8E04B0-E56E-9CAA-6B57-798360858D14}"/>
              </a:ext>
            </a:extLst>
          </p:cNvPr>
          <p:cNvSpPr>
            <a:spLocks noGrp="1"/>
          </p:cNvSpPr>
          <p:nvPr>
            <p:ph type="dt" sz="half" idx="2"/>
          </p:nvPr>
        </p:nvSpPr>
        <p:spPr>
          <a:xfrm>
            <a:off x="1" y="9779860"/>
            <a:ext cx="1606025" cy="464984"/>
          </a:xfrm>
        </p:spPr>
        <p:txBody>
          <a:bodyPr/>
          <a:lstStyle/>
          <a:p>
            <a:fld id="{C4523F79-EA42-4AB4-831A-51AA2AFDCCF4}" type="datetime3">
              <a:rPr lang="en-US" sz="1800" i="0">
                <a:solidFill>
                  <a:srgbClr val="555659"/>
                </a:solidFill>
              </a:rPr>
              <a:t>1 February 2025</a:t>
            </a:fld>
            <a:endParaRPr lang="en-US" dirty="0"/>
          </a:p>
        </p:txBody>
      </p:sp>
      <p:grpSp>
        <p:nvGrpSpPr>
          <p:cNvPr id="3" name="Group 2">
            <a:extLst>
              <a:ext uri="{FF2B5EF4-FFF2-40B4-BE49-F238E27FC236}">
                <a16:creationId xmlns:a16="http://schemas.microsoft.com/office/drawing/2014/main" id="{342C0C78-7642-C817-B855-8EA6D016B3EC}"/>
              </a:ext>
            </a:extLst>
          </p:cNvPr>
          <p:cNvGrpSpPr/>
          <p:nvPr/>
        </p:nvGrpSpPr>
        <p:grpSpPr>
          <a:xfrm>
            <a:off x="3755177" y="1752404"/>
            <a:ext cx="11268131" cy="7753610"/>
            <a:chOff x="1983131" y="1265715"/>
            <a:chExt cx="7288954" cy="4822534"/>
          </a:xfrm>
        </p:grpSpPr>
        <p:sp>
          <p:nvSpPr>
            <p:cNvPr id="4" name="Arrow: Bent 3">
              <a:extLst>
                <a:ext uri="{FF2B5EF4-FFF2-40B4-BE49-F238E27FC236}">
                  <a16:creationId xmlns:a16="http://schemas.microsoft.com/office/drawing/2014/main" id="{3EC62129-27B3-108E-1867-6A3802450717}"/>
                </a:ext>
              </a:extLst>
            </p:cNvPr>
            <p:cNvSpPr/>
            <p:nvPr/>
          </p:nvSpPr>
          <p:spPr>
            <a:xfrm rot="5400000" flipH="1" flipV="1">
              <a:off x="4506723" y="2687687"/>
              <a:ext cx="3223348" cy="2075642"/>
            </a:xfrm>
            <a:prstGeom prst="bentArrow">
              <a:avLst>
                <a:gd name="adj1" fmla="val 36356"/>
                <a:gd name="adj2" fmla="val 9003"/>
                <a:gd name="adj3" fmla="val 0"/>
                <a:gd name="adj4" fmla="val 63577"/>
              </a:avLst>
            </a:prstGeom>
            <a:solidFill>
              <a:schemeClr val="tx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71600">
                <a:defRPr/>
              </a:pPr>
              <a:endParaRPr lang="en-US">
                <a:solidFill>
                  <a:srgbClr val="000000"/>
                </a:solidFill>
                <a:latin typeface="Arial"/>
              </a:endParaRPr>
            </a:p>
          </p:txBody>
        </p:sp>
        <p:sp>
          <p:nvSpPr>
            <p:cNvPr id="7" name="Rectangle 6">
              <a:extLst>
                <a:ext uri="{FF2B5EF4-FFF2-40B4-BE49-F238E27FC236}">
                  <a16:creationId xmlns:a16="http://schemas.microsoft.com/office/drawing/2014/main" id="{560D7E2F-F828-55F4-2538-22407B35D23A}"/>
                </a:ext>
              </a:extLst>
            </p:cNvPr>
            <p:cNvSpPr/>
            <p:nvPr/>
          </p:nvSpPr>
          <p:spPr>
            <a:xfrm>
              <a:off x="7682590" y="2156191"/>
              <a:ext cx="350715" cy="28508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050"/>
            </a:p>
          </p:txBody>
        </p:sp>
        <p:cxnSp>
          <p:nvCxnSpPr>
            <p:cNvPr id="8" name="Straight Arrow Connector 7">
              <a:extLst>
                <a:ext uri="{FF2B5EF4-FFF2-40B4-BE49-F238E27FC236}">
                  <a16:creationId xmlns:a16="http://schemas.microsoft.com/office/drawing/2014/main" id="{0532C659-A03D-669D-C1EF-587788539916}"/>
                </a:ext>
              </a:extLst>
            </p:cNvPr>
            <p:cNvCxnSpPr>
              <a:cxnSpLocks/>
            </p:cNvCxnSpPr>
            <p:nvPr/>
          </p:nvCxnSpPr>
          <p:spPr>
            <a:xfrm>
              <a:off x="5035785" y="4267338"/>
              <a:ext cx="0" cy="1238112"/>
            </a:xfrm>
            <a:prstGeom prst="straightConnector1">
              <a:avLst/>
            </a:prstGeom>
            <a:ln w="57150">
              <a:solidFill>
                <a:srgbClr val="80B918"/>
              </a:solidFill>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7C207288-3570-0138-C27C-ECE841868685}"/>
                </a:ext>
              </a:extLst>
            </p:cNvPr>
            <p:cNvCxnSpPr>
              <a:cxnSpLocks/>
            </p:cNvCxnSpPr>
            <p:nvPr/>
          </p:nvCxnSpPr>
          <p:spPr>
            <a:xfrm>
              <a:off x="5366042" y="1374757"/>
              <a:ext cx="0" cy="607958"/>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070AADE-3E29-CD30-938F-8B14F74DD99D}"/>
                </a:ext>
              </a:extLst>
            </p:cNvPr>
            <p:cNvCxnSpPr>
              <a:cxnSpLocks/>
            </p:cNvCxnSpPr>
            <p:nvPr/>
          </p:nvCxnSpPr>
          <p:spPr>
            <a:xfrm>
              <a:off x="5637713" y="1440226"/>
              <a:ext cx="0" cy="1437225"/>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CA434C4-7FE2-C43F-CE93-BAA1D080C74C}"/>
                </a:ext>
              </a:extLst>
            </p:cNvPr>
            <p:cNvCxnSpPr>
              <a:cxnSpLocks/>
            </p:cNvCxnSpPr>
            <p:nvPr/>
          </p:nvCxnSpPr>
          <p:spPr>
            <a:xfrm>
              <a:off x="5882072" y="1440226"/>
              <a:ext cx="14939" cy="2331961"/>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6C24C95-FB23-250C-EF1C-A01C1861A4B2}"/>
                </a:ext>
              </a:extLst>
            </p:cNvPr>
            <p:cNvCxnSpPr>
              <a:cxnSpLocks/>
            </p:cNvCxnSpPr>
            <p:nvPr/>
          </p:nvCxnSpPr>
          <p:spPr>
            <a:xfrm>
              <a:off x="5987708" y="2232602"/>
              <a:ext cx="1050649" cy="0"/>
            </a:xfrm>
            <a:prstGeom prst="straightConnector1">
              <a:avLst/>
            </a:prstGeom>
            <a:ln w="47625" cap="rnd">
              <a:solidFill>
                <a:srgbClr val="BA0DDD"/>
              </a:solidFill>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4AF30A40-D94A-7B77-FB08-F857FB4C1953}"/>
                </a:ext>
              </a:extLst>
            </p:cNvPr>
            <p:cNvCxnSpPr>
              <a:cxnSpLocks/>
            </p:cNvCxnSpPr>
            <p:nvPr/>
          </p:nvCxnSpPr>
          <p:spPr>
            <a:xfrm>
              <a:off x="5987708" y="2385936"/>
              <a:ext cx="1050649" cy="0"/>
            </a:xfrm>
            <a:prstGeom prst="straightConnector1">
              <a:avLst/>
            </a:prstGeom>
            <a:ln w="47625" cap="rnd">
              <a:solidFill>
                <a:srgbClr val="45DFE7"/>
              </a:solidFill>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a:extLst>
                <a:ext uri="{FF2B5EF4-FFF2-40B4-BE49-F238E27FC236}">
                  <a16:creationId xmlns:a16="http://schemas.microsoft.com/office/drawing/2014/main" id="{9DD4CFFE-C650-13CD-0D8B-3143C0A73C40}"/>
                </a:ext>
              </a:extLst>
            </p:cNvPr>
            <p:cNvCxnSpPr>
              <a:cxnSpLocks/>
            </p:cNvCxnSpPr>
            <p:nvPr/>
          </p:nvCxnSpPr>
          <p:spPr>
            <a:xfrm>
              <a:off x="5987708" y="2521424"/>
              <a:ext cx="1050649" cy="0"/>
            </a:xfrm>
            <a:prstGeom prst="straightConnector1">
              <a:avLst/>
            </a:prstGeom>
            <a:ln w="47625" cap="rnd">
              <a:solidFill>
                <a:srgbClr val="BFD2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BF7FF303-EFC8-9312-D4C2-82DAC008FC62}"/>
                </a:ext>
              </a:extLst>
            </p:cNvPr>
            <p:cNvCxnSpPr>
              <a:cxnSpLocks/>
            </p:cNvCxnSpPr>
            <p:nvPr/>
          </p:nvCxnSpPr>
          <p:spPr>
            <a:xfrm>
              <a:off x="5987707" y="3052514"/>
              <a:ext cx="1050649" cy="0"/>
            </a:xfrm>
            <a:prstGeom prst="straightConnector1">
              <a:avLst/>
            </a:prstGeom>
            <a:ln w="47625" cap="rnd">
              <a:solidFill>
                <a:srgbClr val="BA0DDD"/>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C30EE3B8-6302-8A34-40EC-192B4558883B}"/>
                </a:ext>
              </a:extLst>
            </p:cNvPr>
            <p:cNvCxnSpPr>
              <a:cxnSpLocks/>
            </p:cNvCxnSpPr>
            <p:nvPr/>
          </p:nvCxnSpPr>
          <p:spPr>
            <a:xfrm>
              <a:off x="5987707" y="3205848"/>
              <a:ext cx="1050649" cy="0"/>
            </a:xfrm>
            <a:prstGeom prst="straightConnector1">
              <a:avLst/>
            </a:prstGeom>
            <a:ln w="47625" cap="rnd">
              <a:solidFill>
                <a:srgbClr val="45DFE7"/>
              </a:solidFill>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9AB19CD4-513A-A4D6-36CF-8157B404B5DC}"/>
                </a:ext>
              </a:extLst>
            </p:cNvPr>
            <p:cNvCxnSpPr>
              <a:cxnSpLocks/>
            </p:cNvCxnSpPr>
            <p:nvPr/>
          </p:nvCxnSpPr>
          <p:spPr>
            <a:xfrm>
              <a:off x="4652753" y="2633709"/>
              <a:ext cx="0" cy="2871741"/>
            </a:xfrm>
            <a:prstGeom prst="straightConnector1">
              <a:avLst/>
            </a:prstGeom>
            <a:ln w="57150">
              <a:solidFill>
                <a:srgbClr val="80B918"/>
              </a:solidFill>
              <a:tailEnd type="triangle"/>
            </a:ln>
          </p:spPr>
          <p:style>
            <a:lnRef idx="1">
              <a:schemeClr val="accent6"/>
            </a:lnRef>
            <a:fillRef idx="0">
              <a:schemeClr val="accent6"/>
            </a:fillRef>
            <a:effectRef idx="0">
              <a:schemeClr val="accent6"/>
            </a:effectRef>
            <a:fontRef idx="minor">
              <a:schemeClr val="tx1"/>
            </a:fontRef>
          </p:style>
        </p:cxnSp>
        <p:sp>
          <p:nvSpPr>
            <p:cNvPr id="18" name="Rectangle: Rounded Corners 17">
              <a:extLst>
                <a:ext uri="{FF2B5EF4-FFF2-40B4-BE49-F238E27FC236}">
                  <a16:creationId xmlns:a16="http://schemas.microsoft.com/office/drawing/2014/main" id="{026C7DF8-2C48-4206-7610-F8B980A0CBD5}"/>
                </a:ext>
              </a:extLst>
            </p:cNvPr>
            <p:cNvSpPr/>
            <p:nvPr/>
          </p:nvSpPr>
          <p:spPr>
            <a:xfrm>
              <a:off x="7038359" y="3772187"/>
              <a:ext cx="1681441" cy="650994"/>
            </a:xfrm>
            <a:prstGeom prst="roundRect">
              <a:avLst/>
            </a:prstGeom>
            <a:solidFill>
              <a:srgbClr val="52B69A"/>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1371600">
                <a:defRPr/>
              </a:pPr>
              <a:r>
                <a:rPr lang="en-US" sz="2000" b="1" dirty="0">
                  <a:solidFill>
                    <a:schemeClr val="bg1"/>
                  </a:solidFill>
                  <a:latin typeface="Arial" panose="020B0604020202020204" pitchFamily="34" charset="0"/>
                  <a:cs typeface="Arial" panose="020B0604020202020204" pitchFamily="34" charset="0"/>
                </a:rPr>
                <a:t>Target Board 3</a:t>
              </a:r>
            </a:p>
          </p:txBody>
        </p:sp>
        <p:cxnSp>
          <p:nvCxnSpPr>
            <p:cNvPr id="19" name="Straight Arrow Connector 18">
              <a:extLst>
                <a:ext uri="{FF2B5EF4-FFF2-40B4-BE49-F238E27FC236}">
                  <a16:creationId xmlns:a16="http://schemas.microsoft.com/office/drawing/2014/main" id="{547CFE71-38CD-CE0C-3388-FC253BDA7CFD}"/>
                </a:ext>
              </a:extLst>
            </p:cNvPr>
            <p:cNvCxnSpPr>
              <a:cxnSpLocks/>
            </p:cNvCxnSpPr>
            <p:nvPr/>
          </p:nvCxnSpPr>
          <p:spPr>
            <a:xfrm>
              <a:off x="4845793" y="3429000"/>
              <a:ext cx="0" cy="2076450"/>
            </a:xfrm>
            <a:prstGeom prst="straightConnector1">
              <a:avLst/>
            </a:prstGeom>
            <a:ln w="57150">
              <a:solidFill>
                <a:srgbClr val="80B918"/>
              </a:solidFill>
              <a:tailEnd type="triangle"/>
            </a:ln>
          </p:spPr>
          <p:style>
            <a:lnRef idx="1">
              <a:schemeClr val="accent6"/>
            </a:lnRef>
            <a:fillRef idx="0">
              <a:schemeClr val="accent6"/>
            </a:fillRef>
            <a:effectRef idx="0">
              <a:schemeClr val="accent6"/>
            </a:effectRef>
            <a:fontRef idx="minor">
              <a:schemeClr val="tx1"/>
            </a:fontRef>
          </p:style>
        </p:cxnSp>
        <p:sp>
          <p:nvSpPr>
            <p:cNvPr id="20" name="Rectangle: Rounded Corners 19">
              <a:extLst>
                <a:ext uri="{FF2B5EF4-FFF2-40B4-BE49-F238E27FC236}">
                  <a16:creationId xmlns:a16="http://schemas.microsoft.com/office/drawing/2014/main" id="{2364E2A0-5836-9845-1038-44786C13BBF4}"/>
                </a:ext>
              </a:extLst>
            </p:cNvPr>
            <p:cNvSpPr/>
            <p:nvPr/>
          </p:nvSpPr>
          <p:spPr>
            <a:xfrm>
              <a:off x="4512871" y="2877451"/>
              <a:ext cx="1474839" cy="650994"/>
            </a:xfrm>
            <a:prstGeom prst="roundRect">
              <a:avLst/>
            </a:prstGeom>
            <a:solidFill>
              <a:srgbClr val="FFA2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371600">
                <a:defRPr/>
              </a:pPr>
              <a:r>
                <a:rPr lang="en-US" sz="2000" b="1" dirty="0">
                  <a:solidFill>
                    <a:schemeClr val="bg1"/>
                  </a:solidFill>
                  <a:latin typeface="Arial" panose="020B0604020202020204" pitchFamily="34" charset="0"/>
                  <a:cs typeface="Arial" panose="020B0604020202020204" pitchFamily="34" charset="0"/>
                </a:rPr>
                <a:t>Test Executor 2</a:t>
              </a:r>
            </a:p>
          </p:txBody>
        </p:sp>
        <p:cxnSp>
          <p:nvCxnSpPr>
            <p:cNvPr id="21" name="Straight Arrow Connector 20">
              <a:extLst>
                <a:ext uri="{FF2B5EF4-FFF2-40B4-BE49-F238E27FC236}">
                  <a16:creationId xmlns:a16="http://schemas.microsoft.com/office/drawing/2014/main" id="{3948366E-3A46-F83D-00F3-AC5ED5F5757F}"/>
                </a:ext>
              </a:extLst>
            </p:cNvPr>
            <p:cNvCxnSpPr>
              <a:cxnSpLocks/>
            </p:cNvCxnSpPr>
            <p:nvPr/>
          </p:nvCxnSpPr>
          <p:spPr>
            <a:xfrm>
              <a:off x="5987707" y="3341336"/>
              <a:ext cx="1050649" cy="0"/>
            </a:xfrm>
            <a:prstGeom prst="straightConnector1">
              <a:avLst/>
            </a:prstGeom>
            <a:ln w="47625" cap="rnd">
              <a:solidFill>
                <a:srgbClr val="BFD2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19E26B03-FD17-78C6-638A-4193CC2B2C79}"/>
                </a:ext>
              </a:extLst>
            </p:cNvPr>
            <p:cNvCxnSpPr>
              <a:cxnSpLocks/>
            </p:cNvCxnSpPr>
            <p:nvPr/>
          </p:nvCxnSpPr>
          <p:spPr>
            <a:xfrm>
              <a:off x="5987707" y="3978516"/>
              <a:ext cx="1050649" cy="0"/>
            </a:xfrm>
            <a:prstGeom prst="straightConnector1">
              <a:avLst/>
            </a:prstGeom>
            <a:ln w="47625" cap="rnd">
              <a:solidFill>
                <a:srgbClr val="BA0DDD"/>
              </a:solidFill>
              <a:tailEnd type="triangle"/>
            </a:ln>
          </p:spPr>
          <p:style>
            <a:lnRef idx="1">
              <a:schemeClr val="accent3"/>
            </a:lnRef>
            <a:fillRef idx="0">
              <a:schemeClr val="accent3"/>
            </a:fillRef>
            <a:effectRef idx="0">
              <a:schemeClr val="accent3"/>
            </a:effectRef>
            <a:fontRef idx="minor">
              <a:schemeClr val="tx1"/>
            </a:fontRef>
          </p:style>
        </p:cxnSp>
        <p:cxnSp>
          <p:nvCxnSpPr>
            <p:cNvPr id="23" name="Straight Arrow Connector 22">
              <a:extLst>
                <a:ext uri="{FF2B5EF4-FFF2-40B4-BE49-F238E27FC236}">
                  <a16:creationId xmlns:a16="http://schemas.microsoft.com/office/drawing/2014/main" id="{5E3CAF6A-4550-8293-DAD7-DB18285DC8E3}"/>
                </a:ext>
              </a:extLst>
            </p:cNvPr>
            <p:cNvCxnSpPr>
              <a:cxnSpLocks/>
            </p:cNvCxnSpPr>
            <p:nvPr/>
          </p:nvCxnSpPr>
          <p:spPr>
            <a:xfrm>
              <a:off x="5987707" y="4131850"/>
              <a:ext cx="1050649" cy="0"/>
            </a:xfrm>
            <a:prstGeom prst="straightConnector1">
              <a:avLst/>
            </a:prstGeom>
            <a:ln w="47625" cap="rnd">
              <a:solidFill>
                <a:srgbClr val="45DFE7"/>
              </a:solidFill>
              <a:tailEnd type="triangle"/>
            </a:ln>
          </p:spPr>
          <p:style>
            <a:lnRef idx="1">
              <a:schemeClr val="accent5"/>
            </a:lnRef>
            <a:fillRef idx="0">
              <a:schemeClr val="accent5"/>
            </a:fillRef>
            <a:effectRef idx="0">
              <a:schemeClr val="accent5"/>
            </a:effectRef>
            <a:fontRef idx="minor">
              <a:schemeClr val="tx1"/>
            </a:fontRef>
          </p:style>
        </p:cxnSp>
        <p:cxnSp>
          <p:nvCxnSpPr>
            <p:cNvPr id="24" name="Straight Arrow Connector 23">
              <a:extLst>
                <a:ext uri="{FF2B5EF4-FFF2-40B4-BE49-F238E27FC236}">
                  <a16:creationId xmlns:a16="http://schemas.microsoft.com/office/drawing/2014/main" id="{2B65A5B0-B616-ECA6-596D-1DCA2C6B0C40}"/>
                </a:ext>
              </a:extLst>
            </p:cNvPr>
            <p:cNvCxnSpPr>
              <a:cxnSpLocks/>
            </p:cNvCxnSpPr>
            <p:nvPr/>
          </p:nvCxnSpPr>
          <p:spPr>
            <a:xfrm>
              <a:off x="5987707" y="4267338"/>
              <a:ext cx="1050649" cy="0"/>
            </a:xfrm>
            <a:prstGeom prst="straightConnector1">
              <a:avLst/>
            </a:prstGeom>
            <a:ln w="47625" cap="rnd">
              <a:solidFill>
                <a:srgbClr val="BFD200"/>
              </a:solidFill>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C8BA2082-D3B1-6D4A-6E37-B6326966448F}"/>
                </a:ext>
              </a:extLst>
            </p:cNvPr>
            <p:cNvCxnSpPr>
              <a:cxnSpLocks/>
            </p:cNvCxnSpPr>
            <p:nvPr/>
          </p:nvCxnSpPr>
          <p:spPr>
            <a:xfrm flipV="1">
              <a:off x="2910917" y="3667211"/>
              <a:ext cx="0" cy="840658"/>
            </a:xfrm>
            <a:prstGeom prst="straightConnector1">
              <a:avLst/>
            </a:prstGeom>
            <a:ln w="41275" cap="rnd">
              <a:solidFill>
                <a:srgbClr val="BFD200"/>
              </a:solidFill>
              <a:prstDash val="sysDash"/>
              <a:tailEnd type="triangle"/>
            </a:ln>
          </p:spPr>
          <p:style>
            <a:lnRef idx="2">
              <a:schemeClr val="accent3"/>
            </a:lnRef>
            <a:fillRef idx="0">
              <a:schemeClr val="accent3"/>
            </a:fillRef>
            <a:effectRef idx="1">
              <a:schemeClr val="accent3"/>
            </a:effectRef>
            <a:fontRef idx="minor">
              <a:schemeClr val="tx1"/>
            </a:fontRef>
          </p:style>
        </p:cxnSp>
        <p:cxnSp>
          <p:nvCxnSpPr>
            <p:cNvPr id="26" name="Straight Connector 25">
              <a:extLst>
                <a:ext uri="{FF2B5EF4-FFF2-40B4-BE49-F238E27FC236}">
                  <a16:creationId xmlns:a16="http://schemas.microsoft.com/office/drawing/2014/main" id="{13D8905F-326F-ED83-3091-30EB4C95A090}"/>
                </a:ext>
              </a:extLst>
            </p:cNvPr>
            <p:cNvCxnSpPr>
              <a:cxnSpLocks/>
            </p:cNvCxnSpPr>
            <p:nvPr/>
          </p:nvCxnSpPr>
          <p:spPr>
            <a:xfrm flipH="1">
              <a:off x="4068362" y="2315102"/>
              <a:ext cx="365760" cy="0"/>
            </a:xfrm>
            <a:prstGeom prst="line">
              <a:avLst/>
            </a:prstGeom>
            <a:ln w="76200" cap="rnd">
              <a:solidFill>
                <a:srgbClr val="48BFE3"/>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2D77D93-D955-357A-BE91-B62349E8153C}"/>
                </a:ext>
              </a:extLst>
            </p:cNvPr>
            <p:cNvCxnSpPr>
              <a:cxnSpLocks/>
            </p:cNvCxnSpPr>
            <p:nvPr/>
          </p:nvCxnSpPr>
          <p:spPr>
            <a:xfrm>
              <a:off x="4025462" y="2315102"/>
              <a:ext cx="0" cy="1816748"/>
            </a:xfrm>
            <a:prstGeom prst="line">
              <a:avLst/>
            </a:prstGeom>
            <a:ln w="76200" cap="rnd">
              <a:solidFill>
                <a:srgbClr val="48BFE3"/>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3AFB5D-233E-4A41-618A-A44D9FC611D8}"/>
                </a:ext>
              </a:extLst>
            </p:cNvPr>
            <p:cNvCxnSpPr>
              <a:cxnSpLocks/>
            </p:cNvCxnSpPr>
            <p:nvPr/>
          </p:nvCxnSpPr>
          <p:spPr>
            <a:xfrm flipH="1">
              <a:off x="4035622" y="4122361"/>
              <a:ext cx="365119" cy="0"/>
            </a:xfrm>
            <a:prstGeom prst="line">
              <a:avLst/>
            </a:prstGeom>
            <a:ln w="76200" cap="rnd">
              <a:solidFill>
                <a:srgbClr val="48BFE3"/>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E012710-9BF3-1E37-0F54-55C7B7FF97E8}"/>
                </a:ext>
              </a:extLst>
            </p:cNvPr>
            <p:cNvCxnSpPr>
              <a:cxnSpLocks/>
            </p:cNvCxnSpPr>
            <p:nvPr/>
          </p:nvCxnSpPr>
          <p:spPr>
            <a:xfrm flipH="1">
              <a:off x="3890341" y="3205848"/>
              <a:ext cx="543782" cy="0"/>
            </a:xfrm>
            <a:prstGeom prst="line">
              <a:avLst/>
            </a:prstGeom>
            <a:ln w="76200" cap="rnd">
              <a:solidFill>
                <a:srgbClr val="48BFE3"/>
              </a:solidFill>
              <a:round/>
              <a:headEnd type="triangle" w="sm" len="sm"/>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A288B78F-6BD7-BB12-52BB-989CC2243FE9}"/>
                </a:ext>
              </a:extLst>
            </p:cNvPr>
            <p:cNvSpPr/>
            <p:nvPr/>
          </p:nvSpPr>
          <p:spPr>
            <a:xfrm>
              <a:off x="3890342" y="1265715"/>
              <a:ext cx="5381743" cy="506558"/>
            </a:xfrm>
            <a:prstGeom prst="roundRect">
              <a:avLst>
                <a:gd name="adj" fmla="val 3607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2800" b="1" dirty="0">
                  <a:solidFill>
                    <a:srgbClr val="4472C4"/>
                  </a:solidFill>
                  <a:latin typeface="Arial" panose="020B0604020202020204" pitchFamily="34" charset="0"/>
                  <a:cs typeface="Arial" panose="020B0604020202020204" pitchFamily="34" charset="0"/>
                </a:rPr>
                <a:t>Source</a:t>
              </a:r>
              <a:endParaRPr lang="en-US" b="1" dirty="0">
                <a:solidFill>
                  <a:srgbClr val="4472C4"/>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4FC95851-B615-C4EF-4D37-A9D1E4964D87}"/>
                </a:ext>
              </a:extLst>
            </p:cNvPr>
            <p:cNvSpPr/>
            <p:nvPr/>
          </p:nvSpPr>
          <p:spPr>
            <a:xfrm>
              <a:off x="1983131" y="2755580"/>
              <a:ext cx="1828800" cy="894736"/>
            </a:xfrm>
            <a:prstGeom prst="roundRect">
              <a:avLst/>
            </a:prstGeom>
            <a:solidFill>
              <a:srgbClr val="48BFE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371600">
                <a:defRPr/>
              </a:pPr>
              <a:r>
                <a:rPr lang="en-US" sz="2400" b="1" dirty="0">
                  <a:solidFill>
                    <a:prstClr val="white"/>
                  </a:solidFill>
                  <a:latin typeface="Arial" panose="020B0604020202020204" pitchFamily="34" charset="0"/>
                  <a:cs typeface="Arial" panose="020B0604020202020204" pitchFamily="34" charset="0"/>
                </a:rPr>
                <a:t>Test Manager</a:t>
              </a:r>
            </a:p>
          </p:txBody>
        </p:sp>
        <p:sp>
          <p:nvSpPr>
            <p:cNvPr id="32" name="Rectangle: Rounded Corners 31">
              <a:extLst>
                <a:ext uri="{FF2B5EF4-FFF2-40B4-BE49-F238E27FC236}">
                  <a16:creationId xmlns:a16="http://schemas.microsoft.com/office/drawing/2014/main" id="{BB728692-1C45-B439-0A38-2135FC44B067}"/>
                </a:ext>
              </a:extLst>
            </p:cNvPr>
            <p:cNvSpPr/>
            <p:nvPr/>
          </p:nvSpPr>
          <p:spPr>
            <a:xfrm>
              <a:off x="1983131" y="4044270"/>
              <a:ext cx="1791671" cy="1060985"/>
            </a:xfrm>
            <a:prstGeom prst="roundRect">
              <a:avLst/>
            </a:prstGeom>
            <a:solidFill>
              <a:srgbClr val="BFD2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371600">
                <a:defRPr/>
              </a:pPr>
              <a:r>
                <a:rPr lang="en-US" sz="2400" b="1" dirty="0">
                  <a:solidFill>
                    <a:prstClr val="white"/>
                  </a:solidFill>
                  <a:latin typeface="Arial" panose="020B0604020202020204" pitchFamily="34" charset="0"/>
                  <a:cs typeface="Arial" panose="020B0604020202020204" pitchFamily="34" charset="0"/>
                </a:rPr>
                <a:t>Test triggers</a:t>
              </a:r>
            </a:p>
            <a:p>
              <a:pPr algn="ctr" defTabSz="1371600">
                <a:defRPr/>
              </a:pPr>
              <a:r>
                <a:rPr lang="en-US" sz="2400" b="1" dirty="0">
                  <a:solidFill>
                    <a:prstClr val="white"/>
                  </a:solidFill>
                  <a:latin typeface="Arial" panose="020B0604020202020204" pitchFamily="34" charset="0"/>
                  <a:cs typeface="Arial" panose="020B0604020202020204" pitchFamily="34" charset="0"/>
                </a:rPr>
                <a:t>(scheduled, manually, </a:t>
              </a:r>
            </a:p>
            <a:p>
              <a:pPr algn="ctr" defTabSz="1371600">
                <a:defRPr/>
              </a:pPr>
              <a:r>
                <a:rPr lang="en-US" sz="2400" b="1" dirty="0">
                  <a:solidFill>
                    <a:prstClr val="white"/>
                  </a:solidFill>
                  <a:latin typeface="Arial" panose="020B0604020202020204" pitchFamily="34" charset="0"/>
                  <a:cs typeface="Arial" panose="020B0604020202020204" pitchFamily="34" charset="0"/>
                </a:rPr>
                <a:t>GH hooks)</a:t>
              </a:r>
            </a:p>
          </p:txBody>
        </p:sp>
        <p:sp>
          <p:nvSpPr>
            <p:cNvPr id="33" name="Rectangle: Rounded Corners 32">
              <a:extLst>
                <a:ext uri="{FF2B5EF4-FFF2-40B4-BE49-F238E27FC236}">
                  <a16:creationId xmlns:a16="http://schemas.microsoft.com/office/drawing/2014/main" id="{A0031B6F-9114-19A8-16B9-C1D2B56D8588}"/>
                </a:ext>
              </a:extLst>
            </p:cNvPr>
            <p:cNvSpPr/>
            <p:nvPr/>
          </p:nvSpPr>
          <p:spPr>
            <a:xfrm>
              <a:off x="4512872" y="1982715"/>
              <a:ext cx="1474839" cy="650994"/>
            </a:xfrm>
            <a:prstGeom prst="roundRect">
              <a:avLst/>
            </a:prstGeom>
            <a:solidFill>
              <a:srgbClr val="FF88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371600">
                <a:defRPr/>
              </a:pPr>
              <a:r>
                <a:rPr lang="en-US" sz="2000" b="1" dirty="0">
                  <a:solidFill>
                    <a:schemeClr val="bg1"/>
                  </a:solidFill>
                  <a:latin typeface="Arial" panose="020B0604020202020204" pitchFamily="34" charset="0"/>
                  <a:cs typeface="Arial" panose="020B0604020202020204" pitchFamily="34" charset="0"/>
                </a:rPr>
                <a:t>Test Executor 1</a:t>
              </a:r>
            </a:p>
          </p:txBody>
        </p:sp>
        <p:sp>
          <p:nvSpPr>
            <p:cNvPr id="34" name="Rectangle: Rounded Corners 33">
              <a:extLst>
                <a:ext uri="{FF2B5EF4-FFF2-40B4-BE49-F238E27FC236}">
                  <a16:creationId xmlns:a16="http://schemas.microsoft.com/office/drawing/2014/main" id="{723C0EF1-FB68-E947-616C-D291F864CEE7}"/>
                </a:ext>
              </a:extLst>
            </p:cNvPr>
            <p:cNvSpPr/>
            <p:nvPr/>
          </p:nvSpPr>
          <p:spPr>
            <a:xfrm rot="16200000">
              <a:off x="6118064" y="3486515"/>
              <a:ext cx="552033" cy="4651436"/>
            </a:xfrm>
            <a:prstGeom prst="roundRect">
              <a:avLst>
                <a:gd name="adj" fmla="val 29550"/>
              </a:avLst>
            </a:prstGeom>
            <a:solidFill>
              <a:srgbClr val="80B918"/>
            </a:solidFill>
            <a:ln>
              <a:noFill/>
            </a:ln>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defTabSz="1371600">
                <a:defRPr/>
              </a:pPr>
              <a:r>
                <a:rPr lang="en-US" sz="3200" b="1" dirty="0">
                  <a:solidFill>
                    <a:prstClr val="white"/>
                  </a:solidFill>
                  <a:latin typeface="Arial" panose="020B0604020202020204" pitchFamily="34" charset="0"/>
                  <a:cs typeface="Arial" panose="020B0604020202020204" pitchFamily="34" charset="0"/>
                </a:rPr>
                <a:t>Results</a:t>
              </a:r>
            </a:p>
          </p:txBody>
        </p:sp>
        <p:sp>
          <p:nvSpPr>
            <p:cNvPr id="35" name="Rectangle: Rounded Corners 34">
              <a:extLst>
                <a:ext uri="{FF2B5EF4-FFF2-40B4-BE49-F238E27FC236}">
                  <a16:creationId xmlns:a16="http://schemas.microsoft.com/office/drawing/2014/main" id="{ED0D443F-9B1B-D674-2198-D84A3BC0EC2A}"/>
                </a:ext>
              </a:extLst>
            </p:cNvPr>
            <p:cNvSpPr/>
            <p:nvPr/>
          </p:nvSpPr>
          <p:spPr>
            <a:xfrm>
              <a:off x="4512870" y="3772187"/>
              <a:ext cx="1474839" cy="650994"/>
            </a:xfrm>
            <a:prstGeom prst="roundRect">
              <a:avLst/>
            </a:prstGeom>
            <a:solidFill>
              <a:srgbClr val="FFB7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371600">
                <a:defRPr/>
              </a:pPr>
              <a:r>
                <a:rPr lang="en-US" sz="2000" b="1" dirty="0">
                  <a:solidFill>
                    <a:schemeClr val="bg1"/>
                  </a:solidFill>
                  <a:latin typeface="Arial" panose="020B0604020202020204" pitchFamily="34" charset="0"/>
                  <a:cs typeface="Arial" panose="020B0604020202020204" pitchFamily="34" charset="0"/>
                </a:rPr>
                <a:t>Test Executor 3 </a:t>
              </a:r>
            </a:p>
          </p:txBody>
        </p:sp>
        <p:sp>
          <p:nvSpPr>
            <p:cNvPr id="36" name="Rectangle: Rounded Corners 35">
              <a:extLst>
                <a:ext uri="{FF2B5EF4-FFF2-40B4-BE49-F238E27FC236}">
                  <a16:creationId xmlns:a16="http://schemas.microsoft.com/office/drawing/2014/main" id="{DB621B35-8FBC-A28D-747E-E35FC5E6868D}"/>
                </a:ext>
              </a:extLst>
            </p:cNvPr>
            <p:cNvSpPr/>
            <p:nvPr/>
          </p:nvSpPr>
          <p:spPr>
            <a:xfrm>
              <a:off x="7038360" y="1982715"/>
              <a:ext cx="1681441" cy="650994"/>
            </a:xfrm>
            <a:prstGeom prst="roundRect">
              <a:avLst/>
            </a:prstGeom>
            <a:solidFill>
              <a:srgbClr val="D9ED92"/>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371600">
                <a:defRPr/>
              </a:pPr>
              <a:r>
                <a:rPr lang="en-US" sz="2000" b="1" dirty="0">
                  <a:solidFill>
                    <a:schemeClr val="bg1"/>
                  </a:solidFill>
                  <a:latin typeface="Arial" panose="020B0604020202020204" pitchFamily="34" charset="0"/>
                  <a:cs typeface="Arial" panose="020B0604020202020204" pitchFamily="34" charset="0"/>
                </a:rPr>
                <a:t>Target Board 1</a:t>
              </a:r>
            </a:p>
          </p:txBody>
        </p:sp>
        <p:sp>
          <p:nvSpPr>
            <p:cNvPr id="37" name="Rectangle: Rounded Corners 36">
              <a:extLst>
                <a:ext uri="{FF2B5EF4-FFF2-40B4-BE49-F238E27FC236}">
                  <a16:creationId xmlns:a16="http://schemas.microsoft.com/office/drawing/2014/main" id="{8B86AB1E-5D0A-3B9B-D771-7D8FC2071869}"/>
                </a:ext>
              </a:extLst>
            </p:cNvPr>
            <p:cNvSpPr/>
            <p:nvPr/>
          </p:nvSpPr>
          <p:spPr>
            <a:xfrm>
              <a:off x="7038359" y="2880450"/>
              <a:ext cx="1681441" cy="650994"/>
            </a:xfrm>
            <a:prstGeom prst="roundRect">
              <a:avLst/>
            </a:prstGeom>
            <a:solidFill>
              <a:srgbClr val="99D98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defTabSz="1371600">
                <a:defRPr/>
              </a:pPr>
              <a:r>
                <a:rPr lang="en-US" sz="2000" b="1" dirty="0">
                  <a:solidFill>
                    <a:schemeClr val="bg1"/>
                  </a:solidFill>
                  <a:latin typeface="Arial" panose="020B0604020202020204" pitchFamily="34" charset="0"/>
                  <a:cs typeface="Arial" panose="020B0604020202020204" pitchFamily="34" charset="0"/>
                </a:rPr>
                <a:t>Target Board 2</a:t>
              </a:r>
            </a:p>
          </p:txBody>
        </p:sp>
        <p:sp>
          <p:nvSpPr>
            <p:cNvPr id="38" name="Rectangle: Folded Corner 37">
              <a:extLst>
                <a:ext uri="{FF2B5EF4-FFF2-40B4-BE49-F238E27FC236}">
                  <a16:creationId xmlns:a16="http://schemas.microsoft.com/office/drawing/2014/main" id="{73576D96-3C2C-2114-56E3-AEBF3FD1A51E}"/>
                </a:ext>
              </a:extLst>
            </p:cNvPr>
            <p:cNvSpPr/>
            <p:nvPr/>
          </p:nvSpPr>
          <p:spPr>
            <a:xfrm>
              <a:off x="1986378" y="1542778"/>
              <a:ext cx="1503216" cy="699814"/>
            </a:xfrm>
            <a:prstGeom prst="foldedCorner">
              <a:avLst/>
            </a:prstGeom>
            <a:solidFill>
              <a:srgbClr val="7400B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defRPr/>
              </a:pPr>
              <a:endParaRPr lang="en-US">
                <a:solidFill>
                  <a:prstClr val="white"/>
                </a:solidFill>
                <a:latin typeface="Arial" panose="020B0604020202020204" pitchFamily="34" charset="0"/>
                <a:cs typeface="Arial" panose="020B0604020202020204" pitchFamily="34" charset="0"/>
              </a:endParaRPr>
            </a:p>
          </p:txBody>
        </p:sp>
        <p:sp>
          <p:nvSpPr>
            <p:cNvPr id="39" name="Rectangle: Folded Corner 38">
              <a:extLst>
                <a:ext uri="{FF2B5EF4-FFF2-40B4-BE49-F238E27FC236}">
                  <a16:creationId xmlns:a16="http://schemas.microsoft.com/office/drawing/2014/main" id="{3D5BAA3B-C11F-D715-498A-171C089DF75A}"/>
                </a:ext>
              </a:extLst>
            </p:cNvPr>
            <p:cNvSpPr/>
            <p:nvPr/>
          </p:nvSpPr>
          <p:spPr>
            <a:xfrm>
              <a:off x="2119402" y="1644513"/>
              <a:ext cx="1503216" cy="699814"/>
            </a:xfrm>
            <a:prstGeom prst="foldedCorner">
              <a:avLst/>
            </a:prstGeom>
            <a:solidFill>
              <a:srgbClr val="6930C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defRPr/>
              </a:pPr>
              <a:endParaRPr lang="en-US">
                <a:solidFill>
                  <a:prstClr val="white"/>
                </a:solidFill>
                <a:latin typeface="Arial" panose="020B0604020202020204" pitchFamily="34" charset="0"/>
                <a:cs typeface="Arial" panose="020B0604020202020204" pitchFamily="34" charset="0"/>
              </a:endParaRPr>
            </a:p>
          </p:txBody>
        </p:sp>
        <p:sp>
          <p:nvSpPr>
            <p:cNvPr id="40" name="Rectangle: Folded Corner 39">
              <a:extLst>
                <a:ext uri="{FF2B5EF4-FFF2-40B4-BE49-F238E27FC236}">
                  <a16:creationId xmlns:a16="http://schemas.microsoft.com/office/drawing/2014/main" id="{E93EC2AB-D118-4915-ECC4-D55A098182A7}"/>
                </a:ext>
              </a:extLst>
            </p:cNvPr>
            <p:cNvSpPr/>
            <p:nvPr/>
          </p:nvSpPr>
          <p:spPr>
            <a:xfrm>
              <a:off x="2271588" y="1746247"/>
              <a:ext cx="1503216" cy="699814"/>
            </a:xfrm>
            <a:prstGeom prst="foldedCorner">
              <a:avLst/>
            </a:prstGeom>
            <a:solidFill>
              <a:srgbClr val="5E60C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defTabSz="1371600">
                <a:defRPr/>
              </a:pPr>
              <a:endParaRPr lang="en-US" sz="2400" b="1" dirty="0">
                <a:solidFill>
                  <a:prstClr val="white"/>
                </a:solidFill>
                <a:latin typeface="Arial" panose="020B0604020202020204" pitchFamily="34" charset="0"/>
                <a:cs typeface="Arial" panose="020B0604020202020204" pitchFamily="34" charset="0"/>
              </a:endParaRPr>
            </a:p>
            <a:p>
              <a:pPr algn="ctr" defTabSz="1371600">
                <a:defRPr/>
              </a:pPr>
              <a:r>
                <a:rPr lang="en-US" sz="2400" b="1" dirty="0">
                  <a:solidFill>
                    <a:prstClr val="white"/>
                  </a:solidFill>
                  <a:latin typeface="Arial" panose="020B0604020202020204" pitchFamily="34" charset="0"/>
                  <a:cs typeface="Arial" panose="020B0604020202020204" pitchFamily="34" charset="0"/>
                </a:rPr>
                <a:t>Test Pipeline</a:t>
              </a:r>
            </a:p>
          </p:txBody>
        </p:sp>
        <p:cxnSp>
          <p:nvCxnSpPr>
            <p:cNvPr id="41" name="Straight Arrow Connector 40">
              <a:extLst>
                <a:ext uri="{FF2B5EF4-FFF2-40B4-BE49-F238E27FC236}">
                  <a16:creationId xmlns:a16="http://schemas.microsoft.com/office/drawing/2014/main" id="{D4C95AED-4FBA-DD0C-F822-1827022A31CC}"/>
                </a:ext>
              </a:extLst>
            </p:cNvPr>
            <p:cNvCxnSpPr>
              <a:cxnSpLocks/>
            </p:cNvCxnSpPr>
            <p:nvPr/>
          </p:nvCxnSpPr>
          <p:spPr>
            <a:xfrm flipH="1">
              <a:off x="2897531" y="2483324"/>
              <a:ext cx="13386" cy="223925"/>
            </a:xfrm>
            <a:prstGeom prst="straightConnector1">
              <a:avLst/>
            </a:prstGeom>
            <a:ln w="41275" cap="rnd">
              <a:solidFill>
                <a:srgbClr val="6930C3"/>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62DAE86-090A-3054-E7E8-334840A2BD85}"/>
                </a:ext>
              </a:extLst>
            </p:cNvPr>
            <p:cNvSpPr/>
            <p:nvPr/>
          </p:nvSpPr>
          <p:spPr>
            <a:xfrm>
              <a:off x="7038363" y="4677308"/>
              <a:ext cx="1681437" cy="6492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Power</a:t>
              </a:r>
            </a:p>
          </p:txBody>
        </p:sp>
      </p:grpSp>
      <p:sp>
        <p:nvSpPr>
          <p:cNvPr id="43" name="Slide Number Placeholder 17">
            <a:extLst>
              <a:ext uri="{FF2B5EF4-FFF2-40B4-BE49-F238E27FC236}">
                <a16:creationId xmlns:a16="http://schemas.microsoft.com/office/drawing/2014/main" id="{C2E8E964-5828-C261-4C3B-BF60396743E7}"/>
              </a:ext>
            </a:extLst>
          </p:cNvPr>
          <p:cNvSpPr txBox="1">
            <a:spLocks/>
          </p:cNvSpPr>
          <p:nvPr/>
        </p:nvSpPr>
        <p:spPr>
          <a:xfrm>
            <a:off x="17177474" y="9506015"/>
            <a:ext cx="826751" cy="5476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E06B69-2430-47C1-B7EC-E7F63637BF19}" type="slidenum">
              <a:rPr lang="en-US" sz="1650"/>
              <a:pPr/>
              <a:t>10</a:t>
            </a:fld>
            <a:endParaRPr lang="en-US" sz="1650" dirty="0"/>
          </a:p>
        </p:txBody>
      </p:sp>
    </p:spTree>
    <p:extLst>
      <p:ext uri="{BB962C8B-B14F-4D97-AF65-F5344CB8AC3E}">
        <p14:creationId xmlns:p14="http://schemas.microsoft.com/office/powerpoint/2010/main" val="381808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85D7-5591-4291-9A0F-EA46FF1A8275}"/>
              </a:ext>
            </a:extLst>
          </p:cNvPr>
          <p:cNvSpPr>
            <a:spLocks noGrp="1"/>
          </p:cNvSpPr>
          <p:nvPr>
            <p:ph type="title"/>
          </p:nvPr>
        </p:nvSpPr>
        <p:spPr>
          <a:xfrm>
            <a:off x="1606025" y="-4470"/>
            <a:ext cx="14548623" cy="1326576"/>
          </a:xfrm>
        </p:spPr>
        <p:txBody>
          <a:bodyPr>
            <a:normAutofit fontScale="90000"/>
          </a:bodyPr>
          <a:lstStyle/>
          <a:p>
            <a:r>
              <a:rPr lang="en-US" sz="9000" dirty="0">
                <a:latin typeface="Barlow" panose="00000500000000000000" pitchFamily="2" charset="0"/>
              </a:rPr>
              <a:t>Tools Used</a:t>
            </a:r>
          </a:p>
        </p:txBody>
      </p:sp>
      <p:sp>
        <p:nvSpPr>
          <p:cNvPr id="7" name="Content Placeholder 6">
            <a:extLst>
              <a:ext uri="{FF2B5EF4-FFF2-40B4-BE49-F238E27FC236}">
                <a16:creationId xmlns:a16="http://schemas.microsoft.com/office/drawing/2014/main" id="{81FA6357-1956-4588-A9F1-144B18E90942}"/>
              </a:ext>
            </a:extLst>
          </p:cNvPr>
          <p:cNvSpPr>
            <a:spLocks noGrp="1"/>
          </p:cNvSpPr>
          <p:nvPr>
            <p:ph idx="1"/>
          </p:nvPr>
        </p:nvSpPr>
        <p:spPr>
          <a:xfrm>
            <a:off x="1993479" y="1147396"/>
            <a:ext cx="7150521" cy="7992207"/>
          </a:xfrm>
        </p:spPr>
        <p:txBody>
          <a:bodyPr>
            <a:normAutofit fontScale="92500" lnSpcReduction="10000"/>
          </a:bodyPr>
          <a:lstStyle/>
          <a:p>
            <a:pPr marL="342900" lvl="1" indent="0" algn="ctr">
              <a:buNone/>
            </a:pPr>
            <a:r>
              <a:rPr lang="en-US" sz="4800" b="1" dirty="0"/>
              <a:t>Jenkins</a:t>
            </a:r>
          </a:p>
          <a:p>
            <a:pPr marL="342900" lvl="1" indent="0" algn="ctr">
              <a:buNone/>
            </a:pPr>
            <a:endParaRPr lang="en-US" sz="1200" b="1" dirty="0"/>
          </a:p>
          <a:p>
            <a:pPr lvl="1"/>
            <a:r>
              <a:rPr lang="en-US" sz="3200" dirty="0">
                <a:latin typeface="Barlow" panose="00000500000000000000" pitchFamily="2" charset="0"/>
              </a:rPr>
              <a:t>Can be hosted without external servers</a:t>
            </a:r>
          </a:p>
          <a:p>
            <a:pPr lvl="1"/>
            <a:endParaRPr lang="en-US" sz="1300" dirty="0">
              <a:latin typeface="Barlow" panose="00000500000000000000" pitchFamily="2" charset="0"/>
            </a:endParaRPr>
          </a:p>
          <a:p>
            <a:pPr lvl="1"/>
            <a:r>
              <a:rPr lang="en-US" sz="3200" dirty="0">
                <a:latin typeface="Barlow" panose="00000500000000000000" pitchFamily="2" charset="0"/>
              </a:rPr>
              <a:t>No requirement on source control</a:t>
            </a:r>
          </a:p>
          <a:p>
            <a:pPr lvl="1"/>
            <a:endParaRPr lang="en-US" sz="1300" dirty="0">
              <a:latin typeface="Barlow" panose="00000500000000000000" pitchFamily="2" charset="0"/>
            </a:endParaRPr>
          </a:p>
          <a:p>
            <a:pPr lvl="1"/>
            <a:r>
              <a:rPr lang="en-US" sz="3200" dirty="0">
                <a:latin typeface="Barlow" panose="00000500000000000000" pitchFamily="2" charset="0"/>
              </a:rPr>
              <a:t>Better cross project flows</a:t>
            </a:r>
          </a:p>
          <a:p>
            <a:pPr lvl="1"/>
            <a:endParaRPr lang="en-US" sz="1300" dirty="0">
              <a:latin typeface="Barlow" panose="00000500000000000000" pitchFamily="2" charset="0"/>
            </a:endParaRPr>
          </a:p>
          <a:p>
            <a:pPr lvl="1"/>
            <a:r>
              <a:rPr lang="en-US" sz="3200" dirty="0">
                <a:latin typeface="Barlow" panose="00000500000000000000" pitchFamily="2" charset="0"/>
              </a:rPr>
              <a:t>Easy integration with different tools</a:t>
            </a:r>
          </a:p>
          <a:p>
            <a:pPr lvl="1"/>
            <a:endParaRPr lang="en-US" sz="1300" dirty="0">
              <a:latin typeface="Barlow" panose="00000500000000000000" pitchFamily="2" charset="0"/>
            </a:endParaRPr>
          </a:p>
          <a:p>
            <a:pPr lvl="1"/>
            <a:r>
              <a:rPr lang="en-US" sz="3200" dirty="0">
                <a:latin typeface="Barlow" panose="00000500000000000000" pitchFamily="2" charset="0"/>
              </a:rPr>
              <a:t>Declarative / Scripted groovy pipelines</a:t>
            </a:r>
          </a:p>
          <a:p>
            <a:pPr lvl="1"/>
            <a:endParaRPr lang="en-US" sz="1300" dirty="0">
              <a:latin typeface="Barlow" panose="00000500000000000000" pitchFamily="2" charset="0"/>
            </a:endParaRPr>
          </a:p>
          <a:p>
            <a:pPr lvl="1"/>
            <a:r>
              <a:rPr lang="en-US" sz="3200" dirty="0">
                <a:latin typeface="Barlow" panose="00000500000000000000" pitchFamily="2" charset="0"/>
              </a:rPr>
              <a:t>Big online community and many plugins</a:t>
            </a:r>
          </a:p>
          <a:p>
            <a:pPr lvl="1"/>
            <a:endParaRPr lang="en-US" sz="1300" dirty="0">
              <a:latin typeface="Barlow" panose="00000500000000000000" pitchFamily="2" charset="0"/>
            </a:endParaRPr>
          </a:p>
          <a:p>
            <a:pPr lvl="1"/>
            <a:r>
              <a:rPr lang="en-US" sz="3200" dirty="0">
                <a:latin typeface="Barlow" panose="00000500000000000000" pitchFamily="2" charset="0"/>
              </a:rPr>
              <a:t>JSL, DSL, triggering, locking resources </a:t>
            </a:r>
          </a:p>
        </p:txBody>
      </p:sp>
      <p:sp>
        <p:nvSpPr>
          <p:cNvPr id="6" name="Date Placeholder 5">
            <a:extLst>
              <a:ext uri="{FF2B5EF4-FFF2-40B4-BE49-F238E27FC236}">
                <a16:creationId xmlns:a16="http://schemas.microsoft.com/office/drawing/2014/main" id="{4FBF32DD-0AE1-4ED8-9AC9-B800176BDDBF}"/>
              </a:ext>
            </a:extLst>
          </p:cNvPr>
          <p:cNvSpPr>
            <a:spLocks noGrp="1"/>
          </p:cNvSpPr>
          <p:nvPr>
            <p:ph type="dt" sz="half" idx="2"/>
          </p:nvPr>
        </p:nvSpPr>
        <p:spPr>
          <a:xfrm>
            <a:off x="1" y="9779860"/>
            <a:ext cx="1606025" cy="464984"/>
          </a:xfrm>
        </p:spPr>
        <p:txBody>
          <a:bodyPr/>
          <a:lstStyle/>
          <a:p>
            <a:fld id="{C4523F79-EA42-4AB4-831A-51AA2AFDCCF4}" type="datetime3">
              <a:rPr lang="en-US" sz="1800" i="0">
                <a:solidFill>
                  <a:srgbClr val="555659"/>
                </a:solidFill>
              </a:rPr>
              <a:t>1 February 2025</a:t>
            </a:fld>
            <a:endParaRPr lang="en-US" dirty="0"/>
          </a:p>
        </p:txBody>
      </p:sp>
      <p:grpSp>
        <p:nvGrpSpPr>
          <p:cNvPr id="11" name="Group 10">
            <a:extLst>
              <a:ext uri="{FF2B5EF4-FFF2-40B4-BE49-F238E27FC236}">
                <a16:creationId xmlns:a16="http://schemas.microsoft.com/office/drawing/2014/main" id="{17FBAD43-A150-2CD7-A643-8A31545FDB79}"/>
              </a:ext>
            </a:extLst>
          </p:cNvPr>
          <p:cNvGrpSpPr/>
          <p:nvPr/>
        </p:nvGrpSpPr>
        <p:grpSpPr>
          <a:xfrm>
            <a:off x="9281279" y="1982325"/>
            <a:ext cx="8497478" cy="7646259"/>
            <a:chOff x="5992161" y="836606"/>
            <a:chExt cx="6290913" cy="5749342"/>
          </a:xfrm>
        </p:grpSpPr>
        <p:pic>
          <p:nvPicPr>
            <p:cNvPr id="3074" name="Picture 2" descr="Deploy node Application on AWS with Kubernetes - FoxuTech">
              <a:extLst>
                <a:ext uri="{FF2B5EF4-FFF2-40B4-BE49-F238E27FC236}">
                  <a16:creationId xmlns:a16="http://schemas.microsoft.com/office/drawing/2014/main" id="{81941756-6CDC-40D9-9A78-52A451B48E9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2161" y="2820529"/>
              <a:ext cx="6290913" cy="3765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6398A37-6AF6-D663-5819-8C75D25C2F79}"/>
                </a:ext>
              </a:extLst>
            </p:cNvPr>
            <p:cNvPicPr>
              <a:picLocks noChangeAspect="1"/>
            </p:cNvPicPr>
            <p:nvPr/>
          </p:nvPicPr>
          <p:blipFill>
            <a:blip r:embed="rId4"/>
            <a:stretch>
              <a:fillRect/>
            </a:stretch>
          </p:blipFill>
          <p:spPr>
            <a:xfrm>
              <a:off x="6199840" y="836606"/>
              <a:ext cx="5473185" cy="2085571"/>
            </a:xfrm>
            <a:prstGeom prst="rect">
              <a:avLst/>
            </a:prstGeom>
          </p:spPr>
        </p:pic>
      </p:grpSp>
      <p:sp>
        <p:nvSpPr>
          <p:cNvPr id="4" name="Slide Number Placeholder 17">
            <a:extLst>
              <a:ext uri="{FF2B5EF4-FFF2-40B4-BE49-F238E27FC236}">
                <a16:creationId xmlns:a16="http://schemas.microsoft.com/office/drawing/2014/main" id="{210BF683-B664-9AC2-7366-6AB59D49D492}"/>
              </a:ext>
            </a:extLst>
          </p:cNvPr>
          <p:cNvSpPr txBox="1">
            <a:spLocks/>
          </p:cNvSpPr>
          <p:nvPr/>
        </p:nvSpPr>
        <p:spPr>
          <a:xfrm>
            <a:off x="16952006" y="9390251"/>
            <a:ext cx="826751" cy="5476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E06B69-2430-47C1-B7EC-E7F63637BF19}" type="slidenum">
              <a:rPr lang="en-US" sz="1500"/>
              <a:pPr/>
              <a:t>11</a:t>
            </a:fld>
            <a:endParaRPr lang="en-US" sz="1500" dirty="0"/>
          </a:p>
        </p:txBody>
      </p:sp>
    </p:spTree>
    <p:extLst>
      <p:ext uri="{BB962C8B-B14F-4D97-AF65-F5344CB8AC3E}">
        <p14:creationId xmlns:p14="http://schemas.microsoft.com/office/powerpoint/2010/main" val="49861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7">
                                            <p:txEl>
                                              <p:pRg st="4" end="4"/>
                                            </p:tx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500"/>
                                  </p:stCondLst>
                                  <p:childTnLst>
                                    <p:set>
                                      <p:cBhvr>
                                        <p:cTn id="17" dur="1" fill="hold">
                                          <p:stCondLst>
                                            <p:cond delay="0"/>
                                          </p:stCondLst>
                                        </p:cTn>
                                        <p:tgtEl>
                                          <p:spTgt spid="7">
                                            <p:txEl>
                                              <p:pRg st="8" end="8"/>
                                            </p:txEl>
                                          </p:spTgt>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50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500"/>
                                  </p:stCondLst>
                                  <p:childTnLst>
                                    <p:set>
                                      <p:cBhvr>
                                        <p:cTn id="23" dur="1" fill="hold">
                                          <p:stCondLst>
                                            <p:cond delay="0"/>
                                          </p:stCondLst>
                                        </p:cTn>
                                        <p:tgtEl>
                                          <p:spTgt spid="7">
                                            <p:txEl>
                                              <p:pRg st="12" end="12"/>
                                            </p:txEl>
                                          </p:spTgt>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500"/>
                                  </p:stCondLst>
                                  <p:childTnLst>
                                    <p:set>
                                      <p:cBhvr>
                                        <p:cTn id="26"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FE33F-64BA-8E49-85F9-96CAE92749F9}"/>
            </a:ext>
          </a:extLst>
        </p:cNvPr>
        <p:cNvGrpSpPr/>
        <p:nvPr/>
      </p:nvGrpSpPr>
      <p:grpSpPr>
        <a:xfrm>
          <a:off x="0" y="0"/>
          <a:ext cx="0" cy="0"/>
          <a:chOff x="0" y="0"/>
          <a:chExt cx="0" cy="0"/>
        </a:xfrm>
      </p:grpSpPr>
      <p:pic>
        <p:nvPicPr>
          <p:cNvPr id="8" name="Content Placeholder 8">
            <a:extLst>
              <a:ext uri="{FF2B5EF4-FFF2-40B4-BE49-F238E27FC236}">
                <a16:creationId xmlns:a16="http://schemas.microsoft.com/office/drawing/2014/main" id="{FF4CF344-E856-9B62-8F31-2321B38903CE}"/>
              </a:ext>
            </a:extLst>
          </p:cNvPr>
          <p:cNvPicPr>
            <a:picLocks noGrp="1" noChangeAspect="1"/>
          </p:cNvPicPr>
          <p:nvPr>
            <p:ph idx="1"/>
          </p:nvPr>
        </p:nvPicPr>
        <p:blipFill>
          <a:blip r:embed="rId3"/>
          <a:srcRect l="-369" t="609" r="220" b="49687"/>
          <a:stretch/>
        </p:blipFill>
        <p:spPr>
          <a:xfrm>
            <a:off x="9268899" y="1963338"/>
            <a:ext cx="8782050" cy="2331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Date Placeholder 5">
            <a:extLst>
              <a:ext uri="{FF2B5EF4-FFF2-40B4-BE49-F238E27FC236}">
                <a16:creationId xmlns:a16="http://schemas.microsoft.com/office/drawing/2014/main" id="{FDF7F1C4-D60D-AA1D-6525-2048A025D481}"/>
              </a:ext>
            </a:extLst>
          </p:cNvPr>
          <p:cNvSpPr>
            <a:spLocks noGrp="1"/>
          </p:cNvSpPr>
          <p:nvPr>
            <p:ph type="dt" sz="half" idx="2"/>
          </p:nvPr>
        </p:nvSpPr>
        <p:spPr>
          <a:xfrm>
            <a:off x="1" y="9779860"/>
            <a:ext cx="1606025" cy="464984"/>
          </a:xfrm>
        </p:spPr>
        <p:txBody>
          <a:bodyPr/>
          <a:lstStyle/>
          <a:p>
            <a:fld id="{C4523F79-EA42-4AB4-831A-51AA2AFDCCF4}" type="datetime3">
              <a:rPr lang="en-US" sz="1800" i="0">
                <a:solidFill>
                  <a:srgbClr val="555659"/>
                </a:solidFill>
              </a:rPr>
              <a:t>1 February 2025</a:t>
            </a:fld>
            <a:endParaRPr lang="en-US" dirty="0"/>
          </a:p>
        </p:txBody>
      </p:sp>
      <p:sp>
        <p:nvSpPr>
          <p:cNvPr id="5" name="TextBox 4">
            <a:extLst>
              <a:ext uri="{FF2B5EF4-FFF2-40B4-BE49-F238E27FC236}">
                <a16:creationId xmlns:a16="http://schemas.microsoft.com/office/drawing/2014/main" id="{375565C6-8733-31D4-CDDA-C37393D4C2A9}"/>
              </a:ext>
            </a:extLst>
          </p:cNvPr>
          <p:cNvSpPr txBox="1"/>
          <p:nvPr/>
        </p:nvSpPr>
        <p:spPr>
          <a:xfrm>
            <a:off x="2133352" y="1384452"/>
            <a:ext cx="7035535" cy="8395407"/>
          </a:xfrm>
          <a:prstGeom prst="rect">
            <a:avLst/>
          </a:prstGeom>
          <a:noFill/>
        </p:spPr>
        <p:txBody>
          <a:bodyPr wrap="square" lIns="0" tIns="0" rIns="0" bIns="0" rtlCol="0">
            <a:noAutofit/>
          </a:bodyPr>
          <a:lstStyle/>
          <a:p>
            <a:pPr algn="ctr">
              <a:spcBef>
                <a:spcPts val="1500"/>
              </a:spcBef>
              <a:buClr>
                <a:srgbClr val="1E4056"/>
              </a:buClr>
              <a:buSzPct val="75000"/>
            </a:pPr>
            <a:r>
              <a:rPr lang="en-US" sz="4800" b="1" dirty="0">
                <a:solidFill>
                  <a:srgbClr val="000000"/>
                </a:solidFill>
              </a:rPr>
              <a:t>Nebula</a:t>
            </a:r>
            <a:endParaRPr lang="en-US" sz="4050" dirty="0">
              <a:solidFill>
                <a:srgbClr val="000000"/>
              </a:solidFill>
            </a:endParaRPr>
          </a:p>
          <a:p>
            <a:pPr marL="552450" lvl="1" indent="-457200">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“In-house” developed tool, written in pure python</a:t>
            </a:r>
          </a:p>
          <a:p>
            <a:pPr marL="523875" lvl="1" indent="-428625">
              <a:spcBef>
                <a:spcPts val="1500"/>
              </a:spcBef>
              <a:buClr>
                <a:srgbClr val="1E4056"/>
              </a:buClr>
              <a:buSzPct val="75000"/>
              <a:buFont typeface="Wingdings" panose="05000000000000000000" pitchFamily="2" charset="2"/>
              <a:buChar char="§"/>
            </a:pPr>
            <a:endParaRPr lang="en-US" sz="800" dirty="0">
              <a:solidFill>
                <a:srgbClr val="000000"/>
              </a:solidFill>
              <a:latin typeface="Barlow" panose="00000500000000000000" pitchFamily="2" charset="0"/>
            </a:endParaRPr>
          </a:p>
          <a:p>
            <a:pPr marL="523875" lvl="1" indent="-428625">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Library for managing hardware setups interfaces, such as UART, JTAG, Ethernet, USB, PDU etc</a:t>
            </a:r>
          </a:p>
          <a:p>
            <a:pPr marL="523875" lvl="1" indent="-428625">
              <a:spcBef>
                <a:spcPts val="1500"/>
              </a:spcBef>
              <a:buClr>
                <a:srgbClr val="1E4056"/>
              </a:buClr>
              <a:buSzPct val="75000"/>
              <a:buFont typeface="Wingdings" panose="05000000000000000000" pitchFamily="2" charset="2"/>
              <a:buChar char="§"/>
            </a:pPr>
            <a:endParaRPr lang="en-US" sz="800" dirty="0">
              <a:solidFill>
                <a:srgbClr val="000000"/>
              </a:solidFill>
              <a:latin typeface="Barlow" panose="00000500000000000000" pitchFamily="2" charset="0"/>
            </a:endParaRPr>
          </a:p>
          <a:p>
            <a:pPr marL="523875" lvl="1" indent="-428625">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Designed to handle booting process for different hardware platforms in different ways and with different failure modes</a:t>
            </a:r>
          </a:p>
          <a:p>
            <a:pPr marL="523875" lvl="1" indent="-428625">
              <a:spcBef>
                <a:spcPts val="1500"/>
              </a:spcBef>
              <a:buClr>
                <a:srgbClr val="1E4056"/>
              </a:buClr>
              <a:buSzPct val="75000"/>
              <a:buFont typeface="Wingdings" panose="05000000000000000000" pitchFamily="2" charset="2"/>
              <a:buChar char="§"/>
            </a:pPr>
            <a:endParaRPr lang="en-US" sz="800" dirty="0">
              <a:solidFill>
                <a:srgbClr val="000000"/>
              </a:solidFill>
              <a:latin typeface="Barlow" panose="00000500000000000000" pitchFamily="2" charset="0"/>
            </a:endParaRPr>
          </a:p>
          <a:p>
            <a:pPr marL="523875" lvl="1" indent="-428625">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Manages the situation when hardware setups hang on booting, or binaries to be tested are broken</a:t>
            </a:r>
          </a:p>
        </p:txBody>
      </p:sp>
      <p:grpSp>
        <p:nvGrpSpPr>
          <p:cNvPr id="9" name="Group 8">
            <a:extLst>
              <a:ext uri="{FF2B5EF4-FFF2-40B4-BE49-F238E27FC236}">
                <a16:creationId xmlns:a16="http://schemas.microsoft.com/office/drawing/2014/main" id="{AF92CBD0-C7BB-7496-9420-2502076318F6}"/>
              </a:ext>
            </a:extLst>
          </p:cNvPr>
          <p:cNvGrpSpPr/>
          <p:nvPr/>
        </p:nvGrpSpPr>
        <p:grpSpPr>
          <a:xfrm>
            <a:off x="9268899" y="4806430"/>
            <a:ext cx="8831592" cy="2047772"/>
            <a:chOff x="4315200" y="5132693"/>
            <a:chExt cx="7484417" cy="1423901"/>
          </a:xfrm>
        </p:grpSpPr>
        <p:sp>
          <p:nvSpPr>
            <p:cNvPr id="12" name="Rectangle 11">
              <a:extLst>
                <a:ext uri="{FF2B5EF4-FFF2-40B4-BE49-F238E27FC236}">
                  <a16:creationId xmlns:a16="http://schemas.microsoft.com/office/drawing/2014/main" id="{7722F96B-2066-1D7A-E63D-D2548D6641D0}"/>
                </a:ext>
              </a:extLst>
            </p:cNvPr>
            <p:cNvSpPr/>
            <p:nvPr/>
          </p:nvSpPr>
          <p:spPr>
            <a:xfrm>
              <a:off x="4315200" y="5132693"/>
              <a:ext cx="7484417" cy="142390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50" dirty="0"/>
                <a:t>Manager for:</a:t>
              </a:r>
            </a:p>
            <a:p>
              <a:pPr algn="ctr"/>
              <a:endParaRPr lang="en-US" sz="1400" dirty="0"/>
            </a:p>
            <a:p>
              <a:pPr algn="ctr"/>
              <a:endParaRPr lang="en-US" sz="4050" dirty="0"/>
            </a:p>
            <a:p>
              <a:pPr algn="ctr"/>
              <a:r>
                <a:rPr lang="en-US" sz="3000" dirty="0">
                  <a:hlinkClick r:id="rId4"/>
                </a:rPr>
                <a:t>https://nebula-fpga-dev.readthedocs.io</a:t>
              </a:r>
              <a:endParaRPr lang="en-US" sz="3000" dirty="0"/>
            </a:p>
          </p:txBody>
        </p:sp>
        <p:sp>
          <p:nvSpPr>
            <p:cNvPr id="13" name="Rectangle 12">
              <a:extLst>
                <a:ext uri="{FF2B5EF4-FFF2-40B4-BE49-F238E27FC236}">
                  <a16:creationId xmlns:a16="http://schemas.microsoft.com/office/drawing/2014/main" id="{4A2D3999-A779-2529-5289-E46AE353EB53}"/>
                </a:ext>
              </a:extLst>
            </p:cNvPr>
            <p:cNvSpPr/>
            <p:nvPr/>
          </p:nvSpPr>
          <p:spPr>
            <a:xfrm>
              <a:off x="4394214" y="5632121"/>
              <a:ext cx="1093011" cy="3979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t>UART</a:t>
              </a:r>
              <a:endParaRPr lang="en-US" sz="4050" dirty="0"/>
            </a:p>
          </p:txBody>
        </p:sp>
        <p:sp>
          <p:nvSpPr>
            <p:cNvPr id="14" name="Rectangle 13">
              <a:extLst>
                <a:ext uri="{FF2B5EF4-FFF2-40B4-BE49-F238E27FC236}">
                  <a16:creationId xmlns:a16="http://schemas.microsoft.com/office/drawing/2014/main" id="{E548D30D-2CB8-7C40-B93F-9E445C9C7F30}"/>
                </a:ext>
              </a:extLst>
            </p:cNvPr>
            <p:cNvSpPr/>
            <p:nvPr/>
          </p:nvSpPr>
          <p:spPr>
            <a:xfrm>
              <a:off x="5650992" y="5632121"/>
              <a:ext cx="1093011" cy="3979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100" dirty="0"/>
                <a:t>Ethernet</a:t>
              </a:r>
            </a:p>
          </p:txBody>
        </p:sp>
        <p:sp>
          <p:nvSpPr>
            <p:cNvPr id="15" name="Rectangle 14">
              <a:extLst>
                <a:ext uri="{FF2B5EF4-FFF2-40B4-BE49-F238E27FC236}">
                  <a16:creationId xmlns:a16="http://schemas.microsoft.com/office/drawing/2014/main" id="{03E3719E-205B-F965-55AC-20CC963A6A48}"/>
                </a:ext>
              </a:extLst>
            </p:cNvPr>
            <p:cNvSpPr/>
            <p:nvPr/>
          </p:nvSpPr>
          <p:spPr>
            <a:xfrm>
              <a:off x="6907770" y="5632121"/>
              <a:ext cx="1093011" cy="3979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t>JTAG</a:t>
              </a:r>
              <a:endParaRPr lang="en-US" sz="4050" dirty="0"/>
            </a:p>
          </p:txBody>
        </p:sp>
        <p:sp>
          <p:nvSpPr>
            <p:cNvPr id="16" name="Rectangle 15">
              <a:extLst>
                <a:ext uri="{FF2B5EF4-FFF2-40B4-BE49-F238E27FC236}">
                  <a16:creationId xmlns:a16="http://schemas.microsoft.com/office/drawing/2014/main" id="{3B15EA9E-E71E-9590-09A0-054903EFE6FE}"/>
                </a:ext>
              </a:extLst>
            </p:cNvPr>
            <p:cNvSpPr/>
            <p:nvPr/>
          </p:nvSpPr>
          <p:spPr>
            <a:xfrm>
              <a:off x="8164551" y="5632121"/>
              <a:ext cx="1093011" cy="3979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t>PDU</a:t>
              </a:r>
              <a:endParaRPr lang="en-US" sz="4050" dirty="0"/>
            </a:p>
          </p:txBody>
        </p:sp>
        <p:sp>
          <p:nvSpPr>
            <p:cNvPr id="17" name="Rectangle 16">
              <a:extLst>
                <a:ext uri="{FF2B5EF4-FFF2-40B4-BE49-F238E27FC236}">
                  <a16:creationId xmlns:a16="http://schemas.microsoft.com/office/drawing/2014/main" id="{825CF571-1782-639C-027A-3B2F7B7D002F}"/>
                </a:ext>
              </a:extLst>
            </p:cNvPr>
            <p:cNvSpPr/>
            <p:nvPr/>
          </p:nvSpPr>
          <p:spPr>
            <a:xfrm>
              <a:off x="9376021" y="5632121"/>
              <a:ext cx="1093011" cy="3979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t>USB</a:t>
              </a:r>
              <a:endParaRPr lang="en-US" sz="4050" dirty="0"/>
            </a:p>
          </p:txBody>
        </p:sp>
        <p:sp>
          <p:nvSpPr>
            <p:cNvPr id="18" name="Rectangle 17">
              <a:extLst>
                <a:ext uri="{FF2B5EF4-FFF2-40B4-BE49-F238E27FC236}">
                  <a16:creationId xmlns:a16="http://schemas.microsoft.com/office/drawing/2014/main" id="{79F653D5-B27C-0217-D895-88BD468FABC3}"/>
                </a:ext>
              </a:extLst>
            </p:cNvPr>
            <p:cNvSpPr/>
            <p:nvPr/>
          </p:nvSpPr>
          <p:spPr>
            <a:xfrm>
              <a:off x="10632800" y="5632121"/>
              <a:ext cx="1068895" cy="39793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t>Others</a:t>
              </a:r>
              <a:endParaRPr lang="en-US" sz="4050" dirty="0"/>
            </a:p>
          </p:txBody>
        </p:sp>
      </p:grpSp>
      <p:pic>
        <p:nvPicPr>
          <p:cNvPr id="20" name="Picture 19">
            <a:extLst>
              <a:ext uri="{FF2B5EF4-FFF2-40B4-BE49-F238E27FC236}">
                <a16:creationId xmlns:a16="http://schemas.microsoft.com/office/drawing/2014/main" id="{3E0F075D-A3D6-8FFF-3400-B6D0BD7AE0FF}"/>
              </a:ext>
            </a:extLst>
          </p:cNvPr>
          <p:cNvPicPr>
            <a:picLocks noChangeAspect="1"/>
          </p:cNvPicPr>
          <p:nvPr/>
        </p:nvPicPr>
        <p:blipFill>
          <a:blip r:embed="rId5"/>
          <a:stretch>
            <a:fillRect/>
          </a:stretch>
        </p:blipFill>
        <p:spPr>
          <a:xfrm>
            <a:off x="14097000" y="7423140"/>
            <a:ext cx="4003491" cy="2484051"/>
          </a:xfrm>
          <a:prstGeom prst="rect">
            <a:avLst/>
          </a:prstGeom>
        </p:spPr>
      </p:pic>
      <p:pic>
        <p:nvPicPr>
          <p:cNvPr id="22" name="Picture 21">
            <a:extLst>
              <a:ext uri="{FF2B5EF4-FFF2-40B4-BE49-F238E27FC236}">
                <a16:creationId xmlns:a16="http://schemas.microsoft.com/office/drawing/2014/main" id="{2406B746-1AB4-3558-94CA-6C692883CF1C}"/>
              </a:ext>
            </a:extLst>
          </p:cNvPr>
          <p:cNvPicPr>
            <a:picLocks noChangeAspect="1"/>
          </p:cNvPicPr>
          <p:nvPr/>
        </p:nvPicPr>
        <p:blipFill>
          <a:blip r:embed="rId6"/>
          <a:stretch>
            <a:fillRect/>
          </a:stretch>
        </p:blipFill>
        <p:spPr>
          <a:xfrm>
            <a:off x="9486900" y="7393548"/>
            <a:ext cx="4464633" cy="2513643"/>
          </a:xfrm>
          <a:prstGeom prst="rect">
            <a:avLst/>
          </a:prstGeom>
        </p:spPr>
      </p:pic>
      <p:sp>
        <p:nvSpPr>
          <p:cNvPr id="2" name="Title 1">
            <a:extLst>
              <a:ext uri="{FF2B5EF4-FFF2-40B4-BE49-F238E27FC236}">
                <a16:creationId xmlns:a16="http://schemas.microsoft.com/office/drawing/2014/main" id="{A9018EC1-5A2B-CCDA-C0D7-20342B2F5C7B}"/>
              </a:ext>
            </a:extLst>
          </p:cNvPr>
          <p:cNvSpPr>
            <a:spLocks noGrp="1"/>
          </p:cNvSpPr>
          <p:nvPr>
            <p:ph type="title"/>
          </p:nvPr>
        </p:nvSpPr>
        <p:spPr>
          <a:xfrm>
            <a:off x="1606025" y="-4470"/>
            <a:ext cx="14548623" cy="1326576"/>
          </a:xfrm>
        </p:spPr>
        <p:txBody>
          <a:bodyPr>
            <a:normAutofit fontScale="90000"/>
          </a:bodyPr>
          <a:lstStyle/>
          <a:p>
            <a:r>
              <a:rPr lang="en-US" sz="9000" dirty="0">
                <a:latin typeface="Barlow" panose="00000500000000000000" pitchFamily="2" charset="0"/>
              </a:rPr>
              <a:t>Tools Used</a:t>
            </a:r>
          </a:p>
        </p:txBody>
      </p:sp>
    </p:spTree>
    <p:extLst>
      <p:ext uri="{BB962C8B-B14F-4D97-AF65-F5344CB8AC3E}">
        <p14:creationId xmlns:p14="http://schemas.microsoft.com/office/powerpoint/2010/main" val="229634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grpId="0" nodeType="withEffect">
                                  <p:stCondLst>
                                    <p:cond delay="150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dvAuto="5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1FC7A-C2FD-35D9-B858-28F52064DEA3}"/>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BD796611-DFC2-960A-42A4-C4C4B431D0A8}"/>
              </a:ext>
            </a:extLst>
          </p:cNvPr>
          <p:cNvSpPr>
            <a:spLocks noGrp="1"/>
          </p:cNvSpPr>
          <p:nvPr>
            <p:ph type="dt" sz="half" idx="2"/>
          </p:nvPr>
        </p:nvSpPr>
        <p:spPr>
          <a:xfrm>
            <a:off x="1" y="9779860"/>
            <a:ext cx="1606025" cy="464984"/>
          </a:xfrm>
        </p:spPr>
        <p:txBody>
          <a:bodyPr/>
          <a:lstStyle/>
          <a:p>
            <a:fld id="{C4523F79-EA42-4AB4-831A-51AA2AFDCCF4}" type="datetime3">
              <a:rPr lang="en-US" sz="1800" i="0">
                <a:solidFill>
                  <a:srgbClr val="555659"/>
                </a:solidFill>
              </a:rPr>
              <a:t>1 February 2025</a:t>
            </a:fld>
            <a:endParaRPr lang="en-US" dirty="0"/>
          </a:p>
        </p:txBody>
      </p:sp>
      <p:sp>
        <p:nvSpPr>
          <p:cNvPr id="5" name="TextBox 4">
            <a:extLst>
              <a:ext uri="{FF2B5EF4-FFF2-40B4-BE49-F238E27FC236}">
                <a16:creationId xmlns:a16="http://schemas.microsoft.com/office/drawing/2014/main" id="{C0230925-B35C-87C8-3BAC-65720F181CA0}"/>
              </a:ext>
            </a:extLst>
          </p:cNvPr>
          <p:cNvSpPr txBox="1"/>
          <p:nvPr/>
        </p:nvSpPr>
        <p:spPr>
          <a:xfrm>
            <a:off x="2133353" y="1384452"/>
            <a:ext cx="6741198" cy="8395407"/>
          </a:xfrm>
          <a:prstGeom prst="rect">
            <a:avLst/>
          </a:prstGeom>
          <a:noFill/>
        </p:spPr>
        <p:txBody>
          <a:bodyPr wrap="square" lIns="0" tIns="0" rIns="0" bIns="0" rtlCol="0">
            <a:noAutofit/>
          </a:bodyPr>
          <a:lstStyle/>
          <a:p>
            <a:pPr algn="ctr">
              <a:spcBef>
                <a:spcPts val="1500"/>
              </a:spcBef>
              <a:buClr>
                <a:srgbClr val="1E4056"/>
              </a:buClr>
              <a:buSzPct val="75000"/>
            </a:pPr>
            <a:r>
              <a:rPr lang="en-US" sz="4800" b="1" dirty="0">
                <a:solidFill>
                  <a:srgbClr val="000000"/>
                </a:solidFill>
              </a:rPr>
              <a:t>  NetBox</a:t>
            </a:r>
            <a:endParaRPr lang="en-US" sz="4050" dirty="0">
              <a:solidFill>
                <a:srgbClr val="000000"/>
              </a:solidFill>
            </a:endParaRPr>
          </a:p>
        </p:txBody>
      </p:sp>
      <p:sp>
        <p:nvSpPr>
          <p:cNvPr id="7" name="TextBox 6">
            <a:extLst>
              <a:ext uri="{FF2B5EF4-FFF2-40B4-BE49-F238E27FC236}">
                <a16:creationId xmlns:a16="http://schemas.microsoft.com/office/drawing/2014/main" id="{DD30B0BE-C96F-81DB-A985-8C062C759AF2}"/>
              </a:ext>
            </a:extLst>
          </p:cNvPr>
          <p:cNvSpPr txBox="1"/>
          <p:nvPr/>
        </p:nvSpPr>
        <p:spPr>
          <a:xfrm>
            <a:off x="2340408" y="2194638"/>
            <a:ext cx="6803592" cy="6817251"/>
          </a:xfrm>
          <a:prstGeom prst="rect">
            <a:avLst/>
          </a:prstGeom>
          <a:noFill/>
        </p:spPr>
        <p:txBody>
          <a:bodyPr wrap="square" lIns="0" tIns="0" rIns="0" bIns="0" rtlCol="0">
            <a:spAutoFit/>
          </a:bodyPr>
          <a:lstStyle/>
          <a:p>
            <a:pPr marL="428625" indent="-428625">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Organizes the DUTs, Jenkins agents, PDU outlets, Ethernet switches and other connections in the test harness</a:t>
            </a:r>
          </a:p>
          <a:p>
            <a:pPr marL="428625" indent="-428625">
              <a:spcBef>
                <a:spcPts val="1500"/>
              </a:spcBef>
              <a:buClr>
                <a:srgbClr val="1E4056"/>
              </a:buClr>
              <a:buSzPct val="75000"/>
              <a:buFont typeface="Wingdings" panose="05000000000000000000" pitchFamily="2" charset="2"/>
              <a:buChar char="§"/>
            </a:pPr>
            <a:endParaRPr lang="en-US" sz="800" dirty="0">
              <a:solidFill>
                <a:srgbClr val="000000"/>
              </a:solidFill>
              <a:latin typeface="Barlow" panose="00000500000000000000" pitchFamily="2" charset="0"/>
            </a:endParaRPr>
          </a:p>
          <a:p>
            <a:pPr marL="428625" indent="-428625">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Used to generate </a:t>
            </a:r>
            <a:r>
              <a:rPr lang="en-US" sz="3000" b="1" dirty="0">
                <a:solidFill>
                  <a:srgbClr val="000000"/>
                </a:solidFill>
                <a:latin typeface="Barlow" panose="00000500000000000000" pitchFamily="2" charset="0"/>
              </a:rPr>
              <a:t>nebula-</a:t>
            </a:r>
            <a:r>
              <a:rPr lang="en-US" sz="3000" b="1" dirty="0" err="1">
                <a:solidFill>
                  <a:srgbClr val="000000"/>
                </a:solidFill>
                <a:latin typeface="Barlow" panose="00000500000000000000" pitchFamily="2" charset="0"/>
              </a:rPr>
              <a:t>config.yml</a:t>
            </a:r>
            <a:r>
              <a:rPr lang="en-US" sz="3000" dirty="0">
                <a:solidFill>
                  <a:srgbClr val="000000"/>
                </a:solidFill>
                <a:latin typeface="Barlow" panose="00000500000000000000" pitchFamily="2" charset="0"/>
              </a:rPr>
              <a:t> which contains information about DUTs, such as:</a:t>
            </a:r>
          </a:p>
          <a:p>
            <a:pPr marL="1114425" lvl="1" indent="-428625">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platform, board connected to it</a:t>
            </a:r>
          </a:p>
          <a:p>
            <a:pPr marL="1114425" lvl="1" indent="-428625">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boot files used from SD Card</a:t>
            </a:r>
          </a:p>
          <a:p>
            <a:pPr marL="1114425" lvl="1" indent="-428625">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Ethernet and serial addresses</a:t>
            </a:r>
          </a:p>
          <a:p>
            <a:pPr marL="428625" indent="-428625">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Requires maintenance only if there are changes in the hardware setups (DUTs added / removed / rearranged)</a:t>
            </a:r>
          </a:p>
        </p:txBody>
      </p:sp>
      <p:sp>
        <p:nvSpPr>
          <p:cNvPr id="10" name="Slide Number Placeholder 17">
            <a:extLst>
              <a:ext uri="{FF2B5EF4-FFF2-40B4-BE49-F238E27FC236}">
                <a16:creationId xmlns:a16="http://schemas.microsoft.com/office/drawing/2014/main" id="{4F78B1D2-8AEC-84C5-D8B7-30F9BB234A2C}"/>
              </a:ext>
            </a:extLst>
          </p:cNvPr>
          <p:cNvSpPr txBox="1">
            <a:spLocks/>
          </p:cNvSpPr>
          <p:nvPr/>
        </p:nvSpPr>
        <p:spPr>
          <a:xfrm>
            <a:off x="16952006" y="9390251"/>
            <a:ext cx="826751" cy="5476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E06B69-2430-47C1-B7EC-E7F63637BF19}" type="slidenum">
              <a:rPr lang="en-US" sz="1500"/>
              <a:pPr/>
              <a:t>13</a:t>
            </a:fld>
            <a:endParaRPr lang="en-US" sz="1500" dirty="0"/>
          </a:p>
        </p:txBody>
      </p:sp>
      <p:grpSp>
        <p:nvGrpSpPr>
          <p:cNvPr id="4" name="Group 3">
            <a:extLst>
              <a:ext uri="{FF2B5EF4-FFF2-40B4-BE49-F238E27FC236}">
                <a16:creationId xmlns:a16="http://schemas.microsoft.com/office/drawing/2014/main" id="{2618E871-E0A6-DCE4-4700-8C405B9CFDE4}"/>
              </a:ext>
            </a:extLst>
          </p:cNvPr>
          <p:cNvGrpSpPr/>
          <p:nvPr/>
        </p:nvGrpSpPr>
        <p:grpSpPr>
          <a:xfrm>
            <a:off x="9401879" y="1920318"/>
            <a:ext cx="8308919" cy="6918750"/>
            <a:chOff x="6192442" y="1379460"/>
            <a:chExt cx="5539279" cy="4612500"/>
          </a:xfrm>
        </p:grpSpPr>
        <p:pic>
          <p:nvPicPr>
            <p:cNvPr id="3" name="Content Placeholder 15">
              <a:extLst>
                <a:ext uri="{FF2B5EF4-FFF2-40B4-BE49-F238E27FC236}">
                  <a16:creationId xmlns:a16="http://schemas.microsoft.com/office/drawing/2014/main" id="{D6E11831-8410-5C47-D0AD-EF9EF0C8E60C}"/>
                </a:ext>
              </a:extLst>
            </p:cNvPr>
            <p:cNvPicPr>
              <a:picLocks noChangeAspect="1"/>
            </p:cNvPicPr>
            <p:nvPr/>
          </p:nvPicPr>
          <p:blipFill>
            <a:blip r:embed="rId3"/>
            <a:stretch>
              <a:fillRect/>
            </a:stretch>
          </p:blipFill>
          <p:spPr>
            <a:xfrm>
              <a:off x="8760957" y="1379460"/>
              <a:ext cx="2970764" cy="4612500"/>
            </a:xfrm>
            <a:prstGeom prst="rect">
              <a:avLst/>
            </a:prstGeom>
          </p:spPr>
        </p:pic>
        <p:sp>
          <p:nvSpPr>
            <p:cNvPr id="8" name="TextBox 7">
              <a:extLst>
                <a:ext uri="{FF2B5EF4-FFF2-40B4-BE49-F238E27FC236}">
                  <a16:creationId xmlns:a16="http://schemas.microsoft.com/office/drawing/2014/main" id="{FB4437C9-9613-DC9B-B8FE-919C059F5916}"/>
                </a:ext>
              </a:extLst>
            </p:cNvPr>
            <p:cNvSpPr txBox="1"/>
            <p:nvPr/>
          </p:nvSpPr>
          <p:spPr>
            <a:xfrm>
              <a:off x="6192442" y="4191465"/>
              <a:ext cx="2509790" cy="615553"/>
            </a:xfrm>
            <a:prstGeom prst="rect">
              <a:avLst/>
            </a:prstGeom>
            <a:noFill/>
          </p:spPr>
          <p:txBody>
            <a:bodyPr wrap="square" lIns="0" tIns="0" rIns="0" bIns="0" rtlCol="0">
              <a:spAutoFit/>
            </a:bodyPr>
            <a:lstStyle/>
            <a:p>
              <a:pPr>
                <a:spcBef>
                  <a:spcPts val="1500"/>
                </a:spcBef>
                <a:buClr>
                  <a:srgbClr val="1E4056"/>
                </a:buClr>
                <a:buSzPct val="75000"/>
              </a:pPr>
              <a:r>
                <a:rPr lang="en-US" sz="3000" dirty="0">
                  <a:solidFill>
                    <a:schemeClr val="accent5"/>
                  </a:solidFill>
                  <a:latin typeface="+mj-lt"/>
                  <a:hlinkClick r:id="rId4"/>
                </a:rPr>
                <a:t>https://netboxlabs.com/docs/netbox/en/stable/</a:t>
              </a:r>
              <a:endParaRPr lang="en-US" sz="3000" dirty="0">
                <a:solidFill>
                  <a:schemeClr val="accent5"/>
                </a:solidFill>
                <a:latin typeface="+mj-lt"/>
              </a:endParaRPr>
            </a:p>
          </p:txBody>
        </p:sp>
        <p:pic>
          <p:nvPicPr>
            <p:cNvPr id="14" name="Picture 13">
              <a:extLst>
                <a:ext uri="{FF2B5EF4-FFF2-40B4-BE49-F238E27FC236}">
                  <a16:creationId xmlns:a16="http://schemas.microsoft.com/office/drawing/2014/main" id="{8EFBC60E-4CB9-8AF0-659C-2D2F0FF2273B}"/>
                </a:ext>
              </a:extLst>
            </p:cNvPr>
            <p:cNvPicPr>
              <a:picLocks noChangeAspect="1"/>
            </p:cNvPicPr>
            <p:nvPr/>
          </p:nvPicPr>
          <p:blipFill>
            <a:blip r:embed="rId5"/>
            <a:stretch>
              <a:fillRect/>
            </a:stretch>
          </p:blipFill>
          <p:spPr>
            <a:xfrm>
              <a:off x="6231159" y="2986808"/>
              <a:ext cx="2471072" cy="884384"/>
            </a:xfrm>
            <a:prstGeom prst="rect">
              <a:avLst/>
            </a:prstGeom>
          </p:spPr>
        </p:pic>
      </p:grpSp>
      <p:sp>
        <p:nvSpPr>
          <p:cNvPr id="2" name="Title 1">
            <a:extLst>
              <a:ext uri="{FF2B5EF4-FFF2-40B4-BE49-F238E27FC236}">
                <a16:creationId xmlns:a16="http://schemas.microsoft.com/office/drawing/2014/main" id="{4A950B25-FE40-F703-C683-4AB65D828415}"/>
              </a:ext>
            </a:extLst>
          </p:cNvPr>
          <p:cNvSpPr>
            <a:spLocks noGrp="1"/>
          </p:cNvSpPr>
          <p:nvPr>
            <p:ph type="title"/>
          </p:nvPr>
        </p:nvSpPr>
        <p:spPr>
          <a:xfrm>
            <a:off x="1606025" y="-4470"/>
            <a:ext cx="14548623" cy="1326576"/>
          </a:xfrm>
        </p:spPr>
        <p:txBody>
          <a:bodyPr>
            <a:normAutofit fontScale="90000"/>
          </a:bodyPr>
          <a:lstStyle/>
          <a:p>
            <a:r>
              <a:rPr lang="en-US" sz="9000" dirty="0">
                <a:latin typeface="Barlow" panose="00000500000000000000" pitchFamily="2" charset="0"/>
              </a:rPr>
              <a:t>Tools Used</a:t>
            </a:r>
          </a:p>
        </p:txBody>
      </p:sp>
    </p:spTree>
    <p:extLst>
      <p:ext uri="{BB962C8B-B14F-4D97-AF65-F5344CB8AC3E}">
        <p14:creationId xmlns:p14="http://schemas.microsoft.com/office/powerpoint/2010/main" val="11002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7">
                                            <p:txEl>
                                              <p:pRg st="2" end="2"/>
                                            </p:txEl>
                                          </p:spTgt>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7">
                                            <p:txEl>
                                              <p:pRg st="3" end="3"/>
                                            </p:txEl>
                                          </p:spTgt>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500"/>
                                  </p:stCondLst>
                                  <p:childTnLst>
                                    <p:set>
                                      <p:cBhvr>
                                        <p:cTn id="19"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61BC5-DE81-9033-B599-CC30DEC58275}"/>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D313AD7-06BD-231E-CF88-1B2AF2644B3B}"/>
              </a:ext>
            </a:extLst>
          </p:cNvPr>
          <p:cNvSpPr>
            <a:spLocks noGrp="1"/>
          </p:cNvSpPr>
          <p:nvPr>
            <p:ph type="dt" sz="half" idx="2"/>
          </p:nvPr>
        </p:nvSpPr>
        <p:spPr>
          <a:xfrm>
            <a:off x="1" y="9779860"/>
            <a:ext cx="1606025" cy="464984"/>
          </a:xfrm>
        </p:spPr>
        <p:txBody>
          <a:bodyPr/>
          <a:lstStyle/>
          <a:p>
            <a:fld id="{C4523F79-EA42-4AB4-831A-51AA2AFDCCF4}" type="datetime3">
              <a:rPr lang="en-US" sz="1800" i="0">
                <a:solidFill>
                  <a:srgbClr val="555659"/>
                </a:solidFill>
              </a:rPr>
              <a:t>1 February 2025</a:t>
            </a:fld>
            <a:endParaRPr lang="en-US" dirty="0"/>
          </a:p>
        </p:txBody>
      </p:sp>
      <p:sp>
        <p:nvSpPr>
          <p:cNvPr id="5" name="TextBox 4">
            <a:extLst>
              <a:ext uri="{FF2B5EF4-FFF2-40B4-BE49-F238E27FC236}">
                <a16:creationId xmlns:a16="http://schemas.microsoft.com/office/drawing/2014/main" id="{9BC95E0A-6885-F820-E928-9FC3FE457115}"/>
              </a:ext>
            </a:extLst>
          </p:cNvPr>
          <p:cNvSpPr txBox="1"/>
          <p:nvPr/>
        </p:nvSpPr>
        <p:spPr>
          <a:xfrm>
            <a:off x="2133352" y="1384452"/>
            <a:ext cx="7010648" cy="8395407"/>
          </a:xfrm>
          <a:prstGeom prst="rect">
            <a:avLst/>
          </a:prstGeom>
          <a:noFill/>
        </p:spPr>
        <p:txBody>
          <a:bodyPr wrap="square" lIns="0" tIns="0" rIns="0" bIns="0" rtlCol="0">
            <a:noAutofit/>
          </a:bodyPr>
          <a:lstStyle/>
          <a:p>
            <a:pPr algn="ctr">
              <a:spcBef>
                <a:spcPts val="1500"/>
              </a:spcBef>
              <a:buClr>
                <a:srgbClr val="1E4056"/>
              </a:buClr>
              <a:buSzPct val="75000"/>
            </a:pPr>
            <a:r>
              <a:rPr lang="en-US" sz="4800" b="1" dirty="0">
                <a:solidFill>
                  <a:srgbClr val="000000"/>
                </a:solidFill>
              </a:rPr>
              <a:t>Jenkins Shared Library</a:t>
            </a:r>
          </a:p>
          <a:p>
            <a:pPr algn="ctr">
              <a:spcBef>
                <a:spcPts val="1500"/>
              </a:spcBef>
              <a:buClr>
                <a:srgbClr val="1E4056"/>
              </a:buClr>
              <a:buSzPct val="75000"/>
            </a:pPr>
            <a:endParaRPr lang="en-US" sz="1200" b="1" dirty="0">
              <a:solidFill>
                <a:srgbClr val="000000"/>
              </a:solidFill>
            </a:endParaRPr>
          </a:p>
          <a:p>
            <a:pPr marL="457200" indent="-457200">
              <a:spcBef>
                <a:spcPts val="1500"/>
              </a:spcBef>
              <a:buClr>
                <a:srgbClr val="1E4056"/>
              </a:buClr>
              <a:buSzPct val="75000"/>
              <a:buFont typeface="Wingdings" panose="05000000000000000000" pitchFamily="2" charset="2"/>
              <a:buChar char="§"/>
            </a:pPr>
            <a:r>
              <a:rPr lang="en-US" sz="3000" b="1" dirty="0">
                <a:solidFill>
                  <a:srgbClr val="000000"/>
                </a:solidFill>
                <a:latin typeface="Barlow" panose="00000500000000000000" pitchFamily="2" charset="0"/>
              </a:rPr>
              <a:t>JSL</a:t>
            </a:r>
            <a:r>
              <a:rPr lang="en-US" sz="3000" dirty="0">
                <a:solidFill>
                  <a:srgbClr val="000000"/>
                </a:solidFill>
                <a:latin typeface="Barlow" panose="00000500000000000000" pitchFamily="2" charset="0"/>
              </a:rPr>
              <a:t> is a groovy library for automating test execution and managing pipelines</a:t>
            </a:r>
          </a:p>
          <a:p>
            <a:pPr marL="342900" indent="-342900">
              <a:spcBef>
                <a:spcPts val="1500"/>
              </a:spcBef>
              <a:buClr>
                <a:srgbClr val="1E4056"/>
              </a:buClr>
              <a:buSzPct val="75000"/>
              <a:buFont typeface="Wingdings" panose="05000000000000000000" pitchFamily="2" charset="2"/>
              <a:buChar char="§"/>
            </a:pPr>
            <a:endParaRPr lang="en-US" sz="800" dirty="0">
              <a:solidFill>
                <a:srgbClr val="000000"/>
              </a:solidFill>
              <a:latin typeface="Barlow" panose="00000500000000000000" pitchFamily="2" charset="0"/>
            </a:endParaRPr>
          </a:p>
          <a:p>
            <a:pPr marL="457200" indent="-457200">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Comprehensive library that handles setting up virtual environments, locking resources, executing tests, and collecting results</a:t>
            </a:r>
          </a:p>
          <a:p>
            <a:pPr marL="342900" indent="-342900">
              <a:spcBef>
                <a:spcPts val="1500"/>
              </a:spcBef>
              <a:buClr>
                <a:srgbClr val="1E4056"/>
              </a:buClr>
              <a:buSzPct val="75000"/>
              <a:buFont typeface="Wingdings" panose="05000000000000000000" pitchFamily="2" charset="2"/>
              <a:buChar char="§"/>
            </a:pPr>
            <a:endParaRPr lang="en-US" sz="800" dirty="0">
              <a:solidFill>
                <a:srgbClr val="000000"/>
              </a:solidFill>
              <a:latin typeface="Barlow" panose="00000500000000000000" pitchFamily="2" charset="0"/>
              <a:cs typeface="Arial"/>
            </a:endParaRPr>
          </a:p>
          <a:p>
            <a:pPr marL="457200" indent="-457200">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Some examples where JSL is used:</a:t>
            </a:r>
          </a:p>
          <a:p>
            <a:pPr marL="1143000" lvl="1" indent="-457200">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Update agents’ tools (nebula, docker)</a:t>
            </a:r>
          </a:p>
          <a:p>
            <a:pPr marL="1143000" lvl="1" indent="-457200">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Update BOOT files</a:t>
            </a:r>
          </a:p>
          <a:p>
            <a:pPr marL="1143000" lvl="1" indent="-457200">
              <a:spcBef>
                <a:spcPts val="1500"/>
              </a:spcBef>
              <a:buClr>
                <a:srgbClr val="1E4056"/>
              </a:buClr>
              <a:buSzPct val="75000"/>
              <a:buFont typeface="Wingdings" panose="05000000000000000000" pitchFamily="2" charset="2"/>
              <a:buChar char="§"/>
            </a:pPr>
            <a:r>
              <a:rPr lang="en-US" sz="3000" dirty="0">
                <a:solidFill>
                  <a:srgbClr val="000000"/>
                </a:solidFill>
                <a:latin typeface="Barlow" panose="00000500000000000000" pitchFamily="2" charset="0"/>
              </a:rPr>
              <a:t>Log test result artifacts</a:t>
            </a:r>
            <a:endParaRPr lang="en-US" sz="3000" dirty="0">
              <a:solidFill>
                <a:srgbClr val="000000"/>
              </a:solidFill>
              <a:latin typeface="Barlow" panose="00000500000000000000" pitchFamily="2" charset="0"/>
              <a:cs typeface="Arial"/>
            </a:endParaRPr>
          </a:p>
          <a:p>
            <a:pPr algn="ctr">
              <a:spcBef>
                <a:spcPts val="1500"/>
              </a:spcBef>
              <a:buClr>
                <a:srgbClr val="1E4056"/>
              </a:buClr>
              <a:buSzPct val="75000"/>
            </a:pPr>
            <a:endParaRPr lang="en-US" sz="3000" b="1" dirty="0">
              <a:solidFill>
                <a:srgbClr val="000000"/>
              </a:solidFill>
              <a:latin typeface="Barlow" panose="00000500000000000000" pitchFamily="2" charset="0"/>
            </a:endParaRPr>
          </a:p>
          <a:p>
            <a:pPr algn="ctr">
              <a:spcBef>
                <a:spcPts val="1500"/>
              </a:spcBef>
              <a:buClr>
                <a:srgbClr val="1E4056"/>
              </a:buClr>
              <a:buSzPct val="75000"/>
            </a:pPr>
            <a:endParaRPr lang="en-US" sz="4050" dirty="0">
              <a:solidFill>
                <a:srgbClr val="000000"/>
              </a:solidFill>
            </a:endParaRPr>
          </a:p>
        </p:txBody>
      </p:sp>
      <p:grpSp>
        <p:nvGrpSpPr>
          <p:cNvPr id="9" name="Group 8">
            <a:extLst>
              <a:ext uri="{FF2B5EF4-FFF2-40B4-BE49-F238E27FC236}">
                <a16:creationId xmlns:a16="http://schemas.microsoft.com/office/drawing/2014/main" id="{38D25078-18E0-F12D-6FE5-95F4E37431D2}"/>
              </a:ext>
            </a:extLst>
          </p:cNvPr>
          <p:cNvGrpSpPr/>
          <p:nvPr/>
        </p:nvGrpSpPr>
        <p:grpSpPr>
          <a:xfrm>
            <a:off x="9491868" y="1687369"/>
            <a:ext cx="7873512" cy="6866097"/>
            <a:chOff x="6550269" y="1124912"/>
            <a:chExt cx="5249008" cy="4577398"/>
          </a:xfrm>
        </p:grpSpPr>
        <p:pic>
          <p:nvPicPr>
            <p:cNvPr id="4" name="Picture 3">
              <a:extLst>
                <a:ext uri="{FF2B5EF4-FFF2-40B4-BE49-F238E27FC236}">
                  <a16:creationId xmlns:a16="http://schemas.microsoft.com/office/drawing/2014/main" id="{486FCF11-C9E2-8E28-E782-3F4F842F036E}"/>
                </a:ext>
              </a:extLst>
            </p:cNvPr>
            <p:cNvPicPr>
              <a:picLocks noChangeAspect="1"/>
            </p:cNvPicPr>
            <p:nvPr/>
          </p:nvPicPr>
          <p:blipFill>
            <a:blip r:embed="rId3"/>
            <a:stretch>
              <a:fillRect/>
            </a:stretch>
          </p:blipFill>
          <p:spPr>
            <a:xfrm>
              <a:off x="6969840" y="1124912"/>
              <a:ext cx="4055115" cy="4055115"/>
            </a:xfrm>
            <a:prstGeom prst="rect">
              <a:avLst/>
            </a:prstGeom>
          </p:spPr>
        </p:pic>
        <p:sp>
          <p:nvSpPr>
            <p:cNvPr id="8" name="TextBox 7">
              <a:extLst>
                <a:ext uri="{FF2B5EF4-FFF2-40B4-BE49-F238E27FC236}">
                  <a16:creationId xmlns:a16="http://schemas.microsoft.com/office/drawing/2014/main" id="{EAF2569A-6BE9-4CEB-5481-8CF5D26D3BF9}"/>
                </a:ext>
              </a:extLst>
            </p:cNvPr>
            <p:cNvSpPr txBox="1"/>
            <p:nvPr/>
          </p:nvSpPr>
          <p:spPr>
            <a:xfrm>
              <a:off x="6550269" y="5332978"/>
              <a:ext cx="5249008" cy="369332"/>
            </a:xfrm>
            <a:prstGeom prst="rect">
              <a:avLst/>
            </a:prstGeom>
            <a:noFill/>
          </p:spPr>
          <p:txBody>
            <a:bodyPr wrap="square">
              <a:spAutoFit/>
            </a:bodyPr>
            <a:lstStyle/>
            <a:p>
              <a:pPr>
                <a:spcBef>
                  <a:spcPts val="1500"/>
                </a:spcBef>
                <a:buClr>
                  <a:srgbClr val="1E4056"/>
                </a:buClr>
                <a:buSzPct val="75000"/>
              </a:pPr>
              <a:r>
                <a:rPr lang="en-US" sz="3000" dirty="0">
                  <a:solidFill>
                    <a:srgbClr val="000000"/>
                  </a:solidFill>
                  <a:hlinkClick r:id="rId4"/>
                </a:rPr>
                <a:t>https://github.com/sdgtt/jenkins-shared-library</a:t>
              </a:r>
              <a:r>
                <a:rPr lang="en-US" sz="3000" dirty="0">
                  <a:solidFill>
                    <a:srgbClr val="000000"/>
                  </a:solidFill>
                </a:rPr>
                <a:t> </a:t>
              </a:r>
              <a:endParaRPr lang="en-US" sz="3000" dirty="0">
                <a:solidFill>
                  <a:srgbClr val="000000"/>
                </a:solidFill>
                <a:cs typeface="Arial"/>
              </a:endParaRPr>
            </a:p>
          </p:txBody>
        </p:sp>
      </p:grpSp>
      <p:sp>
        <p:nvSpPr>
          <p:cNvPr id="10" name="Slide Number Placeholder 17">
            <a:extLst>
              <a:ext uri="{FF2B5EF4-FFF2-40B4-BE49-F238E27FC236}">
                <a16:creationId xmlns:a16="http://schemas.microsoft.com/office/drawing/2014/main" id="{D97BCA6C-24B4-77C3-2D69-A177B23ADC3B}"/>
              </a:ext>
            </a:extLst>
          </p:cNvPr>
          <p:cNvSpPr txBox="1">
            <a:spLocks/>
          </p:cNvSpPr>
          <p:nvPr/>
        </p:nvSpPr>
        <p:spPr>
          <a:xfrm>
            <a:off x="16952006" y="9390251"/>
            <a:ext cx="826751" cy="5476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8E06B69-2430-47C1-B7EC-E7F63637BF19}" type="slidenum">
              <a:rPr lang="en-US" sz="1500"/>
              <a:pPr/>
              <a:t>14</a:t>
            </a:fld>
            <a:endParaRPr lang="en-US" sz="1500" dirty="0"/>
          </a:p>
        </p:txBody>
      </p:sp>
      <p:sp>
        <p:nvSpPr>
          <p:cNvPr id="2" name="Title 1">
            <a:extLst>
              <a:ext uri="{FF2B5EF4-FFF2-40B4-BE49-F238E27FC236}">
                <a16:creationId xmlns:a16="http://schemas.microsoft.com/office/drawing/2014/main" id="{9EA9C6BA-709F-A5EA-0168-787BB61BEE40}"/>
              </a:ext>
            </a:extLst>
          </p:cNvPr>
          <p:cNvSpPr>
            <a:spLocks noGrp="1"/>
          </p:cNvSpPr>
          <p:nvPr>
            <p:ph type="title"/>
          </p:nvPr>
        </p:nvSpPr>
        <p:spPr>
          <a:xfrm>
            <a:off x="1606025" y="-4470"/>
            <a:ext cx="14548623" cy="1326576"/>
          </a:xfrm>
        </p:spPr>
        <p:txBody>
          <a:bodyPr>
            <a:normAutofit fontScale="90000"/>
          </a:bodyPr>
          <a:lstStyle/>
          <a:p>
            <a:r>
              <a:rPr lang="en-US" sz="9000" dirty="0">
                <a:latin typeface="Barlow" panose="00000500000000000000" pitchFamily="2" charset="0"/>
              </a:rPr>
              <a:t>Tools Used</a:t>
            </a:r>
          </a:p>
        </p:txBody>
      </p:sp>
    </p:spTree>
    <p:extLst>
      <p:ext uri="{BB962C8B-B14F-4D97-AF65-F5344CB8AC3E}">
        <p14:creationId xmlns:p14="http://schemas.microsoft.com/office/powerpoint/2010/main" val="351245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5">
                                            <p:txEl>
                                              <p:pRg st="6" end="6"/>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5">
                                            <p:txEl>
                                              <p:pRg st="7" end="7"/>
                                            </p:txEl>
                                          </p:spTgt>
                                        </p:tgtEl>
                                        <p:attrNameLst>
                                          <p:attrName>style.visibility</p:attrName>
                                        </p:attrNameLst>
                                      </p:cBhvr>
                                      <p:to>
                                        <p:strVal val="visible"/>
                                      </p:to>
                                    </p:set>
                                  </p:childTnLst>
                                </p:cTn>
                              </p:par>
                              <p:par>
                                <p:cTn id="18" presetID="1" presetClass="entr" presetSubtype="0" fill="hold" grpId="0" nodeType="withEffect">
                                  <p:stCondLst>
                                    <p:cond delay="1500"/>
                                  </p:stCondLst>
                                  <p:childTnLst>
                                    <p:set>
                                      <p:cBhvr>
                                        <p:cTn id="19" dur="1" fill="hold">
                                          <p:stCondLst>
                                            <p:cond delay="0"/>
                                          </p:stCondLst>
                                        </p:cTn>
                                        <p:tgtEl>
                                          <p:spTgt spid="5">
                                            <p:txEl>
                                              <p:pRg st="8" end="8"/>
                                            </p:txEl>
                                          </p:spTgt>
                                        </p:tgtEl>
                                        <p:attrNameLst>
                                          <p:attrName>style.visibility</p:attrName>
                                        </p:attrNameLst>
                                      </p:cBhvr>
                                      <p:to>
                                        <p:strVal val="visible"/>
                                      </p:to>
                                    </p:set>
                                  </p:childTnLst>
                                </p:cTn>
                              </p:par>
                              <p:par>
                                <p:cTn id="20" presetID="1" presetClass="entr" presetSubtype="0" fill="hold" grpId="0" nodeType="withEffect">
                                  <p:stCondLst>
                                    <p:cond delay="1500"/>
                                  </p:stCondLst>
                                  <p:childTnLst>
                                    <p:set>
                                      <p:cBhvr>
                                        <p:cTn id="2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dvAuto="5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074C7-AC2F-64F6-A84E-5A090A3226AF}"/>
            </a:ext>
          </a:extLst>
        </p:cNvPr>
        <p:cNvGrpSpPr/>
        <p:nvPr/>
      </p:nvGrpSpPr>
      <p:grpSpPr>
        <a:xfrm>
          <a:off x="0" y="0"/>
          <a:ext cx="0" cy="0"/>
          <a:chOff x="0" y="0"/>
          <a:chExt cx="0" cy="0"/>
        </a:xfrm>
      </p:grpSpPr>
      <p:sp>
        <p:nvSpPr>
          <p:cNvPr id="227" name="Title 226">
            <a:extLst>
              <a:ext uri="{FF2B5EF4-FFF2-40B4-BE49-F238E27FC236}">
                <a16:creationId xmlns:a16="http://schemas.microsoft.com/office/drawing/2014/main" id="{CEF7AFAB-F8F0-1F23-B692-9EE1540D1CA3}"/>
              </a:ext>
            </a:extLst>
          </p:cNvPr>
          <p:cNvSpPr>
            <a:spLocks noGrp="1"/>
          </p:cNvSpPr>
          <p:nvPr>
            <p:ph type="title"/>
          </p:nvPr>
        </p:nvSpPr>
        <p:spPr>
          <a:xfrm>
            <a:off x="2136532" y="32253"/>
            <a:ext cx="14815475" cy="1418637"/>
          </a:xfrm>
          <a:effectLst>
            <a:glow rad="127000">
              <a:schemeClr val="accent1"/>
            </a:glow>
            <a:outerShdw blurRad="50800" dist="50800" dir="5400000" sx="1000" sy="1000" algn="ctr" rotWithShape="0">
              <a:srgbClr val="000000"/>
            </a:outerShdw>
          </a:effectLst>
        </p:spPr>
        <p:txBody>
          <a:bodyPr>
            <a:noAutofit/>
          </a:bodyPr>
          <a:lstStyle/>
          <a:p>
            <a:pPr algn="ctr"/>
            <a:r>
              <a:rPr lang="en-US" sz="8100" dirty="0">
                <a:latin typeface="Barlow" panose="00000500000000000000" pitchFamily="2" charset="0"/>
              </a:rPr>
              <a:t>Continuous Testing</a:t>
            </a:r>
          </a:p>
        </p:txBody>
      </p:sp>
      <p:sp>
        <p:nvSpPr>
          <p:cNvPr id="6" name="Date Placeholder 5">
            <a:extLst>
              <a:ext uri="{FF2B5EF4-FFF2-40B4-BE49-F238E27FC236}">
                <a16:creationId xmlns:a16="http://schemas.microsoft.com/office/drawing/2014/main" id="{6AAE40ED-68CD-B02E-22DF-327924DF6F04}"/>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7CA8F12D-9A87-F69A-E415-0143493DA93B}"/>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15</a:t>
            </a:fld>
            <a:endParaRPr lang="en-US" dirty="0"/>
          </a:p>
        </p:txBody>
      </p:sp>
      <p:grpSp>
        <p:nvGrpSpPr>
          <p:cNvPr id="252" name="Group 251">
            <a:extLst>
              <a:ext uri="{FF2B5EF4-FFF2-40B4-BE49-F238E27FC236}">
                <a16:creationId xmlns:a16="http://schemas.microsoft.com/office/drawing/2014/main" id="{111C4044-E344-5672-1AFC-35C2148D4A91}"/>
              </a:ext>
            </a:extLst>
          </p:cNvPr>
          <p:cNvGrpSpPr/>
          <p:nvPr/>
        </p:nvGrpSpPr>
        <p:grpSpPr>
          <a:xfrm>
            <a:off x="2135313" y="2311684"/>
            <a:ext cx="15849603" cy="6510752"/>
            <a:chOff x="1526282" y="1479478"/>
            <a:chExt cx="10566402" cy="4340501"/>
          </a:xfrm>
        </p:grpSpPr>
        <p:grpSp>
          <p:nvGrpSpPr>
            <p:cNvPr id="4" name="Group 3">
              <a:extLst>
                <a:ext uri="{FF2B5EF4-FFF2-40B4-BE49-F238E27FC236}">
                  <a16:creationId xmlns:a16="http://schemas.microsoft.com/office/drawing/2014/main" id="{0FB4E242-9236-6405-1538-EC0458EF02AA}"/>
                </a:ext>
              </a:extLst>
            </p:cNvPr>
            <p:cNvGrpSpPr/>
            <p:nvPr/>
          </p:nvGrpSpPr>
          <p:grpSpPr>
            <a:xfrm>
              <a:off x="1526282" y="1479478"/>
              <a:ext cx="10566402" cy="4340501"/>
              <a:chOff x="777306" y="159516"/>
              <a:chExt cx="10566402" cy="4340501"/>
            </a:xfrm>
          </p:grpSpPr>
          <p:grpSp>
            <p:nvGrpSpPr>
              <p:cNvPr id="5" name="Group 4">
                <a:extLst>
                  <a:ext uri="{FF2B5EF4-FFF2-40B4-BE49-F238E27FC236}">
                    <a16:creationId xmlns:a16="http://schemas.microsoft.com/office/drawing/2014/main" id="{937E2CAA-18ED-1488-65E4-1E9C7B272866}"/>
                  </a:ext>
                </a:extLst>
              </p:cNvPr>
              <p:cNvGrpSpPr/>
              <p:nvPr/>
            </p:nvGrpSpPr>
            <p:grpSpPr>
              <a:xfrm>
                <a:off x="777306" y="159516"/>
                <a:ext cx="10566402" cy="4340501"/>
                <a:chOff x="172351" y="619069"/>
                <a:chExt cx="7340346" cy="2341061"/>
              </a:xfrm>
            </p:grpSpPr>
            <p:sp>
              <p:nvSpPr>
                <p:cNvPr id="29" name="Rectangle 28">
                  <a:extLst>
                    <a:ext uri="{FF2B5EF4-FFF2-40B4-BE49-F238E27FC236}">
                      <a16:creationId xmlns:a16="http://schemas.microsoft.com/office/drawing/2014/main" id="{D0C03282-EFC9-81D7-FFCC-C48D79FF910F}"/>
                    </a:ext>
                  </a:extLst>
                </p:cNvPr>
                <p:cNvSpPr/>
                <p:nvPr/>
              </p:nvSpPr>
              <p:spPr>
                <a:xfrm>
                  <a:off x="172351" y="619069"/>
                  <a:ext cx="7340346" cy="2341061"/>
                </a:xfrm>
                <a:prstGeom prst="rect">
                  <a:avLst/>
                </a:prstGeom>
                <a:solidFill>
                  <a:srgbClr val="CEEDF9"/>
                </a:solidFill>
                <a:ln>
                  <a:noFill/>
                  <a:miter lim="800000"/>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626395">
                    <a:defRPr/>
                  </a:pPr>
                  <a:endParaRPr lang="en-US" sz="2400" b="1" dirty="0">
                    <a:solidFill>
                      <a:srgbClr val="000000"/>
                    </a:solidFill>
                    <a:latin typeface="Barlow"/>
                  </a:endParaRPr>
                </a:p>
                <a:p>
                  <a:pPr marL="1116330" indent="-168593" algn="ctr" defTabSz="1626395">
                    <a:buFont typeface="Arial" panose="020B0604020202020204" pitchFamily="34" charset="0"/>
                    <a:buChar char="•"/>
                    <a:defRPr/>
                  </a:pPr>
                  <a:endParaRPr lang="en-US" dirty="0">
                    <a:solidFill>
                      <a:srgbClr val="000000">
                        <a:lumMod val="85000"/>
                        <a:lumOff val="15000"/>
                      </a:srgbClr>
                    </a:solidFill>
                    <a:latin typeface="Barlow"/>
                  </a:endParaRPr>
                </a:p>
                <a:p>
                  <a:pPr marL="947738" defTabSz="1626395">
                    <a:defRPr/>
                  </a:pPr>
                  <a:endParaRPr lang="en-US" dirty="0">
                    <a:solidFill>
                      <a:srgbClr val="000000">
                        <a:lumMod val="85000"/>
                        <a:lumOff val="15000"/>
                      </a:srgbClr>
                    </a:solidFill>
                    <a:latin typeface="Barlow"/>
                  </a:endParaRPr>
                </a:p>
              </p:txBody>
            </p:sp>
            <p:grpSp>
              <p:nvGrpSpPr>
                <p:cNvPr id="31" name="Group 30">
                  <a:extLst>
                    <a:ext uri="{FF2B5EF4-FFF2-40B4-BE49-F238E27FC236}">
                      <a16:creationId xmlns:a16="http://schemas.microsoft.com/office/drawing/2014/main" id="{0B68FDD2-D15B-B330-C287-5C76766818D6}"/>
                    </a:ext>
                  </a:extLst>
                </p:cNvPr>
                <p:cNvGrpSpPr/>
                <p:nvPr/>
              </p:nvGrpSpPr>
              <p:grpSpPr>
                <a:xfrm>
                  <a:off x="281284" y="789759"/>
                  <a:ext cx="797438" cy="1336390"/>
                  <a:chOff x="281549" y="804181"/>
                  <a:chExt cx="805293" cy="1108590"/>
                </a:xfrm>
              </p:grpSpPr>
              <p:sp>
                <p:nvSpPr>
                  <p:cNvPr id="248" name="Rectangle 247">
                    <a:extLst>
                      <a:ext uri="{FF2B5EF4-FFF2-40B4-BE49-F238E27FC236}">
                        <a16:creationId xmlns:a16="http://schemas.microsoft.com/office/drawing/2014/main" id="{7D67E19C-1A14-1529-8456-F14F10821828}"/>
                      </a:ext>
                    </a:extLst>
                  </p:cNvPr>
                  <p:cNvSpPr/>
                  <p:nvPr/>
                </p:nvSpPr>
                <p:spPr>
                  <a:xfrm>
                    <a:off x="281549" y="804181"/>
                    <a:ext cx="805293" cy="1108590"/>
                  </a:xfrm>
                  <a:prstGeom prst="rect">
                    <a:avLst/>
                  </a:prstGeom>
                  <a:solidFill>
                    <a:srgbClr val="ABD9FF"/>
                  </a:solidFill>
                  <a:ln w="6350">
                    <a:solidFill>
                      <a:srgbClr val="595959"/>
                    </a:solidFill>
                    <a:miter lim="800000"/>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626395">
                      <a:defRPr/>
                    </a:pPr>
                    <a:r>
                      <a:rPr lang="en-US" sz="2100" b="1" dirty="0">
                        <a:solidFill>
                          <a:srgbClr val="000000"/>
                        </a:solidFill>
                        <a:latin typeface="Barlow"/>
                      </a:rPr>
                      <a:t>GitHub repos </a:t>
                    </a:r>
                  </a:p>
                  <a:p>
                    <a:pPr algn="ctr" defTabSz="1626395">
                      <a:defRPr/>
                    </a:pPr>
                    <a:r>
                      <a:rPr lang="en-US" dirty="0">
                        <a:solidFill>
                          <a:srgbClr val="000000"/>
                        </a:solidFill>
                        <a:latin typeface="Barlow"/>
                      </a:rPr>
                      <a:t>HDL</a:t>
                    </a:r>
                  </a:p>
                  <a:p>
                    <a:pPr algn="ctr" defTabSz="1626395">
                      <a:defRPr/>
                    </a:pPr>
                    <a:r>
                      <a:rPr lang="en-US" dirty="0">
                        <a:solidFill>
                          <a:srgbClr val="000000"/>
                        </a:solidFill>
                        <a:latin typeface="Barlow"/>
                      </a:rPr>
                      <a:t>L</a:t>
                    </a:r>
                    <a:r>
                      <a:rPr lang="en-US" dirty="0" err="1">
                        <a:solidFill>
                          <a:srgbClr val="000000"/>
                        </a:solidFill>
                        <a:latin typeface="Barlow"/>
                      </a:rPr>
                      <a:t>inux</a:t>
                    </a:r>
                    <a:r>
                      <a:rPr lang="en-US" dirty="0">
                        <a:solidFill>
                          <a:srgbClr val="000000"/>
                        </a:solidFill>
                        <a:latin typeface="Barlow"/>
                      </a:rPr>
                      <a:t> </a:t>
                    </a:r>
                  </a:p>
                  <a:p>
                    <a:pPr algn="ctr" defTabSz="1626395">
                      <a:defRPr/>
                    </a:pPr>
                    <a:r>
                      <a:rPr lang="en-US" dirty="0">
                        <a:solidFill>
                          <a:srgbClr val="000000"/>
                        </a:solidFill>
                        <a:latin typeface="Barlow"/>
                      </a:rPr>
                      <a:t>libraries</a:t>
                    </a:r>
                  </a:p>
                  <a:p>
                    <a:pPr algn="ctr" defTabSz="1626395">
                      <a:defRPr/>
                    </a:pPr>
                    <a:r>
                      <a:rPr lang="en-US" dirty="0">
                        <a:solidFill>
                          <a:srgbClr val="000000"/>
                        </a:solidFill>
                        <a:latin typeface="Barlow"/>
                      </a:rPr>
                      <a:t>applications tools</a:t>
                    </a:r>
                  </a:p>
                  <a:p>
                    <a:pPr algn="ctr" defTabSz="1626395">
                      <a:defRPr/>
                    </a:pPr>
                    <a:endParaRPr lang="en-US" sz="2400" dirty="0">
                      <a:solidFill>
                        <a:srgbClr val="000000"/>
                      </a:solidFill>
                      <a:latin typeface="Barlow"/>
                    </a:endParaRPr>
                  </a:p>
                  <a:p>
                    <a:pPr algn="ctr" defTabSz="1626395">
                      <a:defRPr/>
                    </a:pPr>
                    <a:endParaRPr lang="en-US" dirty="0">
                      <a:solidFill>
                        <a:srgbClr val="000000"/>
                      </a:solidFill>
                      <a:latin typeface="Barlow"/>
                    </a:endParaRPr>
                  </a:p>
                  <a:p>
                    <a:pPr algn="ctr" defTabSz="1626395">
                      <a:defRPr/>
                    </a:pPr>
                    <a:endParaRPr lang="en-US" dirty="0">
                      <a:solidFill>
                        <a:srgbClr val="000000"/>
                      </a:solidFill>
                      <a:latin typeface="Barlow"/>
                    </a:endParaRPr>
                  </a:p>
                  <a:p>
                    <a:pPr algn="ctr" defTabSz="1626395">
                      <a:defRPr/>
                    </a:pPr>
                    <a:endParaRPr lang="en-US" dirty="0">
                      <a:solidFill>
                        <a:srgbClr val="000000"/>
                      </a:solidFill>
                      <a:latin typeface="Barlow"/>
                    </a:endParaRPr>
                  </a:p>
                  <a:p>
                    <a:pPr algn="ctr" defTabSz="1626395">
                      <a:defRPr/>
                    </a:pPr>
                    <a:endParaRPr lang="en-US" sz="1650" dirty="0">
                      <a:solidFill>
                        <a:srgbClr val="000000"/>
                      </a:solidFill>
                      <a:latin typeface="Barlow"/>
                    </a:endParaRPr>
                  </a:p>
                </p:txBody>
              </p:sp>
              <p:pic>
                <p:nvPicPr>
                  <p:cNvPr id="249" name="Picture 248">
                    <a:extLst>
                      <a:ext uri="{FF2B5EF4-FFF2-40B4-BE49-F238E27FC236}">
                        <a16:creationId xmlns:a16="http://schemas.microsoft.com/office/drawing/2014/main" id="{2CBA7257-5C80-B64C-B1EB-FE849DB088EF}"/>
                      </a:ext>
                    </a:extLst>
                  </p:cNvPr>
                  <p:cNvPicPr>
                    <a:picLocks noChangeAspect="1"/>
                  </p:cNvPicPr>
                  <p:nvPr/>
                </p:nvPicPr>
                <p:blipFill>
                  <a:blip r:embed="rId3"/>
                  <a:stretch>
                    <a:fillRect/>
                  </a:stretch>
                </p:blipFill>
                <p:spPr>
                  <a:xfrm>
                    <a:off x="422931" y="1480136"/>
                    <a:ext cx="501177" cy="282831"/>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sp>
              <p:nvSpPr>
                <p:cNvPr id="224" name="TextBox 260">
                  <a:extLst>
                    <a:ext uri="{FF2B5EF4-FFF2-40B4-BE49-F238E27FC236}">
                      <a16:creationId xmlns:a16="http://schemas.microsoft.com/office/drawing/2014/main" id="{6432DE19-9A12-F0C3-49E9-AD244E27B081}"/>
                    </a:ext>
                  </a:extLst>
                </p:cNvPr>
                <p:cNvSpPr txBox="1"/>
                <p:nvPr/>
              </p:nvSpPr>
              <p:spPr>
                <a:xfrm>
                  <a:off x="1079481" y="1521664"/>
                  <a:ext cx="885344" cy="627116"/>
                </a:xfrm>
                <a:prstGeom prst="rect">
                  <a:avLst/>
                </a:prstGeom>
                <a:noFill/>
              </p:spPr>
              <p:txBody>
                <a:bodyPr wrap="squar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
                      <a:srgbClr val="1E4056"/>
                    </a:buClr>
                    <a:buSzPct val="75000"/>
                    <a:defRPr/>
                  </a:pPr>
                  <a:r>
                    <a:rPr lang="en-US" sz="2100" dirty="0">
                      <a:solidFill>
                        <a:srgbClr val="000000"/>
                      </a:solidFill>
                      <a:latin typeface="Barlow"/>
                    </a:rPr>
                    <a:t>Send b</a:t>
                  </a:r>
                  <a:r>
                    <a:rPr lang="en-US" sz="2100" dirty="0" err="1">
                      <a:solidFill>
                        <a:srgbClr val="000000"/>
                      </a:solidFill>
                      <a:latin typeface="Barlow"/>
                    </a:rPr>
                    <a:t>uild</a:t>
                  </a:r>
                  <a:r>
                    <a:rPr lang="en-US" sz="2100" dirty="0">
                      <a:solidFill>
                        <a:srgbClr val="000000"/>
                      </a:solidFill>
                      <a:latin typeface="Barlow"/>
                    </a:rPr>
                    <a:t> status and unit-level tests results back to GitHub </a:t>
                  </a:r>
                </a:p>
              </p:txBody>
            </p:sp>
            <p:sp>
              <p:nvSpPr>
                <p:cNvPr id="225" name="Arrow: Right 224">
                  <a:extLst>
                    <a:ext uri="{FF2B5EF4-FFF2-40B4-BE49-F238E27FC236}">
                      <a16:creationId xmlns:a16="http://schemas.microsoft.com/office/drawing/2014/main" id="{51610E6D-8BFB-1937-42EA-37681EDCBBB9}"/>
                    </a:ext>
                  </a:extLst>
                </p:cNvPr>
                <p:cNvSpPr/>
                <p:nvPr/>
              </p:nvSpPr>
              <p:spPr>
                <a:xfrm>
                  <a:off x="3127184" y="1032626"/>
                  <a:ext cx="2969903" cy="129912"/>
                </a:xfrm>
                <a:prstGeom prst="rightArrow">
                  <a:avLst>
                    <a:gd name="adj1" fmla="val 50000"/>
                    <a:gd name="adj2" fmla="val 50000"/>
                  </a:avLst>
                </a:prstGeom>
                <a:solidFill>
                  <a:schemeClr val="tx1">
                    <a:lumMod val="65000"/>
                    <a:lumOff val="35000"/>
                  </a:schemeClr>
                </a:solidFill>
                <a:ln>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dirty="0">
                    <a:solidFill>
                      <a:srgbClr val="FFFFFF"/>
                    </a:solidFill>
                    <a:latin typeface="Barlow"/>
                  </a:endParaRPr>
                </a:p>
              </p:txBody>
            </p:sp>
            <p:sp>
              <p:nvSpPr>
                <p:cNvPr id="226" name="Rectangle 225">
                  <a:extLst>
                    <a:ext uri="{FF2B5EF4-FFF2-40B4-BE49-F238E27FC236}">
                      <a16:creationId xmlns:a16="http://schemas.microsoft.com/office/drawing/2014/main" id="{30B055C3-8937-DB6B-F5E4-394BFFEA7199}"/>
                    </a:ext>
                  </a:extLst>
                </p:cNvPr>
                <p:cNvSpPr/>
                <p:nvPr/>
              </p:nvSpPr>
              <p:spPr>
                <a:xfrm>
                  <a:off x="6112971" y="789759"/>
                  <a:ext cx="1289558" cy="1834851"/>
                </a:xfrm>
                <a:prstGeom prst="rect">
                  <a:avLst/>
                </a:prstGeom>
                <a:solidFill>
                  <a:srgbClr val="ABD9FF"/>
                </a:solidFill>
                <a:ln w="6350">
                  <a:solidFill>
                    <a:srgbClr val="595959"/>
                  </a:solidFill>
                  <a:miter lim="800000"/>
                </a:ln>
                <a:effectLst/>
              </p:spPr>
              <p:style>
                <a:lnRef idx="1">
                  <a:schemeClr val="accent1"/>
                </a:lnRef>
                <a:fillRef idx="3">
                  <a:schemeClr val="accent1"/>
                </a:fillRef>
                <a:effectRef idx="2">
                  <a:schemeClr val="accent1"/>
                </a:effectRef>
                <a:fontRef idx="minor">
                  <a:schemeClr val="lt1"/>
                </a:fontRef>
              </p:style>
              <p:txBody>
                <a:bodyPr rtlCol="0"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100">
                    <a:solidFill>
                      <a:srgbClr val="000000">
                        <a:lumMod val="85000"/>
                        <a:lumOff val="15000"/>
                      </a:srgbClr>
                    </a:solidFill>
                    <a:latin typeface="Barlow"/>
                  </a:endParaRPr>
                </a:p>
              </p:txBody>
            </p:sp>
            <p:sp>
              <p:nvSpPr>
                <p:cNvPr id="228" name="TextBox 30">
                  <a:extLst>
                    <a:ext uri="{FF2B5EF4-FFF2-40B4-BE49-F238E27FC236}">
                      <a16:creationId xmlns:a16="http://schemas.microsoft.com/office/drawing/2014/main" id="{BB4F7D73-382D-BC68-DAE7-D7A424CC717E}"/>
                    </a:ext>
                  </a:extLst>
                </p:cNvPr>
                <p:cNvSpPr txBox="1"/>
                <p:nvPr/>
              </p:nvSpPr>
              <p:spPr>
                <a:xfrm>
                  <a:off x="6112971" y="881934"/>
                  <a:ext cx="1187663" cy="297133"/>
                </a:xfrm>
                <a:prstGeom prst="rect">
                  <a:avLst/>
                </a:prstGeom>
                <a:noFill/>
              </p:spPr>
              <p:txBody>
                <a:bodyPr wrap="non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
                      <a:srgbClr val="1E4056"/>
                    </a:buClr>
                    <a:buSzPct val="75000"/>
                    <a:defRPr/>
                  </a:pPr>
                  <a:r>
                    <a:rPr lang="en-US" sz="2100" b="1" dirty="0">
                      <a:solidFill>
                        <a:srgbClr val="000000"/>
                      </a:solidFill>
                      <a:latin typeface="Barlow"/>
                    </a:rPr>
                    <a:t>Hardware </a:t>
                  </a:r>
                </a:p>
                <a:p>
                  <a:pPr algn="ctr" defTabSz="685800">
                    <a:buClr>
                      <a:srgbClr val="1E4056"/>
                    </a:buClr>
                    <a:buSzPct val="75000"/>
                    <a:defRPr/>
                  </a:pPr>
                  <a:r>
                    <a:rPr lang="en-US" sz="2100" b="1" dirty="0">
                      <a:solidFill>
                        <a:srgbClr val="000000"/>
                      </a:solidFill>
                      <a:latin typeface="Barlow"/>
                    </a:rPr>
                    <a:t>Test Harness </a:t>
                  </a:r>
                </a:p>
              </p:txBody>
            </p:sp>
            <p:sp>
              <p:nvSpPr>
                <p:cNvPr id="229" name="Arrow: Right 228">
                  <a:extLst>
                    <a:ext uri="{FF2B5EF4-FFF2-40B4-BE49-F238E27FC236}">
                      <a16:creationId xmlns:a16="http://schemas.microsoft.com/office/drawing/2014/main" id="{48A8B2B7-1B7D-4510-6E36-E69DD620EA7A}"/>
                    </a:ext>
                  </a:extLst>
                </p:cNvPr>
                <p:cNvSpPr/>
                <p:nvPr/>
              </p:nvSpPr>
              <p:spPr>
                <a:xfrm rot="10800000" flipH="1">
                  <a:off x="3109430" y="1489846"/>
                  <a:ext cx="306504" cy="131016"/>
                </a:xfrm>
                <a:prstGeom prst="rightArrow">
                  <a:avLst/>
                </a:prstGeom>
                <a:solidFill>
                  <a:schemeClr val="tx1">
                    <a:lumMod val="65000"/>
                    <a:lumOff val="35000"/>
                  </a:schemeClr>
                </a:solidFill>
                <a:ln>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srgbClr val="FFFFFF"/>
                    </a:solidFill>
                    <a:latin typeface="Barlow"/>
                  </a:endParaRPr>
                </a:p>
              </p:txBody>
            </p:sp>
            <p:sp>
              <p:nvSpPr>
                <p:cNvPr id="230" name="TextBox 147">
                  <a:extLst>
                    <a:ext uri="{FF2B5EF4-FFF2-40B4-BE49-F238E27FC236}">
                      <a16:creationId xmlns:a16="http://schemas.microsoft.com/office/drawing/2014/main" id="{A1F75728-4CC4-2D79-F3F4-C10342A602B7}"/>
                    </a:ext>
                  </a:extLst>
                </p:cNvPr>
                <p:cNvSpPr txBox="1"/>
                <p:nvPr/>
              </p:nvSpPr>
              <p:spPr>
                <a:xfrm>
                  <a:off x="1900895" y="2684559"/>
                  <a:ext cx="3486252" cy="208185"/>
                </a:xfrm>
                <a:prstGeom prst="rect">
                  <a:avLst/>
                </a:prstGeom>
                <a:noFill/>
              </p:spPr>
              <p:txBody>
                <a:bodyPr wrap="square" lIns="0" tIns="0" rIns="0" bIns="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
                      <a:srgbClr val="1E4056"/>
                    </a:buClr>
                    <a:buSzPct val="75000"/>
                    <a:defRPr/>
                  </a:pPr>
                  <a:r>
                    <a:rPr lang="en-US" sz="2400" dirty="0">
                      <a:solidFill>
                        <a:srgbClr val="000000"/>
                      </a:solidFill>
                      <a:latin typeface="Barlow"/>
                    </a:rPr>
                    <a:t>Send hardware tests  results back to GitHub CI status</a:t>
                  </a:r>
                </a:p>
              </p:txBody>
            </p:sp>
            <p:grpSp>
              <p:nvGrpSpPr>
                <p:cNvPr id="232" name="Group 231">
                  <a:extLst>
                    <a:ext uri="{FF2B5EF4-FFF2-40B4-BE49-F238E27FC236}">
                      <a16:creationId xmlns:a16="http://schemas.microsoft.com/office/drawing/2014/main" id="{3BAC6540-D966-A5AA-0D57-249F234E31B4}"/>
                    </a:ext>
                  </a:extLst>
                </p:cNvPr>
                <p:cNvGrpSpPr/>
                <p:nvPr/>
              </p:nvGrpSpPr>
              <p:grpSpPr>
                <a:xfrm>
                  <a:off x="3449877" y="1200917"/>
                  <a:ext cx="2426008" cy="663288"/>
                  <a:chOff x="3888969" y="1301401"/>
                  <a:chExt cx="2426008" cy="663288"/>
                </a:xfrm>
              </p:grpSpPr>
              <p:sp>
                <p:nvSpPr>
                  <p:cNvPr id="242" name="Rectangle 241">
                    <a:extLst>
                      <a:ext uri="{FF2B5EF4-FFF2-40B4-BE49-F238E27FC236}">
                        <a16:creationId xmlns:a16="http://schemas.microsoft.com/office/drawing/2014/main" id="{F297FB7F-07BA-A2DC-AFFF-F2B864E049B5}"/>
                      </a:ext>
                    </a:extLst>
                  </p:cNvPr>
                  <p:cNvSpPr/>
                  <p:nvPr/>
                </p:nvSpPr>
                <p:spPr>
                  <a:xfrm>
                    <a:off x="3888969" y="1301401"/>
                    <a:ext cx="2426008" cy="663288"/>
                  </a:xfrm>
                  <a:prstGeom prst="rect">
                    <a:avLst/>
                  </a:prstGeom>
                  <a:solidFill>
                    <a:srgbClr val="ABD9FF"/>
                  </a:solidFill>
                  <a:ln>
                    <a:solidFill>
                      <a:srgbClr val="595959"/>
                    </a:solidFill>
                    <a:miter lim="800000"/>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600075" indent="-11430" algn="ctr" defTabSz="1371600">
                      <a:defRPr/>
                    </a:pPr>
                    <a:r>
                      <a:rPr lang="en-US" sz="2100" b="1" dirty="0">
                        <a:solidFill>
                          <a:srgbClr val="000000"/>
                        </a:solidFill>
                        <a:latin typeface="Barlow"/>
                      </a:rPr>
                      <a:t>Built Artifacts</a:t>
                    </a:r>
                    <a:endParaRPr lang="en-US" sz="2100" dirty="0">
                      <a:solidFill>
                        <a:srgbClr val="000000"/>
                      </a:solidFill>
                      <a:latin typeface="Barlow"/>
                    </a:endParaRPr>
                  </a:p>
                  <a:p>
                    <a:pPr marL="257175" indent="-257175" algn="ctr" defTabSz="1371600">
                      <a:buFont typeface="Arial" panose="020B0604020202020204" pitchFamily="34" charset="0"/>
                      <a:buChar char="•"/>
                      <a:defRPr/>
                    </a:pPr>
                    <a:endParaRPr lang="en-US" dirty="0">
                      <a:solidFill>
                        <a:srgbClr val="000000">
                          <a:lumMod val="85000"/>
                          <a:lumOff val="15000"/>
                        </a:srgbClr>
                      </a:solidFill>
                      <a:latin typeface="Barlow"/>
                    </a:endParaRPr>
                  </a:p>
                </p:txBody>
              </p:sp>
              <p:pic>
                <p:nvPicPr>
                  <p:cNvPr id="243" name="Picture 242" descr="A black and white logo&#10;&#10;Description automatically generated">
                    <a:extLst>
                      <a:ext uri="{FF2B5EF4-FFF2-40B4-BE49-F238E27FC236}">
                        <a16:creationId xmlns:a16="http://schemas.microsoft.com/office/drawing/2014/main" id="{1138F4D2-EAEF-BD76-2E38-A79F3F9F1806}"/>
                      </a:ext>
                    </a:extLst>
                  </p:cNvPr>
                  <p:cNvPicPr>
                    <a:picLocks noChangeAspect="1"/>
                  </p:cNvPicPr>
                  <p:nvPr/>
                </p:nvPicPr>
                <p:blipFill>
                  <a:blip r:embed="rId4"/>
                  <a:stretch>
                    <a:fillRect/>
                  </a:stretch>
                </p:blipFill>
                <p:spPr>
                  <a:xfrm>
                    <a:off x="4559886" y="1479934"/>
                    <a:ext cx="443263" cy="372106"/>
                  </a:xfrm>
                  <a:prstGeom prst="rect">
                    <a:avLst/>
                  </a:prstGeom>
                </p:spPr>
              </p:pic>
              <p:pic>
                <p:nvPicPr>
                  <p:cNvPr id="244" name="Picture 243" descr="A black and white symbol&#10;&#10;Description automatically generated">
                    <a:extLst>
                      <a:ext uri="{FF2B5EF4-FFF2-40B4-BE49-F238E27FC236}">
                        <a16:creationId xmlns:a16="http://schemas.microsoft.com/office/drawing/2014/main" id="{F6052B69-1949-3860-935D-0D26E78BB496}"/>
                      </a:ext>
                    </a:extLst>
                  </p:cNvPr>
                  <p:cNvPicPr>
                    <a:picLocks noChangeAspect="1"/>
                  </p:cNvPicPr>
                  <p:nvPr/>
                </p:nvPicPr>
                <p:blipFill>
                  <a:blip r:embed="rId5"/>
                  <a:stretch>
                    <a:fillRect/>
                  </a:stretch>
                </p:blipFill>
                <p:spPr>
                  <a:xfrm>
                    <a:off x="5029640" y="1486123"/>
                    <a:ext cx="409728" cy="373703"/>
                  </a:xfrm>
                  <a:prstGeom prst="rect">
                    <a:avLst/>
                  </a:prstGeom>
                </p:spPr>
              </p:pic>
              <p:pic>
                <p:nvPicPr>
                  <p:cNvPr id="246" name="Picture 245" descr="A black and white symbol with a box&#10;&#10;Description automatically generated">
                    <a:extLst>
                      <a:ext uri="{FF2B5EF4-FFF2-40B4-BE49-F238E27FC236}">
                        <a16:creationId xmlns:a16="http://schemas.microsoft.com/office/drawing/2014/main" id="{F37DCE13-8B19-0829-6123-81F0AEB7D650}"/>
                      </a:ext>
                    </a:extLst>
                  </p:cNvPr>
                  <p:cNvPicPr>
                    <a:picLocks noChangeAspect="1"/>
                  </p:cNvPicPr>
                  <p:nvPr/>
                </p:nvPicPr>
                <p:blipFill>
                  <a:blip r:embed="rId6"/>
                  <a:stretch>
                    <a:fillRect/>
                  </a:stretch>
                </p:blipFill>
                <p:spPr>
                  <a:xfrm>
                    <a:off x="5471689" y="1482909"/>
                    <a:ext cx="425532" cy="370293"/>
                  </a:xfrm>
                  <a:prstGeom prst="rect">
                    <a:avLst/>
                  </a:prstGeom>
                </p:spPr>
              </p:pic>
              <p:pic>
                <p:nvPicPr>
                  <p:cNvPr id="247" name="Picture 246" descr="A green logo with a crown and ripples&#10;&#10;Description automatically generated">
                    <a:extLst>
                      <a:ext uri="{FF2B5EF4-FFF2-40B4-BE49-F238E27FC236}">
                        <a16:creationId xmlns:a16="http://schemas.microsoft.com/office/drawing/2014/main" id="{DF5E9C43-6C29-1B61-0F67-DA7BD466066B}"/>
                      </a:ext>
                    </a:extLst>
                  </p:cNvPr>
                  <p:cNvPicPr>
                    <a:picLocks noChangeAspect="1"/>
                  </p:cNvPicPr>
                  <p:nvPr/>
                </p:nvPicPr>
                <p:blipFill>
                  <a:blip r:embed="rId7"/>
                  <a:stretch>
                    <a:fillRect/>
                  </a:stretch>
                </p:blipFill>
                <p:spPr>
                  <a:xfrm>
                    <a:off x="3947349" y="1354789"/>
                    <a:ext cx="346126" cy="278304"/>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pic>
              <p:nvPicPr>
                <p:cNvPr id="233" name="Picture 232">
                  <a:extLst>
                    <a:ext uri="{FF2B5EF4-FFF2-40B4-BE49-F238E27FC236}">
                      <a16:creationId xmlns:a16="http://schemas.microsoft.com/office/drawing/2014/main" id="{FC8FDB51-09B5-E799-5CA6-E0EEA5B25B9B}"/>
                    </a:ext>
                  </a:extLst>
                </p:cNvPr>
                <p:cNvPicPr>
                  <a:picLocks noChangeAspect="1"/>
                </p:cNvPicPr>
                <p:nvPr/>
              </p:nvPicPr>
              <p:blipFill>
                <a:blip r:embed="rId8"/>
                <a:stretch>
                  <a:fillRect/>
                </a:stretch>
              </p:blipFill>
              <p:spPr>
                <a:xfrm>
                  <a:off x="5481844" y="1376914"/>
                  <a:ext cx="346126" cy="373703"/>
                </a:xfrm>
                <a:prstGeom prst="rect">
                  <a:avLst/>
                </a:prstGeom>
              </p:spPr>
            </p:pic>
            <p:sp>
              <p:nvSpPr>
                <p:cNvPr id="234" name="Arrow: Right 233">
                  <a:extLst>
                    <a:ext uri="{FF2B5EF4-FFF2-40B4-BE49-F238E27FC236}">
                      <a16:creationId xmlns:a16="http://schemas.microsoft.com/office/drawing/2014/main" id="{0167065B-00D7-777C-D7CF-992CC9E9303D}"/>
                    </a:ext>
                  </a:extLst>
                </p:cNvPr>
                <p:cNvSpPr/>
                <p:nvPr/>
              </p:nvSpPr>
              <p:spPr>
                <a:xfrm rot="10800000" flipH="1">
                  <a:off x="5873806" y="1494879"/>
                  <a:ext cx="248688" cy="130720"/>
                </a:xfrm>
                <a:prstGeom prst="rightArrow">
                  <a:avLst/>
                </a:prstGeom>
                <a:solidFill>
                  <a:schemeClr val="tx1">
                    <a:lumMod val="65000"/>
                    <a:lumOff val="35000"/>
                  </a:schemeClr>
                </a:solidFill>
                <a:ln>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srgbClr val="FFFFFF"/>
                    </a:solidFill>
                    <a:latin typeface="Barlow"/>
                  </a:endParaRPr>
                </a:p>
              </p:txBody>
            </p:sp>
            <p:grpSp>
              <p:nvGrpSpPr>
                <p:cNvPr id="236" name="Group 235">
                  <a:extLst>
                    <a:ext uri="{FF2B5EF4-FFF2-40B4-BE49-F238E27FC236}">
                      <a16:creationId xmlns:a16="http://schemas.microsoft.com/office/drawing/2014/main" id="{52842C93-9816-7AC7-200D-FE5FCB4A093F}"/>
                    </a:ext>
                  </a:extLst>
                </p:cNvPr>
                <p:cNvGrpSpPr/>
                <p:nvPr/>
              </p:nvGrpSpPr>
              <p:grpSpPr>
                <a:xfrm>
                  <a:off x="2001381" y="987219"/>
                  <a:ext cx="1120030" cy="1138929"/>
                  <a:chOff x="2001381" y="987219"/>
                  <a:chExt cx="1120030" cy="1138929"/>
                </a:xfrm>
              </p:grpSpPr>
              <p:sp>
                <p:nvSpPr>
                  <p:cNvPr id="238" name="Rectangle 237">
                    <a:extLst>
                      <a:ext uri="{FF2B5EF4-FFF2-40B4-BE49-F238E27FC236}">
                        <a16:creationId xmlns:a16="http://schemas.microsoft.com/office/drawing/2014/main" id="{BA8D3071-E737-F0F0-70E7-13289C66D203}"/>
                      </a:ext>
                    </a:extLst>
                  </p:cNvPr>
                  <p:cNvSpPr/>
                  <p:nvPr/>
                </p:nvSpPr>
                <p:spPr>
                  <a:xfrm>
                    <a:off x="2001381" y="987219"/>
                    <a:ext cx="1120030" cy="1138929"/>
                  </a:xfrm>
                  <a:prstGeom prst="rect">
                    <a:avLst/>
                  </a:prstGeom>
                  <a:solidFill>
                    <a:srgbClr val="ABD9FF"/>
                  </a:solidFill>
                  <a:ln w="6350">
                    <a:solidFill>
                      <a:srgbClr val="595959"/>
                    </a:solidFill>
                    <a:miter lim="800000"/>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r>
                      <a:rPr lang="en-US" sz="2100" b="1">
                        <a:solidFill>
                          <a:srgbClr val="000000"/>
                        </a:solidFill>
                        <a:latin typeface="Barlow"/>
                      </a:rPr>
                      <a:t>Build &amp; Run </a:t>
                    </a:r>
                  </a:p>
                  <a:p>
                    <a:pPr algn="ctr" defTabSz="1371600">
                      <a:defRPr/>
                    </a:pPr>
                    <a:r>
                      <a:rPr lang="en-US" sz="2100" b="1">
                        <a:solidFill>
                          <a:srgbClr val="000000"/>
                        </a:solidFill>
                        <a:latin typeface="Barlow"/>
                      </a:rPr>
                      <a:t>Unit tests</a:t>
                    </a:r>
                  </a:p>
                  <a:p>
                    <a:pPr defTabSz="1371600">
                      <a:defRPr/>
                    </a:pPr>
                    <a:r>
                      <a:rPr lang="en-US">
                        <a:solidFill>
                          <a:srgbClr val="000000"/>
                        </a:solidFill>
                        <a:latin typeface="Barlow"/>
                      </a:rPr>
                      <a:t>         </a:t>
                    </a:r>
                  </a:p>
                </p:txBody>
              </p:sp>
              <p:pic>
                <p:nvPicPr>
                  <p:cNvPr id="239" name="Picture 238" descr="A cartoon of a person&#10;&#10;Description automatically generated">
                    <a:extLst>
                      <a:ext uri="{FF2B5EF4-FFF2-40B4-BE49-F238E27FC236}">
                        <a16:creationId xmlns:a16="http://schemas.microsoft.com/office/drawing/2014/main" id="{6E55F1A7-9D41-33D3-B0D8-492ADB72641C}"/>
                      </a:ext>
                    </a:extLst>
                  </p:cNvPr>
                  <p:cNvPicPr>
                    <a:picLocks noChangeAspect="1"/>
                  </p:cNvPicPr>
                  <p:nvPr/>
                </p:nvPicPr>
                <p:blipFill>
                  <a:blip r:embed="rId9"/>
                  <a:stretch>
                    <a:fillRect/>
                  </a:stretch>
                </p:blipFill>
                <p:spPr>
                  <a:xfrm>
                    <a:off x="2066905" y="1736611"/>
                    <a:ext cx="440013" cy="344286"/>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40" name="Picture 239" descr="A blue square with white circles and buttons&#10;&#10;Description automatically generated">
                    <a:extLst>
                      <a:ext uri="{FF2B5EF4-FFF2-40B4-BE49-F238E27FC236}">
                        <a16:creationId xmlns:a16="http://schemas.microsoft.com/office/drawing/2014/main" id="{7361A68A-9372-89A9-98C9-96353EC6B0C0}"/>
                      </a:ext>
                    </a:extLst>
                  </p:cNvPr>
                  <p:cNvPicPr>
                    <a:picLocks noChangeAspect="1"/>
                  </p:cNvPicPr>
                  <p:nvPr/>
                </p:nvPicPr>
                <p:blipFill>
                  <a:blip r:embed="rId10"/>
                  <a:stretch>
                    <a:fillRect/>
                  </a:stretch>
                </p:blipFill>
                <p:spPr>
                  <a:xfrm>
                    <a:off x="2515778" y="1324084"/>
                    <a:ext cx="478082" cy="380694"/>
                  </a:xfrm>
                  <a:prstGeom prst="rect">
                    <a:avLst/>
                  </a:prstGeom>
                </p:spPr>
              </p:pic>
              <p:pic>
                <p:nvPicPr>
                  <p:cNvPr id="241" name="Picture 240">
                    <a:extLst>
                      <a:ext uri="{FF2B5EF4-FFF2-40B4-BE49-F238E27FC236}">
                        <a16:creationId xmlns:a16="http://schemas.microsoft.com/office/drawing/2014/main" id="{EAB51D44-CF05-FB43-4F68-E8D4F2BB17F8}"/>
                      </a:ext>
                    </a:extLst>
                  </p:cNvPr>
                  <p:cNvPicPr>
                    <a:picLocks noChangeAspect="1"/>
                  </p:cNvPicPr>
                  <p:nvPr/>
                </p:nvPicPr>
                <p:blipFill>
                  <a:blip r:embed="rId11"/>
                  <a:stretch>
                    <a:fillRect/>
                  </a:stretch>
                </p:blipFill>
                <p:spPr>
                  <a:xfrm>
                    <a:off x="2065252" y="1324358"/>
                    <a:ext cx="426531" cy="388460"/>
                  </a:xfrm>
                  <a:prstGeom prst="rect">
                    <a:avLst/>
                  </a:prstGeom>
                </p:spPr>
              </p:pic>
            </p:grpSp>
            <p:sp>
              <p:nvSpPr>
                <p:cNvPr id="237" name="TextBox 260">
                  <a:extLst>
                    <a:ext uri="{FF2B5EF4-FFF2-40B4-BE49-F238E27FC236}">
                      <a16:creationId xmlns:a16="http://schemas.microsoft.com/office/drawing/2014/main" id="{A7EDC662-F571-521B-3E27-F21BE5DCBE9F}"/>
                    </a:ext>
                  </a:extLst>
                </p:cNvPr>
                <p:cNvSpPr txBox="1"/>
                <p:nvPr/>
              </p:nvSpPr>
              <p:spPr>
                <a:xfrm>
                  <a:off x="1105669" y="1181943"/>
                  <a:ext cx="871782" cy="276011"/>
                </a:xfrm>
                <a:prstGeom prst="rect">
                  <a:avLst/>
                </a:prstGeom>
                <a:noFill/>
              </p:spPr>
              <p:txBody>
                <a:bodyPr wrap="squar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spcBef>
                      <a:spcPts val="1500"/>
                    </a:spcBef>
                    <a:buClr>
                      <a:srgbClr val="1E4056"/>
                    </a:buClr>
                    <a:buSzPct val="75000"/>
                    <a:defRPr/>
                  </a:pPr>
                  <a:r>
                    <a:rPr lang="en-US" sz="2100" dirty="0">
                      <a:solidFill>
                        <a:srgbClr val="000000"/>
                      </a:solidFill>
                      <a:latin typeface="Barlow"/>
                    </a:rPr>
                    <a:t>Triggered by PRs and pushes</a:t>
                  </a:r>
                </a:p>
              </p:txBody>
            </p:sp>
          </p:grpSp>
          <p:sp>
            <p:nvSpPr>
              <p:cNvPr id="7" name="Arrow: Bent 6">
                <a:extLst>
                  <a:ext uri="{FF2B5EF4-FFF2-40B4-BE49-F238E27FC236}">
                    <a16:creationId xmlns:a16="http://schemas.microsoft.com/office/drawing/2014/main" id="{4883769C-6C2A-A069-C86B-38D2A7E27ED7}"/>
                  </a:ext>
                </a:extLst>
              </p:cNvPr>
              <p:cNvSpPr/>
              <p:nvPr/>
            </p:nvSpPr>
            <p:spPr>
              <a:xfrm rot="16200000">
                <a:off x="4589582" y="-187229"/>
                <a:ext cx="1353569" cy="7783596"/>
              </a:xfrm>
              <a:prstGeom prst="bentArrow">
                <a:avLst>
                  <a:gd name="adj1" fmla="val 10084"/>
                  <a:gd name="adj2" fmla="val 9328"/>
                  <a:gd name="adj3" fmla="val 6843"/>
                  <a:gd name="adj4" fmla="val 24939"/>
                </a:avLst>
              </a:prstGeom>
              <a:solidFill>
                <a:srgbClr val="595959"/>
              </a:solidFill>
              <a:ln>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srgbClr val="000000"/>
                  </a:solidFill>
                  <a:latin typeface="Barlow"/>
                </a:endParaRPr>
              </a:p>
            </p:txBody>
          </p:sp>
          <p:sp>
            <p:nvSpPr>
              <p:cNvPr id="11" name="Rectangle 10">
                <a:extLst>
                  <a:ext uri="{FF2B5EF4-FFF2-40B4-BE49-F238E27FC236}">
                    <a16:creationId xmlns:a16="http://schemas.microsoft.com/office/drawing/2014/main" id="{0CAB9386-9627-B591-FF2D-EEE2B8CB539A}"/>
                  </a:ext>
                </a:extLst>
              </p:cNvPr>
              <p:cNvSpPr/>
              <p:nvPr/>
            </p:nvSpPr>
            <p:spPr>
              <a:xfrm>
                <a:off x="5446433" y="2827153"/>
                <a:ext cx="3541091" cy="1061408"/>
              </a:xfrm>
              <a:prstGeom prst="rect">
                <a:avLst/>
              </a:prstGeom>
              <a:solidFill>
                <a:srgbClr val="ABD9FF"/>
              </a:solidFill>
              <a:ln w="6350">
                <a:solidFill>
                  <a:srgbClr val="595959"/>
                </a:solidFill>
                <a:miter lim="800000"/>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100" b="1" dirty="0">
                    <a:solidFill>
                      <a:srgbClr val="000000"/>
                    </a:solidFill>
                    <a:latin typeface="Barlow"/>
                  </a:rPr>
                  <a:t>Build Kuiper Linux sources and add SW components</a:t>
                </a:r>
                <a:endParaRPr lang="en-US" sz="2100" dirty="0">
                  <a:solidFill>
                    <a:srgbClr val="000000"/>
                  </a:solidFill>
                  <a:latin typeface="Barlow"/>
                </a:endParaRPr>
              </a:p>
              <a:p>
                <a:pPr defTabSz="1371600">
                  <a:defRPr/>
                </a:pPr>
                <a:r>
                  <a:rPr lang="en-US" dirty="0">
                    <a:solidFill>
                      <a:srgbClr val="000000"/>
                    </a:solidFill>
                    <a:latin typeface="Barlow"/>
                  </a:rPr>
                  <a:t>         </a:t>
                </a:r>
              </a:p>
            </p:txBody>
          </p:sp>
          <p:pic>
            <p:nvPicPr>
              <p:cNvPr id="13" name="Picture 12">
                <a:extLst>
                  <a:ext uri="{FF2B5EF4-FFF2-40B4-BE49-F238E27FC236}">
                    <a16:creationId xmlns:a16="http://schemas.microsoft.com/office/drawing/2014/main" id="{D6263B6D-BC42-037D-4158-DA0F727CDA91}"/>
                  </a:ext>
                </a:extLst>
              </p:cNvPr>
              <p:cNvPicPr>
                <a:picLocks noChangeAspect="1"/>
              </p:cNvPicPr>
              <p:nvPr/>
            </p:nvPicPr>
            <p:blipFill>
              <a:blip r:embed="rId3"/>
              <a:stretch>
                <a:fillRect/>
              </a:stretch>
            </p:blipFill>
            <p:spPr>
              <a:xfrm>
                <a:off x="5565898" y="3393507"/>
                <a:ext cx="452725" cy="414422"/>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sp>
            <p:nvSpPr>
              <p:cNvPr id="14" name="Arrow: Up-Down 13">
                <a:extLst>
                  <a:ext uri="{FF2B5EF4-FFF2-40B4-BE49-F238E27FC236}">
                    <a16:creationId xmlns:a16="http://schemas.microsoft.com/office/drawing/2014/main" id="{8E67ED0B-64D2-B043-FA60-048AEBDAB277}"/>
                  </a:ext>
                </a:extLst>
              </p:cNvPr>
              <p:cNvSpPr/>
              <p:nvPr/>
            </p:nvSpPr>
            <p:spPr>
              <a:xfrm rot="16200000">
                <a:off x="2649469" y="1089219"/>
                <a:ext cx="187655" cy="1333787"/>
              </a:xfrm>
              <a:prstGeom prst="upDownArrow">
                <a:avLst>
                  <a:gd name="adj1" fmla="val 59780"/>
                  <a:gd name="adj2" fmla="val 50148"/>
                </a:avLst>
              </a:prstGeom>
              <a:solidFill>
                <a:srgbClr val="595959"/>
              </a:solidFill>
              <a:ln>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spcBef>
                    <a:spcPts val="900"/>
                  </a:spcBef>
                  <a:spcAft>
                    <a:spcPts val="1200"/>
                  </a:spcAft>
                  <a:buClr>
                    <a:srgbClr val="00325C"/>
                  </a:buClr>
                  <a:buSzPct val="70000"/>
                  <a:defRPr/>
                </a:pPr>
                <a:endParaRPr lang="en-US" sz="2700" err="1">
                  <a:solidFill>
                    <a:srgbClr val="000000"/>
                  </a:solidFill>
                  <a:latin typeface="Barlow" pitchFamily="2" charset="77"/>
                  <a:cs typeface="Arial" panose="020B0604020202020204" pitchFamily="34" charset="0"/>
                </a:endParaRPr>
              </a:p>
            </p:txBody>
          </p:sp>
          <p:sp>
            <p:nvSpPr>
              <p:cNvPr id="16" name="Arrow: Right 15">
                <a:extLst>
                  <a:ext uri="{FF2B5EF4-FFF2-40B4-BE49-F238E27FC236}">
                    <a16:creationId xmlns:a16="http://schemas.microsoft.com/office/drawing/2014/main" id="{857A5CA2-4F61-E530-250B-9CC77BCCAC61}"/>
                  </a:ext>
                </a:extLst>
              </p:cNvPr>
              <p:cNvSpPr/>
              <p:nvPr/>
            </p:nvSpPr>
            <p:spPr>
              <a:xfrm rot="16200000" flipH="1">
                <a:off x="7017049" y="2500467"/>
                <a:ext cx="368704" cy="303956"/>
              </a:xfrm>
              <a:prstGeom prst="rightArrow">
                <a:avLst>
                  <a:gd name="adj1" fmla="val 44685"/>
                  <a:gd name="adj2" fmla="val 50000"/>
                </a:avLst>
              </a:prstGeom>
              <a:solidFill>
                <a:schemeClr val="tx1">
                  <a:lumMod val="65000"/>
                  <a:lumOff val="35000"/>
                </a:schemeClr>
              </a:solidFill>
              <a:ln>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dirty="0">
                  <a:solidFill>
                    <a:srgbClr val="FFFFFF"/>
                  </a:solidFill>
                  <a:latin typeface="Barlow"/>
                </a:endParaRPr>
              </a:p>
            </p:txBody>
          </p:sp>
          <p:pic>
            <p:nvPicPr>
              <p:cNvPr id="18" name="Picture 17" descr="A blue whale with a container on it&#10;&#10;Description automatically generated">
                <a:extLst>
                  <a:ext uri="{FF2B5EF4-FFF2-40B4-BE49-F238E27FC236}">
                    <a16:creationId xmlns:a16="http://schemas.microsoft.com/office/drawing/2014/main" id="{006E0694-DD4D-4A81-7219-AF0D831111AA}"/>
                  </a:ext>
                </a:extLst>
              </p:cNvPr>
              <p:cNvPicPr>
                <a:picLocks noChangeAspect="1"/>
              </p:cNvPicPr>
              <p:nvPr/>
            </p:nvPicPr>
            <p:blipFill>
              <a:blip r:embed="rId12"/>
              <a:stretch>
                <a:fillRect/>
              </a:stretch>
            </p:blipFill>
            <p:spPr>
              <a:xfrm>
                <a:off x="4190530" y="2318562"/>
                <a:ext cx="655093" cy="609333"/>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sp>
            <p:nvSpPr>
              <p:cNvPr id="19" name="Arrow: Up-Down 18">
                <a:extLst>
                  <a:ext uri="{FF2B5EF4-FFF2-40B4-BE49-F238E27FC236}">
                    <a16:creationId xmlns:a16="http://schemas.microsoft.com/office/drawing/2014/main" id="{260C5069-7B9C-DF9E-0991-B2D4C86EEF99}"/>
                  </a:ext>
                </a:extLst>
              </p:cNvPr>
              <p:cNvSpPr/>
              <p:nvPr/>
            </p:nvSpPr>
            <p:spPr>
              <a:xfrm rot="5400000">
                <a:off x="6174666" y="3300903"/>
                <a:ext cx="227631" cy="549385"/>
              </a:xfrm>
              <a:prstGeom prst="upDownArrow">
                <a:avLst>
                  <a:gd name="adj1" fmla="val 54295"/>
                  <a:gd name="adj2" fmla="val 37690"/>
                </a:avLst>
              </a:prstGeom>
              <a:solidFill>
                <a:srgbClr val="595959"/>
              </a:solidFill>
              <a:ln>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85800">
                  <a:spcBef>
                    <a:spcPts val="900"/>
                  </a:spcBef>
                  <a:spcAft>
                    <a:spcPts val="1200"/>
                  </a:spcAft>
                  <a:buClr>
                    <a:srgbClr val="00325C"/>
                  </a:buClr>
                  <a:buSzPct val="70000"/>
                  <a:defRPr/>
                </a:pPr>
                <a:endParaRPr lang="en-US" sz="2700" err="1">
                  <a:solidFill>
                    <a:srgbClr val="000000"/>
                  </a:solidFill>
                  <a:latin typeface="Barlow" pitchFamily="2" charset="77"/>
                  <a:cs typeface="Arial" panose="020B0604020202020204" pitchFamily="34" charset="0"/>
                </a:endParaRPr>
              </a:p>
            </p:txBody>
          </p:sp>
          <p:pic>
            <p:nvPicPr>
              <p:cNvPr id="20" name="Picture 19" descr="A blue whale with a container on it&#10;&#10;Description automatically generated">
                <a:extLst>
                  <a:ext uri="{FF2B5EF4-FFF2-40B4-BE49-F238E27FC236}">
                    <a16:creationId xmlns:a16="http://schemas.microsoft.com/office/drawing/2014/main" id="{38940AFD-9740-C552-C1B4-8C0228B4AB3D}"/>
                  </a:ext>
                </a:extLst>
              </p:cNvPr>
              <p:cNvPicPr>
                <a:picLocks noChangeAspect="1"/>
              </p:cNvPicPr>
              <p:nvPr/>
            </p:nvPicPr>
            <p:blipFill>
              <a:blip r:embed="rId12"/>
              <a:stretch>
                <a:fillRect/>
              </a:stretch>
            </p:blipFill>
            <p:spPr>
              <a:xfrm>
                <a:off x="9471495" y="2995714"/>
                <a:ext cx="778496" cy="611869"/>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1" name="Picture 20" descr="A cartoon of a person&#10;&#10;Description automatically generated">
                <a:extLst>
                  <a:ext uri="{FF2B5EF4-FFF2-40B4-BE49-F238E27FC236}">
                    <a16:creationId xmlns:a16="http://schemas.microsoft.com/office/drawing/2014/main" id="{ADFBADA3-0E7A-A553-6A20-5DA8EB6D4B4B}"/>
                  </a:ext>
                </a:extLst>
              </p:cNvPr>
              <p:cNvPicPr>
                <a:picLocks noChangeAspect="1"/>
              </p:cNvPicPr>
              <p:nvPr/>
            </p:nvPicPr>
            <p:blipFill>
              <a:blip r:embed="rId9"/>
              <a:stretch>
                <a:fillRect/>
              </a:stretch>
            </p:blipFill>
            <p:spPr>
              <a:xfrm>
                <a:off x="9392929" y="1484771"/>
                <a:ext cx="862286" cy="765864"/>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2" name="Picture 21" descr="A logo of a python&#10;&#10;Description automatically generated">
                <a:extLst>
                  <a:ext uri="{FF2B5EF4-FFF2-40B4-BE49-F238E27FC236}">
                    <a16:creationId xmlns:a16="http://schemas.microsoft.com/office/drawing/2014/main" id="{68002A0B-C568-3AE0-A0C2-85A5B8CADF3B}"/>
                  </a:ext>
                </a:extLst>
              </p:cNvPr>
              <p:cNvPicPr>
                <a:picLocks noChangeAspect="1"/>
              </p:cNvPicPr>
              <p:nvPr/>
            </p:nvPicPr>
            <p:blipFill>
              <a:blip r:embed="rId13"/>
              <a:stretch>
                <a:fillRect/>
              </a:stretch>
            </p:blipFill>
            <p:spPr>
              <a:xfrm>
                <a:off x="10377723" y="2983300"/>
                <a:ext cx="668968" cy="622521"/>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3" name="Picture 22">
                <a:extLst>
                  <a:ext uri="{FF2B5EF4-FFF2-40B4-BE49-F238E27FC236}">
                    <a16:creationId xmlns:a16="http://schemas.microsoft.com/office/drawing/2014/main" id="{F31B31EB-8882-85C0-DA0B-FD6DCD12B4F1}"/>
                  </a:ext>
                </a:extLst>
              </p:cNvPr>
              <p:cNvPicPr>
                <a:picLocks noChangeAspect="1"/>
              </p:cNvPicPr>
              <p:nvPr/>
            </p:nvPicPr>
            <p:blipFill>
              <a:blip r:embed="rId14"/>
              <a:stretch>
                <a:fillRect/>
              </a:stretch>
            </p:blipFill>
            <p:spPr>
              <a:xfrm>
                <a:off x="5593192" y="1912033"/>
                <a:ext cx="498247" cy="515996"/>
              </a:xfrm>
              <a:prstGeom prst="rect">
                <a:avLst/>
              </a:prstGeom>
            </p:spPr>
          </p:pic>
          <p:pic>
            <p:nvPicPr>
              <p:cNvPr id="24" name="Picture 23">
                <a:extLst>
                  <a:ext uri="{FF2B5EF4-FFF2-40B4-BE49-F238E27FC236}">
                    <a16:creationId xmlns:a16="http://schemas.microsoft.com/office/drawing/2014/main" id="{D34B7752-1E07-22C5-4FA6-C52219D10029}"/>
                  </a:ext>
                </a:extLst>
              </p:cNvPr>
              <p:cNvPicPr>
                <a:picLocks noChangeAspect="1"/>
              </p:cNvPicPr>
              <p:nvPr/>
            </p:nvPicPr>
            <p:blipFill>
              <a:blip r:embed="rId15"/>
              <a:stretch>
                <a:fillRect/>
              </a:stretch>
            </p:blipFill>
            <p:spPr>
              <a:xfrm>
                <a:off x="10323410" y="1484771"/>
                <a:ext cx="787953" cy="778573"/>
              </a:xfrm>
              <a:prstGeom prst="rect">
                <a:avLst/>
              </a:prstGeom>
            </p:spPr>
          </p:pic>
          <p:pic>
            <p:nvPicPr>
              <p:cNvPr id="25" name="Picture 24">
                <a:extLst>
                  <a:ext uri="{FF2B5EF4-FFF2-40B4-BE49-F238E27FC236}">
                    <a16:creationId xmlns:a16="http://schemas.microsoft.com/office/drawing/2014/main" id="{02D7AD36-F50C-1443-5710-E6718D1DC177}"/>
                  </a:ext>
                </a:extLst>
              </p:cNvPr>
              <p:cNvPicPr>
                <a:picLocks noChangeAspect="1"/>
              </p:cNvPicPr>
              <p:nvPr/>
            </p:nvPicPr>
            <p:blipFill>
              <a:blip r:embed="rId16"/>
              <a:stretch>
                <a:fillRect/>
              </a:stretch>
            </p:blipFill>
            <p:spPr>
              <a:xfrm>
                <a:off x="9406843" y="2333920"/>
                <a:ext cx="1709635" cy="611870"/>
              </a:xfrm>
              <a:prstGeom prst="rect">
                <a:avLst/>
              </a:prstGeom>
            </p:spPr>
          </p:pic>
          <p:pic>
            <p:nvPicPr>
              <p:cNvPr id="26" name="Picture 25">
                <a:extLst>
                  <a:ext uri="{FF2B5EF4-FFF2-40B4-BE49-F238E27FC236}">
                    <a16:creationId xmlns:a16="http://schemas.microsoft.com/office/drawing/2014/main" id="{5812750C-E37E-742F-14C2-19D80FD526F3}"/>
                  </a:ext>
                </a:extLst>
              </p:cNvPr>
              <p:cNvPicPr>
                <a:picLocks noChangeAspect="1"/>
              </p:cNvPicPr>
              <p:nvPr/>
            </p:nvPicPr>
            <p:blipFill>
              <a:blip r:embed="rId17"/>
              <a:stretch>
                <a:fillRect/>
              </a:stretch>
            </p:blipFill>
            <p:spPr>
              <a:xfrm>
                <a:off x="6563174" y="3353066"/>
                <a:ext cx="2383863" cy="495304"/>
              </a:xfrm>
              <a:prstGeom prst="rect">
                <a:avLst/>
              </a:prstGeom>
            </p:spPr>
          </p:pic>
          <p:sp>
            <p:nvSpPr>
              <p:cNvPr id="27" name="Arrow: Right 26">
                <a:extLst>
                  <a:ext uri="{FF2B5EF4-FFF2-40B4-BE49-F238E27FC236}">
                    <a16:creationId xmlns:a16="http://schemas.microsoft.com/office/drawing/2014/main" id="{B46E7442-4DB5-F897-718E-5222A43E2A2C}"/>
                  </a:ext>
                </a:extLst>
              </p:cNvPr>
              <p:cNvSpPr/>
              <p:nvPr/>
            </p:nvSpPr>
            <p:spPr>
              <a:xfrm rot="10800000" flipH="1">
                <a:off x="8979173" y="3231883"/>
                <a:ext cx="357985" cy="242365"/>
              </a:xfrm>
              <a:prstGeom prst="rightArrow">
                <a:avLst/>
              </a:prstGeom>
              <a:solidFill>
                <a:schemeClr val="tx1">
                  <a:lumMod val="65000"/>
                  <a:lumOff val="35000"/>
                </a:schemeClr>
              </a:solidFill>
              <a:ln>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srgbClr val="FFFFFF"/>
                  </a:solidFill>
                  <a:latin typeface="Barlow"/>
                </a:endParaRPr>
              </a:p>
            </p:txBody>
          </p:sp>
          <p:sp>
            <p:nvSpPr>
              <p:cNvPr id="28" name="Arrow: Bent 27">
                <a:extLst>
                  <a:ext uri="{FF2B5EF4-FFF2-40B4-BE49-F238E27FC236}">
                    <a16:creationId xmlns:a16="http://schemas.microsoft.com/office/drawing/2014/main" id="{EE2EB334-5312-FA70-4FE0-8E9A8A100CF2}"/>
                  </a:ext>
                </a:extLst>
              </p:cNvPr>
              <p:cNvSpPr/>
              <p:nvPr/>
            </p:nvSpPr>
            <p:spPr>
              <a:xfrm rot="10800000">
                <a:off x="8770618" y="3871413"/>
                <a:ext cx="1630679" cy="508884"/>
              </a:xfrm>
              <a:prstGeom prst="bentArrow">
                <a:avLst>
                  <a:gd name="adj1" fmla="val 27500"/>
                  <a:gd name="adj2" fmla="val 13750"/>
                  <a:gd name="adj3" fmla="val 15892"/>
                  <a:gd name="adj4" fmla="val 43750"/>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tx1"/>
                  </a:solidFill>
                </a:endParaRPr>
              </a:p>
            </p:txBody>
          </p:sp>
        </p:grpSp>
        <p:sp>
          <p:nvSpPr>
            <p:cNvPr id="250" name="Arrow: Right 249">
              <a:extLst>
                <a:ext uri="{FF2B5EF4-FFF2-40B4-BE49-F238E27FC236}">
                  <a16:creationId xmlns:a16="http://schemas.microsoft.com/office/drawing/2014/main" id="{8027F8B3-A063-D455-DA08-A059FD1E5984}"/>
                </a:ext>
              </a:extLst>
            </p:cNvPr>
            <p:cNvSpPr/>
            <p:nvPr/>
          </p:nvSpPr>
          <p:spPr>
            <a:xfrm rot="10800000">
              <a:off x="2825379" y="1811638"/>
              <a:ext cx="7252404" cy="214305"/>
            </a:xfrm>
            <a:prstGeom prst="rightArrow">
              <a:avLst>
                <a:gd name="adj1" fmla="val 50000"/>
                <a:gd name="adj2" fmla="val 50000"/>
              </a:avLst>
            </a:prstGeom>
            <a:solidFill>
              <a:schemeClr val="tx1">
                <a:lumMod val="65000"/>
                <a:lumOff val="35000"/>
              </a:schemeClr>
            </a:solidFill>
            <a:ln>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dirty="0">
                <a:solidFill>
                  <a:srgbClr val="FFFFFF"/>
                </a:solidFill>
                <a:latin typeface="Barlow"/>
              </a:endParaRPr>
            </a:p>
          </p:txBody>
        </p:sp>
        <p:sp>
          <p:nvSpPr>
            <p:cNvPr id="251" name="TextBox 147">
              <a:extLst>
                <a:ext uri="{FF2B5EF4-FFF2-40B4-BE49-F238E27FC236}">
                  <a16:creationId xmlns:a16="http://schemas.microsoft.com/office/drawing/2014/main" id="{D7AE2082-54D7-918B-DDD2-B784E810C794}"/>
                </a:ext>
              </a:extLst>
            </p:cNvPr>
            <p:cNvSpPr txBox="1"/>
            <p:nvPr/>
          </p:nvSpPr>
          <p:spPr>
            <a:xfrm>
              <a:off x="4071342" y="1581752"/>
              <a:ext cx="4915450" cy="385991"/>
            </a:xfrm>
            <a:prstGeom prst="rect">
              <a:avLst/>
            </a:prstGeom>
            <a:noFill/>
          </p:spPr>
          <p:txBody>
            <a:bodyPr wrap="square" lIns="0" tIns="0" rIns="0" bIns="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
                  <a:srgbClr val="1E4056"/>
                </a:buClr>
                <a:buSzPct val="75000"/>
                <a:defRPr/>
              </a:pPr>
              <a:r>
                <a:rPr lang="en-US" sz="2400" dirty="0">
                  <a:solidFill>
                    <a:srgbClr val="000000"/>
                  </a:solidFill>
                  <a:latin typeface="Barlow"/>
                </a:rPr>
                <a:t>Send hardware tests  results back to GitHub CI status</a:t>
              </a:r>
            </a:p>
          </p:txBody>
        </p:sp>
      </p:grpSp>
    </p:spTree>
    <p:extLst>
      <p:ext uri="{BB962C8B-B14F-4D97-AF65-F5344CB8AC3E}">
        <p14:creationId xmlns:p14="http://schemas.microsoft.com/office/powerpoint/2010/main" val="215829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91F79-F74E-D310-8298-0B0666688FA7}"/>
            </a:ext>
          </a:extLst>
        </p:cNvPr>
        <p:cNvGrpSpPr/>
        <p:nvPr/>
      </p:nvGrpSpPr>
      <p:grpSpPr>
        <a:xfrm>
          <a:off x="0" y="0"/>
          <a:ext cx="0" cy="0"/>
          <a:chOff x="0" y="0"/>
          <a:chExt cx="0" cy="0"/>
        </a:xfrm>
      </p:grpSpPr>
      <p:sp>
        <p:nvSpPr>
          <p:cNvPr id="227" name="Title 226">
            <a:extLst>
              <a:ext uri="{FF2B5EF4-FFF2-40B4-BE49-F238E27FC236}">
                <a16:creationId xmlns:a16="http://schemas.microsoft.com/office/drawing/2014/main" id="{F7036346-429A-3392-384C-04998A898712}"/>
              </a:ext>
            </a:extLst>
          </p:cNvPr>
          <p:cNvSpPr>
            <a:spLocks noGrp="1"/>
          </p:cNvSpPr>
          <p:nvPr>
            <p:ph type="title"/>
          </p:nvPr>
        </p:nvSpPr>
        <p:spPr>
          <a:xfrm>
            <a:off x="2144936" y="21392"/>
            <a:ext cx="14815475" cy="1418637"/>
          </a:xfrm>
          <a:effectLst>
            <a:glow rad="127000">
              <a:schemeClr val="accent1"/>
            </a:glow>
            <a:outerShdw blurRad="50800" dist="50800" dir="5400000" sx="1000" sy="1000" algn="ctr" rotWithShape="0">
              <a:srgbClr val="000000"/>
            </a:outerShdw>
          </a:effectLst>
        </p:spPr>
        <p:txBody>
          <a:bodyPr>
            <a:noAutofit/>
          </a:bodyPr>
          <a:lstStyle/>
          <a:p>
            <a:pPr algn="ctr"/>
            <a:r>
              <a:rPr lang="en-US" sz="8100" dirty="0">
                <a:latin typeface="Barlow" panose="00000500000000000000" pitchFamily="2" charset="0"/>
              </a:rPr>
              <a:t>Accessing tests results </a:t>
            </a:r>
            <a:endParaRPr lang="en-US" sz="5400" dirty="0">
              <a:latin typeface="Barlow" panose="00000500000000000000" pitchFamily="2" charset="0"/>
            </a:endParaRPr>
          </a:p>
        </p:txBody>
      </p:sp>
      <p:sp>
        <p:nvSpPr>
          <p:cNvPr id="6" name="Date Placeholder 5">
            <a:extLst>
              <a:ext uri="{FF2B5EF4-FFF2-40B4-BE49-F238E27FC236}">
                <a16:creationId xmlns:a16="http://schemas.microsoft.com/office/drawing/2014/main" id="{5F53BB12-2F7C-1AB9-1704-0AD13C335552}"/>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236C449E-E792-D184-1EBE-907528C796A6}"/>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16</a:t>
            </a:fld>
            <a:endParaRPr lang="en-US" dirty="0"/>
          </a:p>
        </p:txBody>
      </p:sp>
    </p:spTree>
    <p:extLst>
      <p:ext uri="{BB962C8B-B14F-4D97-AF65-F5344CB8AC3E}">
        <p14:creationId xmlns:p14="http://schemas.microsoft.com/office/powerpoint/2010/main" val="1130660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EFBEB-F430-7B1C-1D20-DEE9CB609514}"/>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2F54751E-0AA5-CF08-E07A-9D349459AD9A}"/>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1A2CCC17-C500-2DB4-195F-01F43FF26168}"/>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17</a:t>
            </a:fld>
            <a:endParaRPr lang="en-US" dirty="0"/>
          </a:p>
        </p:txBody>
      </p:sp>
      <p:pic>
        <p:nvPicPr>
          <p:cNvPr id="245" name="Picture 244">
            <a:extLst>
              <a:ext uri="{FF2B5EF4-FFF2-40B4-BE49-F238E27FC236}">
                <a16:creationId xmlns:a16="http://schemas.microsoft.com/office/drawing/2014/main" id="{B1FB947F-D3DB-2D80-E15D-542757858F6A}"/>
              </a:ext>
            </a:extLst>
          </p:cNvPr>
          <p:cNvPicPr>
            <a:picLocks noChangeAspect="1"/>
          </p:cNvPicPr>
          <p:nvPr/>
        </p:nvPicPr>
        <p:blipFill>
          <a:blip r:embed="rId3"/>
          <a:srcRect t="39815" r="868"/>
          <a:stretch/>
        </p:blipFill>
        <p:spPr>
          <a:xfrm>
            <a:off x="1532908" y="5611092"/>
            <a:ext cx="16295750" cy="260356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5" name="Title 226">
            <a:extLst>
              <a:ext uri="{FF2B5EF4-FFF2-40B4-BE49-F238E27FC236}">
                <a16:creationId xmlns:a16="http://schemas.microsoft.com/office/drawing/2014/main" id="{402FDCCB-5733-564C-9BA9-FD716277BD5D}"/>
              </a:ext>
            </a:extLst>
          </p:cNvPr>
          <p:cNvSpPr txBox="1">
            <a:spLocks/>
          </p:cNvSpPr>
          <p:nvPr/>
        </p:nvSpPr>
        <p:spPr>
          <a:xfrm>
            <a:off x="2144936" y="21392"/>
            <a:ext cx="14815475" cy="1418637"/>
          </a:xfrm>
          <a:prstGeom prst="rect">
            <a:avLst/>
          </a:prstGeom>
          <a:effectLst>
            <a:glow rad="127000">
              <a:schemeClr val="accent1"/>
            </a:glow>
            <a:outerShdw blurRad="50800" dist="50800" dir="5400000" sx="1000" sy="1000" algn="ctr" rotWithShape="0">
              <a:srgbClr val="000000"/>
            </a:outerShdw>
          </a:effectLst>
        </p:spPr>
        <p:txBody>
          <a:bodyPr vert="horz" lIns="91440" tIns="45720" rIns="91440" bIns="45720" rtlCol="0" anchor="b">
            <a:noAutofit/>
          </a:bodyPr>
          <a:lstStyle>
            <a:lvl1pPr algn="ctr" defTabSz="685800" rtl="0" eaLnBrk="1" latinLnBrk="0" hangingPunct="1">
              <a:spcBef>
                <a:spcPct val="0"/>
              </a:spcBef>
              <a:buNone/>
              <a:defRPr sz="36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100">
                <a:latin typeface="Barlow" panose="00000500000000000000" pitchFamily="2" charset="0"/>
              </a:rPr>
              <a:t>Accessing tests results </a:t>
            </a:r>
            <a:endParaRPr lang="en-US" sz="5400" dirty="0">
              <a:latin typeface="Barlow" panose="00000500000000000000" pitchFamily="2" charset="0"/>
            </a:endParaRPr>
          </a:p>
        </p:txBody>
      </p:sp>
    </p:spTree>
    <p:extLst>
      <p:ext uri="{BB962C8B-B14F-4D97-AF65-F5344CB8AC3E}">
        <p14:creationId xmlns:p14="http://schemas.microsoft.com/office/powerpoint/2010/main" val="3887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fill="hold"/>
                                        <p:tgtEl>
                                          <p:spTgt spid="245"/>
                                        </p:tgtEl>
                                        <p:attrNameLst>
                                          <p:attrName>ppt_x</p:attrName>
                                        </p:attrNameLst>
                                      </p:cBhvr>
                                      <p:tavLst>
                                        <p:tav tm="0">
                                          <p:val>
                                            <p:strVal val="#ppt_x"/>
                                          </p:val>
                                        </p:tav>
                                        <p:tav tm="100000">
                                          <p:val>
                                            <p:strVal val="#ppt_x"/>
                                          </p:val>
                                        </p:tav>
                                      </p:tavLst>
                                    </p:anim>
                                    <p:anim calcmode="lin" valueType="num">
                                      <p:cBhvr additive="base">
                                        <p:cTn id="8" dur="500" fill="hold"/>
                                        <p:tgtEl>
                                          <p:spTgt spid="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D6B2-FF2E-1DCB-65AA-3554DA5C9234}"/>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A70F1EE7-44E4-13E1-6223-1177D7345520}"/>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F00DCC36-9146-3548-2534-8D33ACDEADCD}"/>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18</a:t>
            </a:fld>
            <a:endParaRPr lang="en-US" dirty="0"/>
          </a:p>
        </p:txBody>
      </p:sp>
      <p:grpSp>
        <p:nvGrpSpPr>
          <p:cNvPr id="8" name="Group 7">
            <a:extLst>
              <a:ext uri="{FF2B5EF4-FFF2-40B4-BE49-F238E27FC236}">
                <a16:creationId xmlns:a16="http://schemas.microsoft.com/office/drawing/2014/main" id="{53505867-C29C-8004-FCFE-32991FF32B1E}"/>
              </a:ext>
            </a:extLst>
          </p:cNvPr>
          <p:cNvGrpSpPr/>
          <p:nvPr/>
        </p:nvGrpSpPr>
        <p:grpSpPr>
          <a:xfrm>
            <a:off x="2786864" y="2684282"/>
            <a:ext cx="13402172" cy="5753136"/>
            <a:chOff x="1857909" y="1789521"/>
            <a:chExt cx="8200491" cy="3412751"/>
          </a:xfrm>
        </p:grpSpPr>
        <p:pic>
          <p:nvPicPr>
            <p:cNvPr id="2" name="Content Placeholder 6">
              <a:extLst>
                <a:ext uri="{FF2B5EF4-FFF2-40B4-BE49-F238E27FC236}">
                  <a16:creationId xmlns:a16="http://schemas.microsoft.com/office/drawing/2014/main" id="{66240323-3AE5-B595-A91C-4ABD34A07D09}"/>
                </a:ext>
              </a:extLst>
            </p:cNvPr>
            <p:cNvPicPr>
              <a:picLocks noChangeAspect="1"/>
            </p:cNvPicPr>
            <p:nvPr/>
          </p:nvPicPr>
          <p:blipFill rotWithShape="1">
            <a:blip r:embed="rId3"/>
            <a:srcRect l="25945"/>
            <a:stretch/>
          </p:blipFill>
          <p:spPr>
            <a:xfrm>
              <a:off x="3684651" y="1789521"/>
              <a:ext cx="6373749" cy="260624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E2E1E087-F187-30E0-9C75-58993DAEB812}"/>
                </a:ext>
              </a:extLst>
            </p:cNvPr>
            <p:cNvPicPr>
              <a:picLocks noChangeAspect="1"/>
            </p:cNvPicPr>
            <p:nvPr/>
          </p:nvPicPr>
          <p:blipFill>
            <a:blip r:embed="rId4"/>
            <a:stretch>
              <a:fillRect/>
            </a:stretch>
          </p:blipFill>
          <p:spPr>
            <a:xfrm>
              <a:off x="3684650" y="4682427"/>
              <a:ext cx="6373750" cy="519845"/>
            </a:xfrm>
            <a:prstGeom prst="rect">
              <a:avLst/>
            </a:prstGeom>
            <a:ln>
              <a:solidFill>
                <a:schemeClr val="tx1"/>
              </a:solidFill>
            </a:ln>
          </p:spPr>
        </p:pic>
        <p:pic>
          <p:nvPicPr>
            <p:cNvPr id="5" name="Picture 6">
              <a:extLst>
                <a:ext uri="{FF2B5EF4-FFF2-40B4-BE49-F238E27FC236}">
                  <a16:creationId xmlns:a16="http://schemas.microsoft.com/office/drawing/2014/main" id="{97859081-136D-1CB3-C055-C2FB4281F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1922" y="2676315"/>
              <a:ext cx="785736" cy="7826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C673C39-3164-5E94-C10D-FE19B240F72D}"/>
                </a:ext>
              </a:extLst>
            </p:cNvPr>
            <p:cNvSpPr txBox="1"/>
            <p:nvPr/>
          </p:nvSpPr>
          <p:spPr>
            <a:xfrm>
              <a:off x="1857909" y="3429000"/>
              <a:ext cx="1473763" cy="821577"/>
            </a:xfrm>
            <a:prstGeom prst="rect">
              <a:avLst/>
            </a:prstGeom>
            <a:noFill/>
          </p:spPr>
          <p:txBody>
            <a:bodyPr wrap="square" rtlCol="0">
              <a:spAutoFit/>
            </a:bodyPr>
            <a:lstStyle/>
            <a:p>
              <a:pPr algn="ctr"/>
              <a:r>
                <a:rPr lang="en-US" sz="2800" b="1" dirty="0">
                  <a:solidFill>
                    <a:srgbClr val="0070C0"/>
                  </a:solidFill>
                </a:rPr>
                <a:t>Jenkins </a:t>
              </a:r>
            </a:p>
            <a:p>
              <a:pPr algn="ctr"/>
              <a:r>
                <a:rPr lang="en-US" sz="2800" b="1" dirty="0">
                  <a:solidFill>
                    <a:srgbClr val="0070C0"/>
                  </a:solidFill>
                </a:rPr>
                <a:t>Blue </a:t>
              </a:r>
            </a:p>
            <a:p>
              <a:pPr algn="ctr"/>
              <a:r>
                <a:rPr lang="en-US" sz="2800" b="1" dirty="0">
                  <a:solidFill>
                    <a:srgbClr val="0070C0"/>
                  </a:solidFill>
                </a:rPr>
                <a:t>Ocean</a:t>
              </a:r>
            </a:p>
          </p:txBody>
        </p:sp>
      </p:grpSp>
      <p:sp>
        <p:nvSpPr>
          <p:cNvPr id="11" name="Title 226">
            <a:extLst>
              <a:ext uri="{FF2B5EF4-FFF2-40B4-BE49-F238E27FC236}">
                <a16:creationId xmlns:a16="http://schemas.microsoft.com/office/drawing/2014/main" id="{06241CA8-24EE-8434-3C24-5BECA1AF069C}"/>
              </a:ext>
            </a:extLst>
          </p:cNvPr>
          <p:cNvSpPr txBox="1">
            <a:spLocks/>
          </p:cNvSpPr>
          <p:nvPr/>
        </p:nvSpPr>
        <p:spPr>
          <a:xfrm>
            <a:off x="2144936" y="21392"/>
            <a:ext cx="14815475" cy="1418637"/>
          </a:xfrm>
          <a:prstGeom prst="rect">
            <a:avLst/>
          </a:prstGeom>
          <a:effectLst>
            <a:glow rad="127000">
              <a:schemeClr val="accent1"/>
            </a:glow>
            <a:outerShdw blurRad="50800" dist="50800" dir="5400000" sx="1000" sy="1000" algn="ctr" rotWithShape="0">
              <a:srgbClr val="000000"/>
            </a:outerShdw>
          </a:effectLst>
        </p:spPr>
        <p:txBody>
          <a:bodyPr vert="horz" lIns="91440" tIns="45720" rIns="91440" bIns="45720" rtlCol="0" anchor="b">
            <a:noAutofit/>
          </a:bodyPr>
          <a:lstStyle>
            <a:lvl1pPr algn="ctr" defTabSz="685800" rtl="0" eaLnBrk="1" latinLnBrk="0" hangingPunct="1">
              <a:spcBef>
                <a:spcPct val="0"/>
              </a:spcBef>
              <a:buNone/>
              <a:defRPr sz="36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100">
                <a:latin typeface="Barlow" panose="00000500000000000000" pitchFamily="2" charset="0"/>
              </a:rPr>
              <a:t>Accessing tests results </a:t>
            </a:r>
            <a:endParaRPr lang="en-US" sz="5400" dirty="0">
              <a:latin typeface="Barlow" panose="00000500000000000000" pitchFamily="2" charset="0"/>
            </a:endParaRPr>
          </a:p>
        </p:txBody>
      </p:sp>
    </p:spTree>
    <p:extLst>
      <p:ext uri="{BB962C8B-B14F-4D97-AF65-F5344CB8AC3E}">
        <p14:creationId xmlns:p14="http://schemas.microsoft.com/office/powerpoint/2010/main" val="383081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B1D00-887D-3F35-43D0-54DA9E11BEF4}"/>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15748952-E507-CF7F-3B53-F911AB1680F3}"/>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41A739A7-542B-9C5F-147E-38DF2C80CB7C}"/>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19</a:t>
            </a:fld>
            <a:endParaRPr lang="en-US" dirty="0"/>
          </a:p>
        </p:txBody>
      </p:sp>
      <p:grpSp>
        <p:nvGrpSpPr>
          <p:cNvPr id="13" name="Group 12">
            <a:extLst>
              <a:ext uri="{FF2B5EF4-FFF2-40B4-BE49-F238E27FC236}">
                <a16:creationId xmlns:a16="http://schemas.microsoft.com/office/drawing/2014/main" id="{EBBD91CC-71CA-A80B-75CF-1C315414250B}"/>
              </a:ext>
            </a:extLst>
          </p:cNvPr>
          <p:cNvGrpSpPr/>
          <p:nvPr/>
        </p:nvGrpSpPr>
        <p:grpSpPr>
          <a:xfrm>
            <a:off x="2162351" y="3139432"/>
            <a:ext cx="14789655" cy="4509854"/>
            <a:chOff x="1588517" y="2048255"/>
            <a:chExt cx="9859770" cy="3006569"/>
          </a:xfrm>
        </p:grpSpPr>
        <p:pic>
          <p:nvPicPr>
            <p:cNvPr id="14" name="Picture 13">
              <a:extLst>
                <a:ext uri="{FF2B5EF4-FFF2-40B4-BE49-F238E27FC236}">
                  <a16:creationId xmlns:a16="http://schemas.microsoft.com/office/drawing/2014/main" id="{BE53036C-FC95-2F42-16D9-49A60053DDE4}"/>
                </a:ext>
              </a:extLst>
            </p:cNvPr>
            <p:cNvPicPr>
              <a:picLocks noChangeAspect="1"/>
            </p:cNvPicPr>
            <p:nvPr/>
          </p:nvPicPr>
          <p:blipFill>
            <a:blip r:embed="rId3"/>
            <a:stretch>
              <a:fillRect/>
            </a:stretch>
          </p:blipFill>
          <p:spPr>
            <a:xfrm>
              <a:off x="5864352" y="2073339"/>
              <a:ext cx="5583935" cy="2977349"/>
            </a:xfrm>
            <a:prstGeom prst="rect">
              <a:avLst/>
            </a:prstGeom>
          </p:spPr>
        </p:pic>
        <p:pic>
          <p:nvPicPr>
            <p:cNvPr id="15" name="Picture 14">
              <a:extLst>
                <a:ext uri="{FF2B5EF4-FFF2-40B4-BE49-F238E27FC236}">
                  <a16:creationId xmlns:a16="http://schemas.microsoft.com/office/drawing/2014/main" id="{28997745-D1BA-AF2D-B11F-3AEEA792A1B2}"/>
                </a:ext>
              </a:extLst>
            </p:cNvPr>
            <p:cNvPicPr>
              <a:picLocks noChangeAspect="1"/>
            </p:cNvPicPr>
            <p:nvPr/>
          </p:nvPicPr>
          <p:blipFill>
            <a:blip r:embed="rId4"/>
            <a:stretch>
              <a:fillRect/>
            </a:stretch>
          </p:blipFill>
          <p:spPr>
            <a:xfrm>
              <a:off x="1588517" y="2048255"/>
              <a:ext cx="3895837" cy="3006569"/>
            </a:xfrm>
            <a:prstGeom prst="rect">
              <a:avLst/>
            </a:prstGeom>
          </p:spPr>
        </p:pic>
      </p:grpSp>
      <p:sp>
        <p:nvSpPr>
          <p:cNvPr id="5" name="Title 226">
            <a:extLst>
              <a:ext uri="{FF2B5EF4-FFF2-40B4-BE49-F238E27FC236}">
                <a16:creationId xmlns:a16="http://schemas.microsoft.com/office/drawing/2014/main" id="{53336931-4276-0CDC-F476-1925E322EB75}"/>
              </a:ext>
            </a:extLst>
          </p:cNvPr>
          <p:cNvSpPr txBox="1">
            <a:spLocks/>
          </p:cNvSpPr>
          <p:nvPr/>
        </p:nvSpPr>
        <p:spPr>
          <a:xfrm>
            <a:off x="2144936" y="21392"/>
            <a:ext cx="14815475" cy="1418637"/>
          </a:xfrm>
          <a:prstGeom prst="rect">
            <a:avLst/>
          </a:prstGeom>
          <a:effectLst>
            <a:glow rad="127000">
              <a:schemeClr val="accent1"/>
            </a:glow>
            <a:outerShdw blurRad="50800" dist="50800" dir="5400000" sx="1000" sy="1000" algn="ctr" rotWithShape="0">
              <a:srgbClr val="000000"/>
            </a:outerShdw>
          </a:effectLst>
        </p:spPr>
        <p:txBody>
          <a:bodyPr vert="horz" lIns="91440" tIns="45720" rIns="91440" bIns="45720" rtlCol="0" anchor="b">
            <a:noAutofit/>
          </a:bodyPr>
          <a:lstStyle>
            <a:lvl1pPr algn="ctr" defTabSz="685800" rtl="0" eaLnBrk="1" latinLnBrk="0" hangingPunct="1">
              <a:spcBef>
                <a:spcPct val="0"/>
              </a:spcBef>
              <a:buNone/>
              <a:defRPr sz="36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100">
                <a:latin typeface="Barlow" panose="00000500000000000000" pitchFamily="2" charset="0"/>
              </a:rPr>
              <a:t>Accessing tests results </a:t>
            </a:r>
            <a:endParaRPr lang="en-US" sz="5400" dirty="0">
              <a:latin typeface="Barlow" panose="00000500000000000000" pitchFamily="2" charset="0"/>
            </a:endParaRPr>
          </a:p>
        </p:txBody>
      </p:sp>
    </p:spTree>
    <p:extLst>
      <p:ext uri="{BB962C8B-B14F-4D97-AF65-F5344CB8AC3E}">
        <p14:creationId xmlns:p14="http://schemas.microsoft.com/office/powerpoint/2010/main" val="27755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DCDBB-0048-DB78-D8E0-06FEEBDC79CA}"/>
            </a:ext>
          </a:extLst>
        </p:cNvPr>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B3FCAD5F-9B18-D5EE-7AC5-60F62DEC27AC}"/>
              </a:ext>
            </a:extLst>
          </p:cNvPr>
          <p:cNvGraphicFramePr/>
          <p:nvPr>
            <p:extLst>
              <p:ext uri="{D42A27DB-BD31-4B8C-83A1-F6EECF244321}">
                <p14:modId xmlns:p14="http://schemas.microsoft.com/office/powerpoint/2010/main" val="2208795350"/>
              </p:ext>
            </p:extLst>
          </p:nvPr>
        </p:nvGraphicFramePr>
        <p:xfrm>
          <a:off x="-3638625" y="-1419225"/>
          <a:ext cx="18649950" cy="1312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A01BDB8-1359-292B-9BE2-E5D980A8FF61}"/>
              </a:ext>
            </a:extLst>
          </p:cNvPr>
          <p:cNvSpPr>
            <a:spLocks noGrp="1"/>
          </p:cNvSpPr>
          <p:nvPr>
            <p:ph type="title"/>
          </p:nvPr>
        </p:nvSpPr>
        <p:spPr>
          <a:xfrm>
            <a:off x="4942915" y="0"/>
            <a:ext cx="6495975" cy="1517073"/>
          </a:xfrm>
        </p:spPr>
        <p:txBody>
          <a:bodyPr>
            <a:noAutofit/>
          </a:bodyPr>
          <a:lstStyle/>
          <a:p>
            <a:r>
              <a:rPr lang="en-US" sz="8100" dirty="0">
                <a:latin typeface="Barlow" panose="00000500000000000000" pitchFamily="2" charset="0"/>
              </a:rPr>
              <a:t>The Need</a:t>
            </a:r>
          </a:p>
        </p:txBody>
      </p:sp>
      <p:sp>
        <p:nvSpPr>
          <p:cNvPr id="16" name="Date Placeholder 5">
            <a:extLst>
              <a:ext uri="{FF2B5EF4-FFF2-40B4-BE49-F238E27FC236}">
                <a16:creationId xmlns:a16="http://schemas.microsoft.com/office/drawing/2014/main" id="{C524774A-EF65-5494-E880-19B284A9D8A2}"/>
              </a:ext>
            </a:extLst>
          </p:cNvPr>
          <p:cNvSpPr>
            <a:spLocks noGrp="1"/>
          </p:cNvSpPr>
          <p:nvPr>
            <p:ph type="dt" sz="half" idx="10"/>
          </p:nvPr>
        </p:nvSpPr>
        <p:spPr>
          <a:xfrm>
            <a:off x="1" y="9729787"/>
            <a:ext cx="1589315" cy="547688"/>
          </a:xfrm>
        </p:spPr>
        <p:txBody>
          <a:bodyPr/>
          <a:lstStyle/>
          <a:p>
            <a:fld id="{314EC5E3-C226-403D-A903-3BDFFA02153A}" type="datetime3">
              <a:rPr lang="en-US" smtClean="0"/>
              <a:t>1 February 2025</a:t>
            </a:fld>
            <a:endParaRPr lang="en-US" dirty="0"/>
          </a:p>
        </p:txBody>
      </p:sp>
      <p:sp>
        <p:nvSpPr>
          <p:cNvPr id="18" name="Slide Number Placeholder 17">
            <a:extLst>
              <a:ext uri="{FF2B5EF4-FFF2-40B4-BE49-F238E27FC236}">
                <a16:creationId xmlns:a16="http://schemas.microsoft.com/office/drawing/2014/main" id="{F0BA6FD3-07E5-5F05-3486-2BFF1B177008}"/>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2</a:t>
            </a:fld>
            <a:endParaRPr lang="en-US" dirty="0"/>
          </a:p>
        </p:txBody>
      </p:sp>
    </p:spTree>
    <p:extLst>
      <p:ext uri="{BB962C8B-B14F-4D97-AF65-F5344CB8AC3E}">
        <p14:creationId xmlns:p14="http://schemas.microsoft.com/office/powerpoint/2010/main" val="37213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graphicEl>
                                              <a:dgm id="{C8495EB7-7E49-404C-ABAA-929D7DFFCA2B}"/>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graphicEl>
                                              <a:dgm id="{3812B265-D6EE-4AB5-BA5D-F808DE95B733}"/>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1">
                                            <p:graphicEl>
                                              <a:dgm id="{5A520B25-A3F6-4495-863F-403C1D2F89B7}"/>
                                            </p:graphic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1">
                                            <p:graphicEl>
                                              <a:dgm id="{DA32DD1C-DF1A-46FB-A09E-BB58536C4F68}"/>
                                            </p:graphic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1">
                                            <p:graphicEl>
                                              <a:dgm id="{EDF8F7BA-2EA1-493D-ABA3-888E5FB6D7AA}"/>
                                            </p:graphic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1">
                                            <p:graphicEl>
                                              <a:dgm id="{346C8877-29FC-4407-83F8-DBD053F503D9}"/>
                                            </p:graphic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11">
                                            <p:graphicEl>
                                              <a:dgm id="{F7062B59-6317-4D76-B7AC-01B35D73610D}"/>
                                            </p:graphic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1">
                                            <p:graphicEl>
                                              <a:dgm id="{D5AC4E1F-5169-4DBA-861A-76212F782461}"/>
                                            </p:graphicEl>
                                          </p:spTgt>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11">
                                            <p:graphicEl>
                                              <a:dgm id="{5177DD7C-8CD2-4EFB-8432-14FCC416E417}"/>
                                            </p:graphicEl>
                                          </p:spTgt>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11">
                                            <p:graphicEl>
                                              <a:dgm id="{59E0EF85-23C8-4164-BC0D-16BE10B796EE}"/>
                                            </p:graphicEl>
                                          </p:spTgt>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11">
                                            <p:graphicEl>
                                              <a:dgm id="{0454F8FE-A8A3-47B6-B044-EA5823EC4F32}"/>
                                            </p:graphicEl>
                                          </p:spTgt>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11">
                                            <p:graphicEl>
                                              <a:dgm id="{A7BC7285-B041-4DB0-8681-AE6AB4E88AF8}"/>
                                            </p:graphicEl>
                                          </p:spTgt>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grpId="0" nodeType="afterEffect">
                                  <p:stCondLst>
                                    <p:cond delay="500"/>
                                  </p:stCondLst>
                                  <p:childTnLst>
                                    <p:set>
                                      <p:cBhvr>
                                        <p:cTn id="42" dur="1" fill="hold">
                                          <p:stCondLst>
                                            <p:cond delay="0"/>
                                          </p:stCondLst>
                                        </p:cTn>
                                        <p:tgtEl>
                                          <p:spTgt spid="11">
                                            <p:graphicEl>
                                              <a:dgm id="{93B96AFE-B90C-4824-912D-04C9C44E26F9}"/>
                                            </p:graphicEl>
                                          </p:spTgt>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500"/>
                                  </p:stCondLst>
                                  <p:childTnLst>
                                    <p:set>
                                      <p:cBhvr>
                                        <p:cTn id="45" dur="1" fill="hold">
                                          <p:stCondLst>
                                            <p:cond delay="0"/>
                                          </p:stCondLst>
                                        </p:cTn>
                                        <p:tgtEl>
                                          <p:spTgt spid="11">
                                            <p:graphicEl>
                                              <a:dgm id="{DCA7CA0D-34B2-40CD-B14B-278F9B8621BC}"/>
                                            </p:graphicEl>
                                          </p:spTgt>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grpId="0" nodeType="afterEffect">
                                  <p:stCondLst>
                                    <p:cond delay="500"/>
                                  </p:stCondLst>
                                  <p:childTnLst>
                                    <p:set>
                                      <p:cBhvr>
                                        <p:cTn id="48" dur="1" fill="hold">
                                          <p:stCondLst>
                                            <p:cond delay="0"/>
                                          </p:stCondLst>
                                        </p:cTn>
                                        <p:tgtEl>
                                          <p:spTgt spid="11">
                                            <p:graphicEl>
                                              <a:dgm id="{0B964913-0062-4D74-8C1C-B04FEDE5E736}"/>
                                            </p:graphicEl>
                                          </p:spTgt>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grpId="0" nodeType="afterEffect">
                                  <p:stCondLst>
                                    <p:cond delay="500"/>
                                  </p:stCondLst>
                                  <p:childTnLst>
                                    <p:set>
                                      <p:cBhvr>
                                        <p:cTn id="51" dur="1" fill="hold">
                                          <p:stCondLst>
                                            <p:cond delay="0"/>
                                          </p:stCondLst>
                                        </p:cTn>
                                        <p:tgtEl>
                                          <p:spTgt spid="11">
                                            <p:graphicEl>
                                              <a:dgm id="{455801B2-9A9B-4E8C-8F86-B278F6D8AEE2}"/>
                                            </p:graphicEl>
                                          </p:spTgt>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grpId="0" nodeType="afterEffect">
                                  <p:stCondLst>
                                    <p:cond delay="500"/>
                                  </p:stCondLst>
                                  <p:childTnLst>
                                    <p:set>
                                      <p:cBhvr>
                                        <p:cTn id="54" dur="1" fill="hold">
                                          <p:stCondLst>
                                            <p:cond delay="0"/>
                                          </p:stCondLst>
                                        </p:cTn>
                                        <p:tgtEl>
                                          <p:spTgt spid="11">
                                            <p:graphicEl>
                                              <a:dgm id="{5ADDEFD5-67AF-4A70-AB47-F57AF7B1B4FA}"/>
                                            </p:graphicEl>
                                          </p:spTgt>
                                        </p:tgtEl>
                                        <p:attrNameLst>
                                          <p:attrName>style.visibility</p:attrName>
                                        </p:attrNameLst>
                                      </p:cBhvr>
                                      <p:to>
                                        <p:strVal val="visible"/>
                                      </p:to>
                                    </p:set>
                                  </p:childTnLst>
                                </p:cTn>
                              </p:par>
                            </p:childTnLst>
                          </p:cTn>
                        </p:par>
                        <p:par>
                          <p:cTn id="55" fill="hold">
                            <p:stCondLst>
                              <p:cond delay="8000"/>
                            </p:stCondLst>
                            <p:childTnLst>
                              <p:par>
                                <p:cTn id="56" presetID="1" presetClass="entr" presetSubtype="0" fill="hold" grpId="0" nodeType="afterEffect">
                                  <p:stCondLst>
                                    <p:cond delay="500"/>
                                  </p:stCondLst>
                                  <p:childTnLst>
                                    <p:set>
                                      <p:cBhvr>
                                        <p:cTn id="57" dur="1" fill="hold">
                                          <p:stCondLst>
                                            <p:cond delay="0"/>
                                          </p:stCondLst>
                                        </p:cTn>
                                        <p:tgtEl>
                                          <p:spTgt spid="11">
                                            <p:graphicEl>
                                              <a:dgm id="{5B8D2668-BB05-4E9E-B10B-58ABBCBB8DD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D2041-3442-EAC5-D331-0411E88CD043}"/>
            </a:ext>
          </a:extLst>
        </p:cNvPr>
        <p:cNvGrpSpPr/>
        <p:nvPr/>
      </p:nvGrpSpPr>
      <p:grpSpPr>
        <a:xfrm>
          <a:off x="0" y="0"/>
          <a:ext cx="0" cy="0"/>
          <a:chOff x="0" y="0"/>
          <a:chExt cx="0" cy="0"/>
        </a:xfrm>
      </p:grpSpPr>
      <p:pic>
        <p:nvPicPr>
          <p:cNvPr id="17" name="Picture 2" descr="See the source image">
            <a:extLst>
              <a:ext uri="{FF2B5EF4-FFF2-40B4-BE49-F238E27FC236}">
                <a16:creationId xmlns:a16="http://schemas.microsoft.com/office/drawing/2014/main" id="{1A851435-DFDB-21E7-1E22-9ECAADB67A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893050" y="2367213"/>
            <a:ext cx="9361488" cy="4981073"/>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9954FB1D-6EA7-B3A6-5B2F-08DEA2FFD9B7}"/>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ADA3BA36-EF64-252D-C720-0871B0135728}"/>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20</a:t>
            </a:fld>
            <a:endParaRPr lang="en-US" dirty="0"/>
          </a:p>
        </p:txBody>
      </p:sp>
      <p:pic>
        <p:nvPicPr>
          <p:cNvPr id="12" name="Picture 11">
            <a:extLst>
              <a:ext uri="{FF2B5EF4-FFF2-40B4-BE49-F238E27FC236}">
                <a16:creationId xmlns:a16="http://schemas.microsoft.com/office/drawing/2014/main" id="{9660A189-FB79-9020-9FAD-5F22C3B4F750}"/>
              </a:ext>
            </a:extLst>
          </p:cNvPr>
          <p:cNvPicPr>
            <a:picLocks noChangeAspect="1"/>
          </p:cNvPicPr>
          <p:nvPr/>
        </p:nvPicPr>
        <p:blipFill>
          <a:blip r:embed="rId4"/>
          <a:stretch>
            <a:fillRect/>
          </a:stretch>
        </p:blipFill>
        <p:spPr>
          <a:xfrm>
            <a:off x="5497832" y="1662949"/>
            <a:ext cx="7061583" cy="3233015"/>
          </a:xfrm>
          <a:prstGeom prst="rect">
            <a:avLst/>
          </a:prstGeom>
        </p:spPr>
      </p:pic>
      <p:pic>
        <p:nvPicPr>
          <p:cNvPr id="16" name="Picture 15">
            <a:extLst>
              <a:ext uri="{FF2B5EF4-FFF2-40B4-BE49-F238E27FC236}">
                <a16:creationId xmlns:a16="http://schemas.microsoft.com/office/drawing/2014/main" id="{75C6F2D0-46FD-F83F-4499-23A8F7AD19B5}"/>
              </a:ext>
            </a:extLst>
          </p:cNvPr>
          <p:cNvPicPr>
            <a:picLocks noChangeAspect="1"/>
          </p:cNvPicPr>
          <p:nvPr/>
        </p:nvPicPr>
        <p:blipFill>
          <a:blip r:embed="rId5"/>
          <a:stretch>
            <a:fillRect/>
          </a:stretch>
        </p:blipFill>
        <p:spPr>
          <a:xfrm>
            <a:off x="3266594" y="5502105"/>
            <a:ext cx="5432015" cy="4435833"/>
          </a:xfrm>
          <a:prstGeom prst="rect">
            <a:avLst/>
          </a:prstGeom>
        </p:spPr>
      </p:pic>
      <p:sp>
        <p:nvSpPr>
          <p:cNvPr id="5" name="Title 226">
            <a:extLst>
              <a:ext uri="{FF2B5EF4-FFF2-40B4-BE49-F238E27FC236}">
                <a16:creationId xmlns:a16="http://schemas.microsoft.com/office/drawing/2014/main" id="{5A834384-A25D-BA97-7E59-14A2745AF189}"/>
              </a:ext>
            </a:extLst>
          </p:cNvPr>
          <p:cNvSpPr txBox="1">
            <a:spLocks/>
          </p:cNvSpPr>
          <p:nvPr/>
        </p:nvSpPr>
        <p:spPr>
          <a:xfrm>
            <a:off x="2144936" y="21392"/>
            <a:ext cx="14815475" cy="1418637"/>
          </a:xfrm>
          <a:prstGeom prst="rect">
            <a:avLst/>
          </a:prstGeom>
          <a:effectLst>
            <a:glow rad="127000">
              <a:schemeClr val="accent1"/>
            </a:glow>
            <a:outerShdw blurRad="50800" dist="50800" dir="5400000" sx="1000" sy="1000" algn="ctr" rotWithShape="0">
              <a:srgbClr val="000000"/>
            </a:outerShdw>
          </a:effectLst>
        </p:spPr>
        <p:txBody>
          <a:bodyPr vert="horz" lIns="91440" tIns="45720" rIns="91440" bIns="45720" rtlCol="0" anchor="b">
            <a:noAutofit/>
          </a:bodyPr>
          <a:lstStyle>
            <a:lvl1pPr algn="ctr" defTabSz="685800" rtl="0" eaLnBrk="1" latinLnBrk="0" hangingPunct="1">
              <a:spcBef>
                <a:spcPct val="0"/>
              </a:spcBef>
              <a:buNone/>
              <a:defRPr sz="36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100" dirty="0">
                <a:latin typeface="Barlow" panose="00000500000000000000" pitchFamily="2" charset="0"/>
              </a:rPr>
              <a:t>Accessing tests results </a:t>
            </a:r>
            <a:endParaRPr lang="en-US" sz="5400" dirty="0">
              <a:latin typeface="Barlow" panose="00000500000000000000" pitchFamily="2" charset="0"/>
            </a:endParaRPr>
          </a:p>
        </p:txBody>
      </p:sp>
    </p:spTree>
    <p:extLst>
      <p:ext uri="{BB962C8B-B14F-4D97-AF65-F5344CB8AC3E}">
        <p14:creationId xmlns:p14="http://schemas.microsoft.com/office/powerpoint/2010/main" val="278904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3F49A-3814-57AF-1384-1AC8BE44F41A}"/>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4AA2B9F7-94DE-771A-D5A3-AC58D212C437}"/>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DC1E4FB0-BD9A-1F30-055A-67ED9A70296E}"/>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21</a:t>
            </a:fld>
            <a:endParaRPr lang="en-US" dirty="0"/>
          </a:p>
        </p:txBody>
      </p:sp>
      <p:grpSp>
        <p:nvGrpSpPr>
          <p:cNvPr id="2" name="Group 1">
            <a:extLst>
              <a:ext uri="{FF2B5EF4-FFF2-40B4-BE49-F238E27FC236}">
                <a16:creationId xmlns:a16="http://schemas.microsoft.com/office/drawing/2014/main" id="{0EE60828-59F1-74C6-207D-1BE04C58EC20}"/>
              </a:ext>
            </a:extLst>
          </p:cNvPr>
          <p:cNvGrpSpPr/>
          <p:nvPr/>
        </p:nvGrpSpPr>
        <p:grpSpPr>
          <a:xfrm>
            <a:off x="2452170" y="1788469"/>
            <a:ext cx="14764760" cy="8167121"/>
            <a:chOff x="1660855" y="1019740"/>
            <a:chExt cx="9843173" cy="5444747"/>
          </a:xfrm>
        </p:grpSpPr>
        <p:pic>
          <p:nvPicPr>
            <p:cNvPr id="4" name="Picture 3">
              <a:extLst>
                <a:ext uri="{FF2B5EF4-FFF2-40B4-BE49-F238E27FC236}">
                  <a16:creationId xmlns:a16="http://schemas.microsoft.com/office/drawing/2014/main" id="{39707357-695D-5371-9FE6-08184F9D9688}"/>
                </a:ext>
              </a:extLst>
            </p:cNvPr>
            <p:cNvPicPr>
              <a:picLocks noChangeAspect="1"/>
            </p:cNvPicPr>
            <p:nvPr/>
          </p:nvPicPr>
          <p:blipFill>
            <a:blip r:embed="rId3"/>
            <a:stretch>
              <a:fillRect/>
            </a:stretch>
          </p:blipFill>
          <p:spPr>
            <a:xfrm>
              <a:off x="3545816" y="2306554"/>
              <a:ext cx="4696632" cy="2504240"/>
            </a:xfrm>
            <a:prstGeom prst="rect">
              <a:avLst/>
            </a:prstGeom>
          </p:spPr>
        </p:pic>
        <p:pic>
          <p:nvPicPr>
            <p:cNvPr id="5" name="Picture 4">
              <a:extLst>
                <a:ext uri="{FF2B5EF4-FFF2-40B4-BE49-F238E27FC236}">
                  <a16:creationId xmlns:a16="http://schemas.microsoft.com/office/drawing/2014/main" id="{4A3FA0CF-5BDF-6D0E-3F91-3C193241803E}"/>
                </a:ext>
              </a:extLst>
            </p:cNvPr>
            <p:cNvPicPr>
              <a:picLocks noChangeAspect="1"/>
            </p:cNvPicPr>
            <p:nvPr/>
          </p:nvPicPr>
          <p:blipFill>
            <a:blip r:embed="rId4"/>
            <a:srcRect l="1" t="5565" r="2873" b="69255"/>
            <a:stretch/>
          </p:blipFill>
          <p:spPr>
            <a:xfrm>
              <a:off x="1662710" y="1117533"/>
              <a:ext cx="8926657" cy="115392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F521BB35-54C4-A631-E75C-5C986DF2BE1A}"/>
                </a:ext>
              </a:extLst>
            </p:cNvPr>
            <p:cNvPicPr>
              <a:picLocks noChangeAspect="1"/>
            </p:cNvPicPr>
            <p:nvPr/>
          </p:nvPicPr>
          <p:blipFill>
            <a:blip r:embed="rId5"/>
            <a:srcRect t="1920" r="843" b="40550"/>
            <a:stretch/>
          </p:blipFill>
          <p:spPr>
            <a:xfrm>
              <a:off x="8055748" y="3419367"/>
              <a:ext cx="2651938" cy="225182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3A70177-0118-0217-C9DC-95BFEAB5C341}"/>
                </a:ext>
              </a:extLst>
            </p:cNvPr>
            <p:cNvPicPr>
              <a:picLocks noChangeAspect="1"/>
            </p:cNvPicPr>
            <p:nvPr/>
          </p:nvPicPr>
          <p:blipFill>
            <a:blip r:embed="rId6"/>
            <a:stretch>
              <a:fillRect/>
            </a:stretch>
          </p:blipFill>
          <p:spPr>
            <a:xfrm>
              <a:off x="1682347" y="3398585"/>
              <a:ext cx="3066632" cy="2504240"/>
            </a:xfrm>
            <a:prstGeom prst="rect">
              <a:avLst/>
            </a:prstGeom>
          </p:spPr>
        </p:pic>
        <p:pic>
          <p:nvPicPr>
            <p:cNvPr id="9" name="Picture 2" descr="See the source image">
              <a:extLst>
                <a:ext uri="{FF2B5EF4-FFF2-40B4-BE49-F238E27FC236}">
                  <a16:creationId xmlns:a16="http://schemas.microsoft.com/office/drawing/2014/main" id="{333AD154-4E51-3933-901E-F0181B1388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830" t="9822" r="3796" b="53142"/>
            <a:stretch/>
          </p:blipFill>
          <p:spPr bwMode="auto">
            <a:xfrm>
              <a:off x="3395495" y="4860200"/>
              <a:ext cx="5647731" cy="1604287"/>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a:extLst>
                <a:ext uri="{FF2B5EF4-FFF2-40B4-BE49-F238E27FC236}">
                  <a16:creationId xmlns:a16="http://schemas.microsoft.com/office/drawing/2014/main" id="{BFFA16B2-7C54-D6F5-4738-CDDFFB607654}"/>
                </a:ext>
              </a:extLst>
            </p:cNvPr>
            <p:cNvPicPr>
              <a:picLocks noChangeAspect="1"/>
            </p:cNvPicPr>
            <p:nvPr/>
          </p:nvPicPr>
          <p:blipFill rotWithShape="1">
            <a:blip r:embed="rId8"/>
            <a:srcRect l="25945"/>
            <a:stretch/>
          </p:blipFill>
          <p:spPr>
            <a:xfrm>
              <a:off x="5997031" y="1019740"/>
              <a:ext cx="5506997" cy="225182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02FCE0B0-1056-F430-9D8E-9B63247B0D17}"/>
                </a:ext>
              </a:extLst>
            </p:cNvPr>
            <p:cNvPicPr>
              <a:picLocks noChangeAspect="1"/>
            </p:cNvPicPr>
            <p:nvPr/>
          </p:nvPicPr>
          <p:blipFill>
            <a:blip r:embed="rId9"/>
            <a:stretch>
              <a:fillRect/>
            </a:stretch>
          </p:blipFill>
          <p:spPr>
            <a:xfrm>
              <a:off x="1660855" y="2176522"/>
              <a:ext cx="2106702" cy="1625824"/>
            </a:xfrm>
            <a:prstGeom prst="rect">
              <a:avLst/>
            </a:prstGeom>
          </p:spPr>
        </p:pic>
      </p:grpSp>
      <p:sp>
        <p:nvSpPr>
          <p:cNvPr id="15" name="Title 226">
            <a:extLst>
              <a:ext uri="{FF2B5EF4-FFF2-40B4-BE49-F238E27FC236}">
                <a16:creationId xmlns:a16="http://schemas.microsoft.com/office/drawing/2014/main" id="{022AA8E4-312A-4B74-F6AA-5DC3445F9744}"/>
              </a:ext>
            </a:extLst>
          </p:cNvPr>
          <p:cNvSpPr txBox="1">
            <a:spLocks/>
          </p:cNvSpPr>
          <p:nvPr/>
        </p:nvSpPr>
        <p:spPr>
          <a:xfrm>
            <a:off x="2144936" y="21392"/>
            <a:ext cx="14815475" cy="1418637"/>
          </a:xfrm>
          <a:prstGeom prst="rect">
            <a:avLst/>
          </a:prstGeom>
          <a:effectLst>
            <a:glow rad="127000">
              <a:schemeClr val="accent1"/>
            </a:glow>
            <a:outerShdw blurRad="50800" dist="50800" dir="5400000" sx="1000" sy="1000" algn="ctr" rotWithShape="0">
              <a:srgbClr val="000000"/>
            </a:outerShdw>
          </a:effectLst>
        </p:spPr>
        <p:txBody>
          <a:bodyPr vert="horz" lIns="91440" tIns="45720" rIns="91440" bIns="45720" rtlCol="0" anchor="b">
            <a:noAutofit/>
          </a:bodyPr>
          <a:lstStyle>
            <a:lvl1pPr algn="ctr" defTabSz="685800" rtl="0" eaLnBrk="1" latinLnBrk="0" hangingPunct="1">
              <a:spcBef>
                <a:spcPct val="0"/>
              </a:spcBef>
              <a:buNone/>
              <a:defRPr sz="36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100">
                <a:latin typeface="Barlow" panose="00000500000000000000" pitchFamily="2" charset="0"/>
              </a:rPr>
              <a:t>Accessing tests results </a:t>
            </a:r>
            <a:endParaRPr lang="en-US" sz="5400" dirty="0">
              <a:latin typeface="Barlow" panose="00000500000000000000" pitchFamily="2" charset="0"/>
            </a:endParaRPr>
          </a:p>
        </p:txBody>
      </p:sp>
    </p:spTree>
    <p:extLst>
      <p:ext uri="{BB962C8B-B14F-4D97-AF65-F5344CB8AC3E}">
        <p14:creationId xmlns:p14="http://schemas.microsoft.com/office/powerpoint/2010/main" val="215502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AB57B-9040-120C-EB4D-D3D6C8FF602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81CD3E00-446C-914C-B12F-A17987A06068}"/>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6A79A174-B7CE-4A47-E38D-81330C7C4AC4}"/>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22</a:t>
            </a:fld>
            <a:endParaRPr lang="en-US" dirty="0"/>
          </a:p>
        </p:txBody>
      </p:sp>
      <p:grpSp>
        <p:nvGrpSpPr>
          <p:cNvPr id="14" name="Group 13">
            <a:extLst>
              <a:ext uri="{FF2B5EF4-FFF2-40B4-BE49-F238E27FC236}">
                <a16:creationId xmlns:a16="http://schemas.microsoft.com/office/drawing/2014/main" id="{B5C7043A-9D05-8A09-080B-9548F7515B0A}"/>
              </a:ext>
            </a:extLst>
          </p:cNvPr>
          <p:cNvGrpSpPr/>
          <p:nvPr/>
        </p:nvGrpSpPr>
        <p:grpSpPr>
          <a:xfrm>
            <a:off x="2867560" y="1724891"/>
            <a:ext cx="14815475" cy="7532182"/>
            <a:chOff x="1911707" y="1335532"/>
            <a:chExt cx="9560496" cy="4835849"/>
          </a:xfrm>
        </p:grpSpPr>
        <p:pic>
          <p:nvPicPr>
            <p:cNvPr id="15" name="Picture 14">
              <a:extLst>
                <a:ext uri="{FF2B5EF4-FFF2-40B4-BE49-F238E27FC236}">
                  <a16:creationId xmlns:a16="http://schemas.microsoft.com/office/drawing/2014/main" id="{C35224C5-C52D-71A3-CF01-445E1D9E5211}"/>
                </a:ext>
              </a:extLst>
            </p:cNvPr>
            <p:cNvPicPr>
              <a:picLocks noChangeAspect="1"/>
            </p:cNvPicPr>
            <p:nvPr/>
          </p:nvPicPr>
          <p:blipFill>
            <a:blip r:embed="rId3"/>
            <a:stretch>
              <a:fillRect/>
            </a:stretch>
          </p:blipFill>
          <p:spPr>
            <a:xfrm>
              <a:off x="1911707" y="1335532"/>
              <a:ext cx="6229228" cy="4835849"/>
            </a:xfrm>
            <a:prstGeom prst="rect">
              <a:avLst/>
            </a:prstGeom>
          </p:spPr>
        </p:pic>
        <p:pic>
          <p:nvPicPr>
            <p:cNvPr id="18" name="Picture 17">
              <a:extLst>
                <a:ext uri="{FF2B5EF4-FFF2-40B4-BE49-F238E27FC236}">
                  <a16:creationId xmlns:a16="http://schemas.microsoft.com/office/drawing/2014/main" id="{9733EBD3-9B1E-FF62-2D72-86477F5F65AA}"/>
                </a:ext>
              </a:extLst>
            </p:cNvPr>
            <p:cNvPicPr>
              <a:picLocks noChangeAspect="1"/>
            </p:cNvPicPr>
            <p:nvPr/>
          </p:nvPicPr>
          <p:blipFill>
            <a:blip r:embed="rId4"/>
            <a:stretch>
              <a:fillRect/>
            </a:stretch>
          </p:blipFill>
          <p:spPr>
            <a:xfrm>
              <a:off x="8557146" y="3376959"/>
              <a:ext cx="2915057" cy="2762636"/>
            </a:xfrm>
            <a:prstGeom prst="rect">
              <a:avLst/>
            </a:prstGeom>
          </p:spPr>
        </p:pic>
        <p:cxnSp>
          <p:nvCxnSpPr>
            <p:cNvPr id="19" name="Straight Arrow Connector 18">
              <a:extLst>
                <a:ext uri="{FF2B5EF4-FFF2-40B4-BE49-F238E27FC236}">
                  <a16:creationId xmlns:a16="http://schemas.microsoft.com/office/drawing/2014/main" id="{3CF80E05-0475-9485-CFA1-D8714AC1EC82}"/>
                </a:ext>
              </a:extLst>
            </p:cNvPr>
            <p:cNvCxnSpPr>
              <a:cxnSpLocks/>
            </p:cNvCxnSpPr>
            <p:nvPr/>
          </p:nvCxnSpPr>
          <p:spPr>
            <a:xfrm flipV="1">
              <a:off x="7219665" y="4947749"/>
              <a:ext cx="1337481" cy="507777"/>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itle 226">
            <a:extLst>
              <a:ext uri="{FF2B5EF4-FFF2-40B4-BE49-F238E27FC236}">
                <a16:creationId xmlns:a16="http://schemas.microsoft.com/office/drawing/2014/main" id="{4982A1D1-6F39-6E87-7595-A60223C45DE0}"/>
              </a:ext>
            </a:extLst>
          </p:cNvPr>
          <p:cNvSpPr txBox="1">
            <a:spLocks/>
          </p:cNvSpPr>
          <p:nvPr/>
        </p:nvSpPr>
        <p:spPr>
          <a:xfrm>
            <a:off x="2144936" y="21392"/>
            <a:ext cx="14815475" cy="1418637"/>
          </a:xfrm>
          <a:prstGeom prst="rect">
            <a:avLst/>
          </a:prstGeom>
          <a:effectLst>
            <a:glow rad="127000">
              <a:schemeClr val="accent1"/>
            </a:glow>
            <a:outerShdw blurRad="50800" dist="50800" dir="5400000" sx="1000" sy="1000" algn="ctr" rotWithShape="0">
              <a:srgbClr val="000000"/>
            </a:outerShdw>
          </a:effectLst>
        </p:spPr>
        <p:txBody>
          <a:bodyPr vert="horz" lIns="91440" tIns="45720" rIns="91440" bIns="45720" rtlCol="0" anchor="b">
            <a:noAutofit/>
          </a:bodyPr>
          <a:lstStyle>
            <a:lvl1pPr algn="ctr" defTabSz="685800" rtl="0" eaLnBrk="1" latinLnBrk="0" hangingPunct="1">
              <a:spcBef>
                <a:spcPct val="0"/>
              </a:spcBef>
              <a:buNone/>
              <a:defRPr sz="36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100" dirty="0">
                <a:latin typeface="Barlow" panose="00000500000000000000" pitchFamily="2" charset="0"/>
              </a:rPr>
              <a:t>Accessing tests results </a:t>
            </a:r>
            <a:endParaRPr lang="en-US" sz="5400" dirty="0">
              <a:latin typeface="Barlow" panose="00000500000000000000" pitchFamily="2" charset="0"/>
            </a:endParaRPr>
          </a:p>
        </p:txBody>
      </p:sp>
    </p:spTree>
    <p:extLst>
      <p:ext uri="{BB962C8B-B14F-4D97-AF65-F5344CB8AC3E}">
        <p14:creationId xmlns:p14="http://schemas.microsoft.com/office/powerpoint/2010/main" val="381325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7AEE9-3B42-E999-3A1B-6A8EECBA0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9CC87-A896-0D6A-64CA-DCD8ED64C370}"/>
              </a:ext>
            </a:extLst>
          </p:cNvPr>
          <p:cNvSpPr>
            <a:spLocks noGrp="1"/>
          </p:cNvSpPr>
          <p:nvPr>
            <p:ph type="title"/>
          </p:nvPr>
        </p:nvSpPr>
        <p:spPr>
          <a:xfrm>
            <a:off x="2260599" y="0"/>
            <a:ext cx="14167185" cy="1412904"/>
          </a:xfrm>
        </p:spPr>
        <p:txBody>
          <a:bodyPr>
            <a:normAutofit/>
          </a:bodyPr>
          <a:lstStyle/>
          <a:p>
            <a:r>
              <a:rPr lang="en-US" sz="8000" dirty="0">
                <a:latin typeface="Barlow" panose="00000500000000000000" pitchFamily="2" charset="0"/>
              </a:rPr>
              <a:t>Recovering hardware setups</a:t>
            </a:r>
          </a:p>
        </p:txBody>
      </p:sp>
      <p:sp>
        <p:nvSpPr>
          <p:cNvPr id="6" name="Date Placeholder 5">
            <a:extLst>
              <a:ext uri="{FF2B5EF4-FFF2-40B4-BE49-F238E27FC236}">
                <a16:creationId xmlns:a16="http://schemas.microsoft.com/office/drawing/2014/main" id="{BA5429E3-60C8-EAD4-3ED2-132C27E55338}"/>
              </a:ext>
            </a:extLst>
          </p:cNvPr>
          <p:cNvSpPr>
            <a:spLocks noGrp="1"/>
          </p:cNvSpPr>
          <p:nvPr>
            <p:ph type="dt" sz="half" idx="10"/>
          </p:nvPr>
        </p:nvSpPr>
        <p:spPr>
          <a:xfrm>
            <a:off x="0" y="9745891"/>
            <a:ext cx="1714500" cy="547688"/>
          </a:xfrm>
          <a:prstGeom prst="rect">
            <a:avLst/>
          </a:prstGeom>
        </p:spPr>
        <p:txBody>
          <a:bodyPr vert="horz" lIns="0" tIns="0" rIns="0" bIns="0" rtlCol="0" anchor="ctr" anchorCtr="0"/>
          <a:lstStyle>
            <a:defPPr>
              <a:defRPr lang="en-US"/>
            </a:defPPr>
            <a:lvl1pPr marL="0" algn="l" defTabSz="1371600" rtl="0" eaLnBrk="1" latinLnBrk="0" hangingPunct="1">
              <a:defRPr lang="en-US" sz="1500" i="1" kern="1200" smtClean="0">
                <a:solidFill>
                  <a:srgbClr val="000000"/>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defRPr/>
            </a:pPr>
            <a:fld id="{9719B54C-D9DA-4D7E-9E05-7BF8141EE81C}" type="datetime3">
              <a:rPr lang="en-US" i="0" smtClean="0">
                <a:solidFill>
                  <a:srgbClr val="555659"/>
                </a:solidFill>
              </a:rPr>
              <a:pPr>
                <a:defRPr/>
              </a:pPr>
              <a:t>1 February 2025</a:t>
            </a:fld>
            <a:endParaRPr lang="en-US" dirty="0">
              <a:latin typeface="Arial"/>
            </a:endParaRPr>
          </a:p>
        </p:txBody>
      </p:sp>
      <p:grpSp>
        <p:nvGrpSpPr>
          <p:cNvPr id="25" name="Group 24">
            <a:extLst>
              <a:ext uri="{FF2B5EF4-FFF2-40B4-BE49-F238E27FC236}">
                <a16:creationId xmlns:a16="http://schemas.microsoft.com/office/drawing/2014/main" id="{B140191C-BE11-7790-1F0D-03FFAD30B243}"/>
              </a:ext>
            </a:extLst>
          </p:cNvPr>
          <p:cNvGrpSpPr/>
          <p:nvPr/>
        </p:nvGrpSpPr>
        <p:grpSpPr>
          <a:xfrm>
            <a:off x="4088592" y="1412903"/>
            <a:ext cx="10084608" cy="8504437"/>
            <a:chOff x="2725728" y="867863"/>
            <a:chExt cx="6651772" cy="5743697"/>
          </a:xfrm>
        </p:grpSpPr>
        <p:sp>
          <p:nvSpPr>
            <p:cNvPr id="40" name="TextBox 39">
              <a:extLst>
                <a:ext uri="{FF2B5EF4-FFF2-40B4-BE49-F238E27FC236}">
                  <a16:creationId xmlns:a16="http://schemas.microsoft.com/office/drawing/2014/main" id="{BD7A4537-E30B-3556-C189-6E3FE1564103}"/>
                </a:ext>
              </a:extLst>
            </p:cNvPr>
            <p:cNvSpPr txBox="1"/>
            <p:nvPr/>
          </p:nvSpPr>
          <p:spPr>
            <a:xfrm>
              <a:off x="2725728" y="3310223"/>
              <a:ext cx="4320694" cy="2908513"/>
            </a:xfrm>
            <a:prstGeom prst="rect">
              <a:avLst/>
            </a:prstGeom>
            <a:solidFill>
              <a:schemeClr val="accent3">
                <a:lumMod val="20000"/>
                <a:lumOff val="80000"/>
              </a:schemeClr>
            </a:solidFill>
            <a:ln w="28575">
              <a:solidFill>
                <a:schemeClr val="tx1"/>
              </a:solidFill>
            </a:ln>
          </p:spPr>
          <p:txBody>
            <a:bodyPr wrap="square" lIns="0" tIns="0" rIns="0" bIns="0" rtlCol="0">
              <a:noAutofit/>
            </a:bodyPr>
            <a:lstStyle/>
            <a:p>
              <a:pPr algn="ctr">
                <a:spcBef>
                  <a:spcPts val="1500"/>
                </a:spcBef>
                <a:buClr>
                  <a:srgbClr val="1E4056"/>
                </a:buClr>
                <a:buSzPct val="75000"/>
              </a:pPr>
              <a:r>
                <a:rPr lang="en-US" sz="2400" b="1" dirty="0">
                  <a:solidFill>
                    <a:srgbClr val="000000"/>
                  </a:solidFill>
                </a:rPr>
                <a:t>Starting “Recovering procedure”</a:t>
              </a:r>
            </a:p>
          </p:txBody>
        </p:sp>
        <p:sp>
          <p:nvSpPr>
            <p:cNvPr id="7" name="TextBox 6">
              <a:extLst>
                <a:ext uri="{FF2B5EF4-FFF2-40B4-BE49-F238E27FC236}">
                  <a16:creationId xmlns:a16="http://schemas.microsoft.com/office/drawing/2014/main" id="{6E039723-CBFF-D74A-3198-C91FCBC2106F}"/>
                </a:ext>
              </a:extLst>
            </p:cNvPr>
            <p:cNvSpPr txBox="1"/>
            <p:nvPr/>
          </p:nvSpPr>
          <p:spPr>
            <a:xfrm>
              <a:off x="5676043" y="1660774"/>
              <a:ext cx="2027128" cy="640089"/>
            </a:xfrm>
            <a:prstGeom prst="rect">
              <a:avLst/>
            </a:prstGeom>
            <a:solidFill>
              <a:schemeClr val="accent1">
                <a:lumMod val="20000"/>
                <a:lumOff val="80000"/>
              </a:schemeClr>
            </a:solidFill>
            <a:ln w="28575">
              <a:solidFill>
                <a:schemeClr val="tx1"/>
              </a:solidFill>
            </a:ln>
          </p:spPr>
          <p:txBody>
            <a:bodyPr wrap="square" lIns="0" tIns="0" rIns="0" bIns="0" rtlCol="0">
              <a:noAutofit/>
            </a:bodyPr>
            <a:lstStyle/>
            <a:p>
              <a:pPr indent="83345" algn="ctr">
                <a:spcBef>
                  <a:spcPts val="1500"/>
                </a:spcBef>
                <a:buClr>
                  <a:srgbClr val="1E4056"/>
                </a:buClr>
                <a:buSzPct val="75000"/>
              </a:pPr>
              <a:r>
                <a:rPr lang="en-US" sz="2100" dirty="0">
                  <a:solidFill>
                    <a:srgbClr val="000000"/>
                  </a:solidFill>
                </a:rPr>
                <a:t>Write binaries produced by PRs/commits pushed and hit a physical reboot</a:t>
              </a:r>
            </a:p>
          </p:txBody>
        </p:sp>
        <p:sp>
          <p:nvSpPr>
            <p:cNvPr id="12" name="TextBox 11">
              <a:extLst>
                <a:ext uri="{FF2B5EF4-FFF2-40B4-BE49-F238E27FC236}">
                  <a16:creationId xmlns:a16="http://schemas.microsoft.com/office/drawing/2014/main" id="{78FAB4AD-F90C-3740-0A08-9C8496E66818}"/>
                </a:ext>
              </a:extLst>
            </p:cNvPr>
            <p:cNvSpPr txBox="1"/>
            <p:nvPr/>
          </p:nvSpPr>
          <p:spPr>
            <a:xfrm>
              <a:off x="2940913" y="5018744"/>
              <a:ext cx="1947015" cy="1086382"/>
            </a:xfrm>
            <a:prstGeom prst="rect">
              <a:avLst/>
            </a:prstGeom>
            <a:solidFill>
              <a:schemeClr val="accent4">
                <a:lumMod val="40000"/>
                <a:lumOff val="60000"/>
              </a:schemeClr>
            </a:solidFill>
            <a:ln w="28575">
              <a:solidFill>
                <a:schemeClr val="tx1"/>
              </a:solidFill>
            </a:ln>
          </p:spPr>
          <p:txBody>
            <a:bodyPr wrap="square" lIns="0" tIns="0" rIns="0" bIns="0" rtlCol="0">
              <a:noAutofit/>
            </a:bodyPr>
            <a:lstStyle/>
            <a:p>
              <a:pPr indent="83345" algn="ctr">
                <a:spcBef>
                  <a:spcPts val="1500"/>
                </a:spcBef>
                <a:buClr>
                  <a:srgbClr val="1E4056"/>
                </a:buClr>
                <a:buSzPct val="75000"/>
              </a:pPr>
              <a:r>
                <a:rPr lang="en-US" sz="2100" dirty="0">
                  <a:solidFill>
                    <a:srgbClr val="000000"/>
                  </a:solidFill>
                </a:rPr>
                <a:t>HW setups got broken</a:t>
              </a:r>
            </a:p>
            <a:p>
              <a:pPr indent="83345" algn="ctr">
                <a:spcBef>
                  <a:spcPts val="1500"/>
                </a:spcBef>
                <a:buClr>
                  <a:srgbClr val="1E4056"/>
                </a:buClr>
                <a:buSzPct val="75000"/>
              </a:pPr>
              <a:r>
                <a:rPr lang="en-US" sz="2100" b="1" i="1" dirty="0">
                  <a:solidFill>
                    <a:srgbClr val="000000"/>
                  </a:solidFill>
                </a:rPr>
                <a:t>*Single situation that requires manual intervention</a:t>
              </a:r>
            </a:p>
          </p:txBody>
        </p:sp>
        <p:sp>
          <p:nvSpPr>
            <p:cNvPr id="22" name="Content Placeholder 17">
              <a:extLst>
                <a:ext uri="{FF2B5EF4-FFF2-40B4-BE49-F238E27FC236}">
                  <a16:creationId xmlns:a16="http://schemas.microsoft.com/office/drawing/2014/main" id="{355FDF2F-12C4-376E-9EA5-16399A3BB987}"/>
                </a:ext>
              </a:extLst>
            </p:cNvPr>
            <p:cNvSpPr txBox="1">
              <a:spLocks/>
            </p:cNvSpPr>
            <p:nvPr/>
          </p:nvSpPr>
          <p:spPr>
            <a:xfrm>
              <a:off x="5410052" y="2457762"/>
              <a:ext cx="440836" cy="407111"/>
            </a:xfrm>
            <a:prstGeom prst="rect">
              <a:avLst/>
            </a:prstGeom>
          </p:spPr>
          <p:txBody>
            <a:bodyPr vert="horz" lIns="0" tIns="0" rIns="0" bIns="0" rtlCol="0" anchor="ctr" anchorCtr="0">
              <a:normAutofit/>
            </a:bodyPr>
            <a:lstStyle>
              <a:lvl1pPr marL="228600" indent="-228600" algn="l" defTabSz="457200" rtl="0" eaLnBrk="1" latinLnBrk="0" hangingPunct="1">
                <a:spcBef>
                  <a:spcPts val="1000"/>
                </a:spcBef>
                <a:buClr>
                  <a:schemeClr val="bg2"/>
                </a:buClr>
                <a:buSzPct val="6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b="1" dirty="0">
                  <a:solidFill>
                    <a:schemeClr val="accent2">
                      <a:lumMod val="75000"/>
                    </a:schemeClr>
                  </a:solidFill>
                </a:rPr>
                <a:t>NO</a:t>
              </a:r>
            </a:p>
          </p:txBody>
        </p:sp>
        <p:sp>
          <p:nvSpPr>
            <p:cNvPr id="24" name="Content Placeholder 17">
              <a:extLst>
                <a:ext uri="{FF2B5EF4-FFF2-40B4-BE49-F238E27FC236}">
                  <a16:creationId xmlns:a16="http://schemas.microsoft.com/office/drawing/2014/main" id="{893FFC2E-181F-8EDF-04D1-1DC82F51DD0F}"/>
                </a:ext>
              </a:extLst>
            </p:cNvPr>
            <p:cNvSpPr txBox="1">
              <a:spLocks/>
            </p:cNvSpPr>
            <p:nvPr/>
          </p:nvSpPr>
          <p:spPr>
            <a:xfrm>
              <a:off x="7611368" y="2432751"/>
              <a:ext cx="440836" cy="407111"/>
            </a:xfrm>
            <a:prstGeom prst="rect">
              <a:avLst/>
            </a:prstGeom>
          </p:spPr>
          <p:txBody>
            <a:bodyPr vert="horz" lIns="0" tIns="0" rIns="0" bIns="0" rtlCol="0" anchor="ctr" anchorCtr="0">
              <a:normAutofit/>
            </a:bodyPr>
            <a:lstStyle>
              <a:lvl1pPr marL="228600" indent="-228600" algn="l" defTabSz="457200" rtl="0" eaLnBrk="1" latinLnBrk="0" hangingPunct="1">
                <a:spcBef>
                  <a:spcPts val="1000"/>
                </a:spcBef>
                <a:buClr>
                  <a:schemeClr val="bg2"/>
                </a:buClr>
                <a:buSzPct val="6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b="1" dirty="0">
                  <a:solidFill>
                    <a:schemeClr val="accent2">
                      <a:lumMod val="75000"/>
                    </a:schemeClr>
                  </a:solidFill>
                </a:rPr>
                <a:t>YES</a:t>
              </a:r>
            </a:p>
          </p:txBody>
        </p:sp>
        <p:sp>
          <p:nvSpPr>
            <p:cNvPr id="29" name="Arrow: Down 28">
              <a:extLst>
                <a:ext uri="{FF2B5EF4-FFF2-40B4-BE49-F238E27FC236}">
                  <a16:creationId xmlns:a16="http://schemas.microsoft.com/office/drawing/2014/main" id="{6B6D6DDA-45FE-E577-8638-15E19A8E5121}"/>
                </a:ext>
              </a:extLst>
            </p:cNvPr>
            <p:cNvSpPr/>
            <p:nvPr/>
          </p:nvSpPr>
          <p:spPr>
            <a:xfrm>
              <a:off x="6511112" y="1502360"/>
              <a:ext cx="230176" cy="163573"/>
            </a:xfrm>
            <a:prstGeom prst="downArrow">
              <a:avLst/>
            </a:prstGeom>
            <a:solidFill>
              <a:schemeClr val="bg1"/>
            </a:solidFill>
            <a:ln>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38" name="TextBox 37">
              <a:extLst>
                <a:ext uri="{FF2B5EF4-FFF2-40B4-BE49-F238E27FC236}">
                  <a16:creationId xmlns:a16="http://schemas.microsoft.com/office/drawing/2014/main" id="{F3F9B1BB-B3DF-674B-F00E-C6F8B5749E53}"/>
                </a:ext>
              </a:extLst>
            </p:cNvPr>
            <p:cNvSpPr txBox="1"/>
            <p:nvPr/>
          </p:nvSpPr>
          <p:spPr>
            <a:xfrm>
              <a:off x="4083690" y="3619049"/>
              <a:ext cx="1573355" cy="498867"/>
            </a:xfrm>
            <a:prstGeom prst="rect">
              <a:avLst/>
            </a:prstGeom>
            <a:solidFill>
              <a:schemeClr val="accent1">
                <a:lumMod val="20000"/>
                <a:lumOff val="80000"/>
              </a:schemeClr>
            </a:solidFill>
            <a:ln w="28575">
              <a:solidFill>
                <a:schemeClr val="tx1"/>
              </a:solidFill>
            </a:ln>
          </p:spPr>
          <p:txBody>
            <a:bodyPr wrap="square" lIns="0" tIns="0" rIns="0" bIns="0" rtlCol="0">
              <a:noAutofit/>
            </a:bodyPr>
            <a:lstStyle/>
            <a:p>
              <a:pPr algn="ctr">
                <a:spcBef>
                  <a:spcPts val="1500"/>
                </a:spcBef>
                <a:buClr>
                  <a:srgbClr val="1E4056"/>
                </a:buClr>
                <a:buSzPct val="75000"/>
              </a:pPr>
              <a:r>
                <a:rPr lang="en-US" sz="2100" dirty="0">
                  <a:solidFill>
                    <a:srgbClr val="000000"/>
                  </a:solidFill>
                </a:rPr>
                <a:t>Write again “golden files” and reboot</a:t>
              </a:r>
            </a:p>
          </p:txBody>
        </p:sp>
        <p:sp>
          <p:nvSpPr>
            <p:cNvPr id="41" name="TextBox 40">
              <a:extLst>
                <a:ext uri="{FF2B5EF4-FFF2-40B4-BE49-F238E27FC236}">
                  <a16:creationId xmlns:a16="http://schemas.microsoft.com/office/drawing/2014/main" id="{04AF22F3-A612-76CD-75B8-F7D7BDDDA2D9}"/>
                </a:ext>
              </a:extLst>
            </p:cNvPr>
            <p:cNvSpPr txBox="1"/>
            <p:nvPr/>
          </p:nvSpPr>
          <p:spPr>
            <a:xfrm>
              <a:off x="5676043" y="867863"/>
              <a:ext cx="2048664" cy="640089"/>
            </a:xfrm>
            <a:prstGeom prst="rect">
              <a:avLst/>
            </a:prstGeom>
            <a:solidFill>
              <a:srgbClr val="00B0F0"/>
            </a:solidFill>
            <a:ln w="28575">
              <a:solidFill>
                <a:schemeClr val="tx1"/>
              </a:solidFill>
            </a:ln>
          </p:spPr>
          <p:txBody>
            <a:bodyPr wrap="square" lIns="0" tIns="0" rIns="0" bIns="0" rtlCol="0">
              <a:noAutofit/>
            </a:bodyPr>
            <a:lstStyle/>
            <a:p>
              <a:pPr algn="ctr">
                <a:spcBef>
                  <a:spcPts val="1500"/>
                </a:spcBef>
                <a:buClr>
                  <a:srgbClr val="1E4056"/>
                </a:buClr>
                <a:buSzPct val="75000"/>
              </a:pPr>
              <a:r>
                <a:rPr lang="en-US" sz="2400" dirty="0">
                  <a:solidFill>
                    <a:srgbClr val="000000"/>
                  </a:solidFill>
                </a:rPr>
                <a:t>Start with a valid setup (“golden boot files”) </a:t>
              </a:r>
            </a:p>
          </p:txBody>
        </p:sp>
        <p:sp>
          <p:nvSpPr>
            <p:cNvPr id="42" name="Arrow: Down 41">
              <a:extLst>
                <a:ext uri="{FF2B5EF4-FFF2-40B4-BE49-F238E27FC236}">
                  <a16:creationId xmlns:a16="http://schemas.microsoft.com/office/drawing/2014/main" id="{F4B956C2-760C-CAC6-2614-6D8FACF3FEBB}"/>
                </a:ext>
              </a:extLst>
            </p:cNvPr>
            <p:cNvSpPr/>
            <p:nvPr/>
          </p:nvSpPr>
          <p:spPr>
            <a:xfrm>
              <a:off x="6524319" y="2296859"/>
              <a:ext cx="216969" cy="205232"/>
            </a:xfrm>
            <a:prstGeom prst="downArrow">
              <a:avLst/>
            </a:prstGeom>
            <a:solidFill>
              <a:schemeClr val="bg1"/>
            </a:solidFill>
            <a:ln>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45" name="TextBox 44">
              <a:extLst>
                <a:ext uri="{FF2B5EF4-FFF2-40B4-BE49-F238E27FC236}">
                  <a16:creationId xmlns:a16="http://schemas.microsoft.com/office/drawing/2014/main" id="{02E65996-326D-C35B-28AE-8449FBDC421F}"/>
                </a:ext>
              </a:extLst>
            </p:cNvPr>
            <p:cNvSpPr txBox="1"/>
            <p:nvPr/>
          </p:nvSpPr>
          <p:spPr>
            <a:xfrm>
              <a:off x="5120709" y="1671057"/>
              <a:ext cx="509761" cy="617349"/>
            </a:xfrm>
            <a:prstGeom prst="rect">
              <a:avLst/>
            </a:prstGeom>
            <a:noFill/>
          </p:spPr>
          <p:txBody>
            <a:bodyPr wrap="square" lIns="0" tIns="0" rIns="0" bIns="0" rtlCol="0">
              <a:noAutofit/>
            </a:bodyPr>
            <a:lstStyle/>
            <a:p>
              <a:pPr algn="ctr">
                <a:spcBef>
                  <a:spcPts val="1500"/>
                </a:spcBef>
                <a:buClr>
                  <a:srgbClr val="1E4056"/>
                </a:buClr>
                <a:buSzPct val="75000"/>
              </a:pPr>
              <a:r>
                <a:rPr lang="en-US" sz="1800" b="1" dirty="0"/>
                <a:t>With UART or SSH </a:t>
              </a:r>
              <a:endParaRPr lang="en-US" sz="3000" b="1" dirty="0"/>
            </a:p>
          </p:txBody>
        </p:sp>
        <p:sp>
          <p:nvSpPr>
            <p:cNvPr id="48" name="TextBox 47">
              <a:extLst>
                <a:ext uri="{FF2B5EF4-FFF2-40B4-BE49-F238E27FC236}">
                  <a16:creationId xmlns:a16="http://schemas.microsoft.com/office/drawing/2014/main" id="{77160851-AE4E-5B1F-152B-46BD027AA06B}"/>
                </a:ext>
              </a:extLst>
            </p:cNvPr>
            <p:cNvSpPr txBox="1"/>
            <p:nvPr/>
          </p:nvSpPr>
          <p:spPr>
            <a:xfrm>
              <a:off x="3271780" y="3619171"/>
              <a:ext cx="725923" cy="549688"/>
            </a:xfrm>
            <a:prstGeom prst="rect">
              <a:avLst/>
            </a:prstGeom>
            <a:noFill/>
          </p:spPr>
          <p:txBody>
            <a:bodyPr wrap="square" lIns="0" tIns="0" rIns="0" bIns="0" rtlCol="0">
              <a:noAutofit/>
            </a:bodyPr>
            <a:lstStyle/>
            <a:p>
              <a:pPr algn="ctr">
                <a:spcBef>
                  <a:spcPts val="1500"/>
                </a:spcBef>
                <a:buClr>
                  <a:srgbClr val="1E4056"/>
                </a:buClr>
                <a:buSzPct val="75000"/>
              </a:pPr>
              <a:r>
                <a:rPr lang="en-US" sz="1800" b="1" dirty="0"/>
                <a:t>Use JTAG or USB SD Card MUX</a:t>
              </a:r>
              <a:endParaRPr lang="en-US" sz="3000" b="1" dirty="0"/>
            </a:p>
          </p:txBody>
        </p:sp>
        <p:sp>
          <p:nvSpPr>
            <p:cNvPr id="3" name="Diamond 2">
              <a:extLst>
                <a:ext uri="{FF2B5EF4-FFF2-40B4-BE49-F238E27FC236}">
                  <a16:creationId xmlns:a16="http://schemas.microsoft.com/office/drawing/2014/main" id="{CE736215-0F0E-BE43-2614-887EFB98E1E6}"/>
                </a:ext>
              </a:extLst>
            </p:cNvPr>
            <p:cNvSpPr/>
            <p:nvPr/>
          </p:nvSpPr>
          <p:spPr>
            <a:xfrm>
              <a:off x="5499823" y="2518706"/>
              <a:ext cx="2278045" cy="617349"/>
            </a:xfrm>
            <a:prstGeom prst="diamond">
              <a:avLst/>
            </a:prstGeom>
            <a:ln w="28575"/>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sz="4050" dirty="0">
                <a:solidFill>
                  <a:srgbClr val="000000"/>
                </a:solidFill>
              </a:endParaRPr>
            </a:p>
            <a:p>
              <a:pPr algn="ctr"/>
              <a:r>
                <a:rPr lang="en-US" sz="2100" dirty="0">
                  <a:solidFill>
                    <a:srgbClr val="000000"/>
                  </a:solidFill>
                </a:rPr>
                <a:t>Does the board </a:t>
              </a:r>
            </a:p>
            <a:p>
              <a:pPr algn="ctr"/>
              <a:r>
                <a:rPr lang="en-US" sz="2100" dirty="0">
                  <a:solidFill>
                    <a:srgbClr val="000000"/>
                  </a:solidFill>
                </a:rPr>
                <a:t>booted fine?</a:t>
              </a:r>
            </a:p>
            <a:p>
              <a:pPr algn="ctr"/>
              <a:endParaRPr lang="en-US" sz="4050" dirty="0"/>
            </a:p>
          </p:txBody>
        </p:sp>
        <p:sp>
          <p:nvSpPr>
            <p:cNvPr id="8" name="Arrow: Bent 7">
              <a:extLst>
                <a:ext uri="{FF2B5EF4-FFF2-40B4-BE49-F238E27FC236}">
                  <a16:creationId xmlns:a16="http://schemas.microsoft.com/office/drawing/2014/main" id="{97D0A8D5-230F-3470-9709-0E9F79DA010B}"/>
                </a:ext>
              </a:extLst>
            </p:cNvPr>
            <p:cNvSpPr/>
            <p:nvPr/>
          </p:nvSpPr>
          <p:spPr>
            <a:xfrm rot="16200000" flipH="1">
              <a:off x="4852872" y="2548225"/>
              <a:ext cx="557870" cy="1030725"/>
            </a:xfrm>
            <a:prstGeom prst="bentArrow">
              <a:avLst>
                <a:gd name="adj1" fmla="val 18499"/>
                <a:gd name="adj2" fmla="val 25000"/>
                <a:gd name="adj3" fmla="val 25000"/>
                <a:gd name="adj4" fmla="val 4375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tx1"/>
                </a:solidFill>
              </a:endParaRPr>
            </a:p>
          </p:txBody>
        </p:sp>
        <p:sp>
          <p:nvSpPr>
            <p:cNvPr id="9" name="Arrow: Bent 8">
              <a:extLst>
                <a:ext uri="{FF2B5EF4-FFF2-40B4-BE49-F238E27FC236}">
                  <a16:creationId xmlns:a16="http://schemas.microsoft.com/office/drawing/2014/main" id="{236F8E84-ED2B-A9D8-D558-E43C3943CCBB}"/>
                </a:ext>
              </a:extLst>
            </p:cNvPr>
            <p:cNvSpPr/>
            <p:nvPr/>
          </p:nvSpPr>
          <p:spPr>
            <a:xfrm rot="16200000" flipH="1" flipV="1">
              <a:off x="7877474" y="2521938"/>
              <a:ext cx="592250" cy="1091062"/>
            </a:xfrm>
            <a:prstGeom prst="bentArrow">
              <a:avLst>
                <a:gd name="adj1" fmla="val 18499"/>
                <a:gd name="adj2" fmla="val 25000"/>
                <a:gd name="adj3" fmla="val 25000"/>
                <a:gd name="adj4" fmla="val 4375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tx1"/>
                </a:solidFill>
              </a:endParaRPr>
            </a:p>
          </p:txBody>
        </p:sp>
        <p:sp>
          <p:nvSpPr>
            <p:cNvPr id="10" name="TextBox 9">
              <a:extLst>
                <a:ext uri="{FF2B5EF4-FFF2-40B4-BE49-F238E27FC236}">
                  <a16:creationId xmlns:a16="http://schemas.microsoft.com/office/drawing/2014/main" id="{5535D075-6A0C-E55B-E508-F936CA401664}"/>
                </a:ext>
              </a:extLst>
            </p:cNvPr>
            <p:cNvSpPr txBox="1"/>
            <p:nvPr/>
          </p:nvSpPr>
          <p:spPr>
            <a:xfrm>
              <a:off x="7724707" y="3383445"/>
              <a:ext cx="1652792" cy="462212"/>
            </a:xfrm>
            <a:prstGeom prst="rect">
              <a:avLst/>
            </a:prstGeom>
            <a:solidFill>
              <a:schemeClr val="accent1">
                <a:lumMod val="20000"/>
                <a:lumOff val="80000"/>
              </a:schemeClr>
            </a:solidFill>
            <a:ln w="28575">
              <a:solidFill>
                <a:schemeClr val="tx1"/>
              </a:solidFill>
            </a:ln>
          </p:spPr>
          <p:txBody>
            <a:bodyPr wrap="square" lIns="0" tIns="0" rIns="0" bIns="0" rtlCol="0">
              <a:noAutofit/>
            </a:bodyPr>
            <a:lstStyle/>
            <a:p>
              <a:pPr indent="83345" algn="ctr">
                <a:spcBef>
                  <a:spcPts val="1500"/>
                </a:spcBef>
                <a:buClr>
                  <a:srgbClr val="1E4056"/>
                </a:buClr>
                <a:buSzPct val="75000"/>
              </a:pPr>
              <a:r>
                <a:rPr lang="en-US" sz="2100" dirty="0">
                  <a:solidFill>
                    <a:srgbClr val="000000"/>
                  </a:solidFill>
                </a:rPr>
                <a:t>Sanity check to verify the board booted fine</a:t>
              </a:r>
            </a:p>
            <a:p>
              <a:pPr indent="83345" algn="ctr">
                <a:spcBef>
                  <a:spcPts val="1500"/>
                </a:spcBef>
                <a:buClr>
                  <a:srgbClr val="1E4056"/>
                </a:buClr>
                <a:buSzPct val="75000"/>
              </a:pPr>
              <a:endParaRPr lang="en-US" sz="2100" dirty="0">
                <a:solidFill>
                  <a:srgbClr val="000000"/>
                </a:solidFill>
              </a:endParaRPr>
            </a:p>
          </p:txBody>
        </p:sp>
        <p:sp>
          <p:nvSpPr>
            <p:cNvPr id="17" name="TextBox 16">
              <a:extLst>
                <a:ext uri="{FF2B5EF4-FFF2-40B4-BE49-F238E27FC236}">
                  <a16:creationId xmlns:a16="http://schemas.microsoft.com/office/drawing/2014/main" id="{A041652A-AB33-9698-8E3E-9E6ECF8A2F8E}"/>
                </a:ext>
              </a:extLst>
            </p:cNvPr>
            <p:cNvSpPr txBox="1"/>
            <p:nvPr/>
          </p:nvSpPr>
          <p:spPr>
            <a:xfrm>
              <a:off x="7703170" y="5405751"/>
              <a:ext cx="1631255" cy="462212"/>
            </a:xfrm>
            <a:prstGeom prst="rect">
              <a:avLst/>
            </a:prstGeom>
            <a:solidFill>
              <a:schemeClr val="accent1">
                <a:lumMod val="20000"/>
                <a:lumOff val="80000"/>
              </a:schemeClr>
            </a:solidFill>
            <a:ln w="28575">
              <a:solidFill>
                <a:schemeClr val="tx1"/>
              </a:solidFill>
            </a:ln>
          </p:spPr>
          <p:txBody>
            <a:bodyPr wrap="square" lIns="0" tIns="0" rIns="0" bIns="0" rtlCol="0">
              <a:noAutofit/>
            </a:bodyPr>
            <a:lstStyle/>
            <a:p>
              <a:pPr indent="83345" algn="ctr">
                <a:spcBef>
                  <a:spcPts val="1500"/>
                </a:spcBef>
                <a:buClr>
                  <a:srgbClr val="1E4056"/>
                </a:buClr>
                <a:buSzPct val="75000"/>
              </a:pPr>
              <a:r>
                <a:rPr lang="en-US" sz="2100" dirty="0">
                  <a:solidFill>
                    <a:srgbClr val="000000"/>
                  </a:solidFill>
                </a:rPr>
                <a:t>Run python automated tests</a:t>
              </a:r>
            </a:p>
            <a:p>
              <a:pPr indent="83345" algn="ctr">
                <a:spcBef>
                  <a:spcPts val="1500"/>
                </a:spcBef>
                <a:buClr>
                  <a:srgbClr val="1E4056"/>
                </a:buClr>
                <a:buSzPct val="75000"/>
              </a:pPr>
              <a:endParaRPr lang="en-US" sz="2100" dirty="0">
                <a:solidFill>
                  <a:srgbClr val="000000"/>
                </a:solidFill>
              </a:endParaRPr>
            </a:p>
          </p:txBody>
        </p:sp>
        <p:sp>
          <p:nvSpPr>
            <p:cNvPr id="18" name="Arrow: Down 17">
              <a:extLst>
                <a:ext uri="{FF2B5EF4-FFF2-40B4-BE49-F238E27FC236}">
                  <a16:creationId xmlns:a16="http://schemas.microsoft.com/office/drawing/2014/main" id="{9AFAD6C6-4851-6A27-0732-7F6737BC6861}"/>
                </a:ext>
              </a:extLst>
            </p:cNvPr>
            <p:cNvSpPr/>
            <p:nvPr/>
          </p:nvSpPr>
          <p:spPr>
            <a:xfrm>
              <a:off x="8442618" y="3864317"/>
              <a:ext cx="216969" cy="205232"/>
            </a:xfrm>
            <a:prstGeom prst="downArrow">
              <a:avLst/>
            </a:prstGeom>
            <a:solidFill>
              <a:schemeClr val="bg1"/>
            </a:solidFill>
            <a:ln>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33" name="TextBox 32">
              <a:extLst>
                <a:ext uri="{FF2B5EF4-FFF2-40B4-BE49-F238E27FC236}">
                  <a16:creationId xmlns:a16="http://schemas.microsoft.com/office/drawing/2014/main" id="{92F2FE01-9A2B-FC73-E9BE-3F5BE9CDA62E}"/>
                </a:ext>
              </a:extLst>
            </p:cNvPr>
            <p:cNvSpPr txBox="1"/>
            <p:nvPr/>
          </p:nvSpPr>
          <p:spPr>
            <a:xfrm>
              <a:off x="5686845" y="3117972"/>
              <a:ext cx="1851041" cy="194591"/>
            </a:xfrm>
            <a:prstGeom prst="rect">
              <a:avLst/>
            </a:prstGeom>
            <a:noFill/>
          </p:spPr>
          <p:txBody>
            <a:bodyPr wrap="square" lIns="0" tIns="0" rIns="0" bIns="0" rtlCol="0">
              <a:noAutofit/>
            </a:bodyPr>
            <a:lstStyle/>
            <a:p>
              <a:pPr algn="ctr">
                <a:spcBef>
                  <a:spcPts val="1500"/>
                </a:spcBef>
                <a:buClr>
                  <a:srgbClr val="1E4056"/>
                </a:buClr>
                <a:buSzPct val="75000"/>
              </a:pPr>
              <a:r>
                <a:rPr lang="en-US" sz="1800" b="1" dirty="0"/>
                <a:t>Check with  UART or SSH </a:t>
              </a:r>
              <a:endParaRPr lang="en-US" sz="3000" b="1" dirty="0"/>
            </a:p>
          </p:txBody>
        </p:sp>
        <p:sp>
          <p:nvSpPr>
            <p:cNvPr id="34" name="Diamond 33">
              <a:extLst>
                <a:ext uri="{FF2B5EF4-FFF2-40B4-BE49-F238E27FC236}">
                  <a16:creationId xmlns:a16="http://schemas.microsoft.com/office/drawing/2014/main" id="{A869F9E7-681D-F9E9-E315-300DDF182746}"/>
                </a:ext>
              </a:extLst>
            </p:cNvPr>
            <p:cNvSpPr/>
            <p:nvPr/>
          </p:nvSpPr>
          <p:spPr>
            <a:xfrm>
              <a:off x="3624909" y="4325278"/>
              <a:ext cx="2278045" cy="617349"/>
            </a:xfrm>
            <a:prstGeom prst="diamond">
              <a:avLst/>
            </a:prstGeom>
            <a:ln w="28575"/>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US" sz="4050" dirty="0">
                <a:solidFill>
                  <a:srgbClr val="000000"/>
                </a:solidFill>
              </a:endParaRPr>
            </a:p>
            <a:p>
              <a:pPr algn="ctr"/>
              <a:r>
                <a:rPr lang="en-US" sz="2100" dirty="0">
                  <a:solidFill>
                    <a:srgbClr val="000000"/>
                  </a:solidFill>
                </a:rPr>
                <a:t>Does the board </a:t>
              </a:r>
            </a:p>
            <a:p>
              <a:pPr algn="ctr"/>
              <a:r>
                <a:rPr lang="en-US" sz="2100" dirty="0">
                  <a:solidFill>
                    <a:srgbClr val="000000"/>
                  </a:solidFill>
                </a:rPr>
                <a:t>booted fine?</a:t>
              </a:r>
            </a:p>
            <a:p>
              <a:pPr algn="ctr"/>
              <a:endParaRPr lang="en-US" sz="4050" dirty="0"/>
            </a:p>
          </p:txBody>
        </p:sp>
        <p:sp>
          <p:nvSpPr>
            <p:cNvPr id="51" name="Arrow: Down 50">
              <a:extLst>
                <a:ext uri="{FF2B5EF4-FFF2-40B4-BE49-F238E27FC236}">
                  <a16:creationId xmlns:a16="http://schemas.microsoft.com/office/drawing/2014/main" id="{0291E3AF-E699-5104-CCBA-E72298307B28}"/>
                </a:ext>
              </a:extLst>
            </p:cNvPr>
            <p:cNvSpPr/>
            <p:nvPr/>
          </p:nvSpPr>
          <p:spPr>
            <a:xfrm>
              <a:off x="4632701" y="4138322"/>
              <a:ext cx="230176" cy="163573"/>
            </a:xfrm>
            <a:prstGeom prst="downArrow">
              <a:avLst/>
            </a:prstGeom>
            <a:solidFill>
              <a:schemeClr val="bg1"/>
            </a:solidFill>
            <a:ln>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52" name="Arrow: Bent 51">
              <a:extLst>
                <a:ext uri="{FF2B5EF4-FFF2-40B4-BE49-F238E27FC236}">
                  <a16:creationId xmlns:a16="http://schemas.microsoft.com/office/drawing/2014/main" id="{FF917569-6FF3-48F0-101C-F3EC56690DA3}"/>
                </a:ext>
              </a:extLst>
            </p:cNvPr>
            <p:cNvSpPr/>
            <p:nvPr/>
          </p:nvSpPr>
          <p:spPr>
            <a:xfrm rot="16200000" flipH="1">
              <a:off x="3264446" y="4559109"/>
              <a:ext cx="433095" cy="500232"/>
            </a:xfrm>
            <a:prstGeom prst="bentArrow">
              <a:avLst>
                <a:gd name="adj1" fmla="val 18499"/>
                <a:gd name="adj2" fmla="val 25000"/>
                <a:gd name="adj3" fmla="val 25000"/>
                <a:gd name="adj4" fmla="val 4375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tx1"/>
                </a:solidFill>
              </a:endParaRPr>
            </a:p>
          </p:txBody>
        </p:sp>
        <p:sp>
          <p:nvSpPr>
            <p:cNvPr id="53" name="TextBox 52">
              <a:extLst>
                <a:ext uri="{FF2B5EF4-FFF2-40B4-BE49-F238E27FC236}">
                  <a16:creationId xmlns:a16="http://schemas.microsoft.com/office/drawing/2014/main" id="{F4CAB511-C48F-372C-D4C9-690267C032BC}"/>
                </a:ext>
              </a:extLst>
            </p:cNvPr>
            <p:cNvSpPr txBox="1"/>
            <p:nvPr/>
          </p:nvSpPr>
          <p:spPr>
            <a:xfrm>
              <a:off x="5059165" y="5025773"/>
              <a:ext cx="1851041" cy="445781"/>
            </a:xfrm>
            <a:prstGeom prst="rect">
              <a:avLst/>
            </a:prstGeom>
            <a:solidFill>
              <a:schemeClr val="accent1">
                <a:lumMod val="20000"/>
                <a:lumOff val="80000"/>
              </a:schemeClr>
            </a:solidFill>
            <a:ln w="28575">
              <a:solidFill>
                <a:schemeClr val="tx1"/>
              </a:solidFill>
            </a:ln>
          </p:spPr>
          <p:txBody>
            <a:bodyPr wrap="square" lIns="0" tIns="0" rIns="0" bIns="0" rtlCol="0">
              <a:noAutofit/>
            </a:bodyPr>
            <a:lstStyle/>
            <a:p>
              <a:pPr indent="83345" algn="ctr">
                <a:spcBef>
                  <a:spcPts val="1500"/>
                </a:spcBef>
                <a:buClr>
                  <a:srgbClr val="1E4056"/>
                </a:buClr>
                <a:buSzPct val="75000"/>
              </a:pPr>
              <a:r>
                <a:rPr lang="en-US" sz="2100" dirty="0">
                  <a:solidFill>
                    <a:srgbClr val="000000"/>
                  </a:solidFill>
                </a:rPr>
                <a:t>Sanity check verify that the board booted fine</a:t>
              </a:r>
            </a:p>
          </p:txBody>
        </p:sp>
        <p:sp>
          <p:nvSpPr>
            <p:cNvPr id="54" name="Arrow: Bent 53">
              <a:extLst>
                <a:ext uri="{FF2B5EF4-FFF2-40B4-BE49-F238E27FC236}">
                  <a16:creationId xmlns:a16="http://schemas.microsoft.com/office/drawing/2014/main" id="{FA83D102-FA49-B451-0348-11D5C7E15E17}"/>
                </a:ext>
              </a:extLst>
            </p:cNvPr>
            <p:cNvSpPr/>
            <p:nvPr/>
          </p:nvSpPr>
          <p:spPr>
            <a:xfrm rot="5400000">
              <a:off x="5755785" y="4536153"/>
              <a:ext cx="395949" cy="500232"/>
            </a:xfrm>
            <a:prstGeom prst="bentArrow">
              <a:avLst>
                <a:gd name="adj1" fmla="val 18499"/>
                <a:gd name="adj2" fmla="val 25000"/>
                <a:gd name="adj3" fmla="val 25000"/>
                <a:gd name="adj4" fmla="val 4375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solidFill>
                  <a:schemeClr val="tx1"/>
                </a:solidFill>
              </a:endParaRPr>
            </a:p>
          </p:txBody>
        </p:sp>
        <p:sp>
          <p:nvSpPr>
            <p:cNvPr id="4" name="Arrow: Down 3">
              <a:extLst>
                <a:ext uri="{FF2B5EF4-FFF2-40B4-BE49-F238E27FC236}">
                  <a16:creationId xmlns:a16="http://schemas.microsoft.com/office/drawing/2014/main" id="{FE885D37-021C-01E3-A069-2C04DA960872}"/>
                </a:ext>
              </a:extLst>
            </p:cNvPr>
            <p:cNvSpPr/>
            <p:nvPr/>
          </p:nvSpPr>
          <p:spPr>
            <a:xfrm>
              <a:off x="6020039" y="5497256"/>
              <a:ext cx="151921" cy="155010"/>
            </a:xfrm>
            <a:prstGeom prst="downArrow">
              <a:avLst/>
            </a:prstGeom>
            <a:solidFill>
              <a:schemeClr val="bg1"/>
            </a:solidFill>
            <a:ln>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11" name="TextBox 10">
              <a:extLst>
                <a:ext uri="{FF2B5EF4-FFF2-40B4-BE49-F238E27FC236}">
                  <a16:creationId xmlns:a16="http://schemas.microsoft.com/office/drawing/2014/main" id="{3DE6E583-40FA-33A1-0B27-9415E3E1D319}"/>
                </a:ext>
              </a:extLst>
            </p:cNvPr>
            <p:cNvSpPr txBox="1"/>
            <p:nvPr/>
          </p:nvSpPr>
          <p:spPr>
            <a:xfrm>
              <a:off x="5056806" y="6355273"/>
              <a:ext cx="4320694" cy="256287"/>
            </a:xfrm>
            <a:prstGeom prst="rect">
              <a:avLst/>
            </a:prstGeom>
            <a:solidFill>
              <a:schemeClr val="accent2">
                <a:lumMod val="60000"/>
                <a:lumOff val="40000"/>
              </a:schemeClr>
            </a:solidFill>
            <a:ln w="28575">
              <a:solidFill>
                <a:schemeClr val="tx1"/>
              </a:solidFill>
            </a:ln>
          </p:spPr>
          <p:txBody>
            <a:bodyPr wrap="square" lIns="0" tIns="0" rIns="0" bIns="0" rtlCol="0">
              <a:noAutofit/>
            </a:bodyPr>
            <a:lstStyle/>
            <a:p>
              <a:pPr indent="83345" algn="ctr">
                <a:spcBef>
                  <a:spcPts val="1500"/>
                </a:spcBef>
                <a:buClr>
                  <a:srgbClr val="1E4056"/>
                </a:buClr>
                <a:buSzPct val="75000"/>
              </a:pPr>
              <a:r>
                <a:rPr lang="en-US" sz="2100" dirty="0">
                  <a:solidFill>
                    <a:srgbClr val="000000"/>
                  </a:solidFill>
                </a:rPr>
                <a:t>Publish results to GitHub as a GIST</a:t>
              </a:r>
            </a:p>
          </p:txBody>
        </p:sp>
        <p:sp>
          <p:nvSpPr>
            <p:cNvPr id="14" name="TextBox 13">
              <a:extLst>
                <a:ext uri="{FF2B5EF4-FFF2-40B4-BE49-F238E27FC236}">
                  <a16:creationId xmlns:a16="http://schemas.microsoft.com/office/drawing/2014/main" id="{148AE7CD-4116-8C84-BDA5-BCCA86677F64}"/>
                </a:ext>
              </a:extLst>
            </p:cNvPr>
            <p:cNvSpPr txBox="1"/>
            <p:nvPr/>
          </p:nvSpPr>
          <p:spPr>
            <a:xfrm>
              <a:off x="5059164" y="5661465"/>
              <a:ext cx="1851041" cy="462212"/>
            </a:xfrm>
            <a:prstGeom prst="rect">
              <a:avLst/>
            </a:prstGeom>
            <a:solidFill>
              <a:schemeClr val="accent3">
                <a:lumMod val="40000"/>
                <a:lumOff val="60000"/>
              </a:schemeClr>
            </a:solidFill>
            <a:ln w="28575">
              <a:solidFill>
                <a:schemeClr val="tx1"/>
              </a:solidFill>
            </a:ln>
          </p:spPr>
          <p:txBody>
            <a:bodyPr wrap="square" lIns="0" tIns="0" rIns="0" bIns="0" rtlCol="0">
              <a:noAutofit/>
            </a:bodyPr>
            <a:lstStyle/>
            <a:p>
              <a:pPr indent="83345" algn="ctr">
                <a:spcBef>
                  <a:spcPts val="1500"/>
                </a:spcBef>
                <a:buClr>
                  <a:srgbClr val="1E4056"/>
                </a:buClr>
                <a:buSzPct val="75000"/>
              </a:pPr>
              <a:r>
                <a:rPr lang="en-US" sz="2100" dirty="0">
                  <a:solidFill>
                    <a:srgbClr val="000000"/>
                  </a:solidFill>
                </a:rPr>
                <a:t>New changes broke the booting flow</a:t>
              </a:r>
            </a:p>
            <a:p>
              <a:pPr indent="83345" algn="ctr">
                <a:spcBef>
                  <a:spcPts val="1500"/>
                </a:spcBef>
                <a:buClr>
                  <a:srgbClr val="1E4056"/>
                </a:buClr>
                <a:buSzPct val="75000"/>
              </a:pPr>
              <a:endParaRPr lang="en-US" sz="2100" dirty="0">
                <a:solidFill>
                  <a:srgbClr val="000000"/>
                </a:solidFill>
              </a:endParaRPr>
            </a:p>
          </p:txBody>
        </p:sp>
        <p:sp>
          <p:nvSpPr>
            <p:cNvPr id="15" name="TextBox 14">
              <a:extLst>
                <a:ext uri="{FF2B5EF4-FFF2-40B4-BE49-F238E27FC236}">
                  <a16:creationId xmlns:a16="http://schemas.microsoft.com/office/drawing/2014/main" id="{D895CC0C-A58B-BEA1-84F5-3E0B56456E84}"/>
                </a:ext>
              </a:extLst>
            </p:cNvPr>
            <p:cNvSpPr txBox="1"/>
            <p:nvPr/>
          </p:nvSpPr>
          <p:spPr>
            <a:xfrm>
              <a:off x="7703170" y="4089697"/>
              <a:ext cx="1652792" cy="1061083"/>
            </a:xfrm>
            <a:prstGeom prst="rect">
              <a:avLst/>
            </a:prstGeom>
            <a:solidFill>
              <a:schemeClr val="accent1">
                <a:lumMod val="20000"/>
                <a:lumOff val="80000"/>
              </a:schemeClr>
            </a:solidFill>
            <a:ln w="28575">
              <a:solidFill>
                <a:schemeClr val="tx1"/>
              </a:solidFill>
            </a:ln>
          </p:spPr>
          <p:txBody>
            <a:bodyPr wrap="square" lIns="0" tIns="0" rIns="0" bIns="0" rtlCol="0">
              <a:noAutofit/>
            </a:bodyPr>
            <a:lstStyle/>
            <a:p>
              <a:pPr indent="83345" algn="ctr">
                <a:spcBef>
                  <a:spcPts val="1500"/>
                </a:spcBef>
                <a:buClr>
                  <a:srgbClr val="1E4056"/>
                </a:buClr>
                <a:buSzPct val="75000"/>
              </a:pPr>
              <a:r>
                <a:rPr lang="en-US" sz="2100" dirty="0">
                  <a:solidFill>
                    <a:srgbClr val="000000"/>
                  </a:solidFill>
                </a:rPr>
                <a:t>New changes didn’t affect the booting. Overwrite “golden boot files” with latest ones that passes.</a:t>
              </a:r>
            </a:p>
            <a:p>
              <a:pPr indent="83345" algn="ctr">
                <a:spcBef>
                  <a:spcPts val="1500"/>
                </a:spcBef>
                <a:buClr>
                  <a:srgbClr val="1E4056"/>
                </a:buClr>
                <a:buSzPct val="75000"/>
              </a:pPr>
              <a:endParaRPr lang="en-US" sz="2100" dirty="0">
                <a:solidFill>
                  <a:srgbClr val="000000"/>
                </a:solidFill>
              </a:endParaRPr>
            </a:p>
            <a:p>
              <a:pPr indent="83345" algn="ctr">
                <a:spcBef>
                  <a:spcPts val="1500"/>
                </a:spcBef>
                <a:buClr>
                  <a:srgbClr val="1E4056"/>
                </a:buClr>
                <a:buSzPct val="75000"/>
              </a:pPr>
              <a:endParaRPr lang="en-US" sz="2100" dirty="0">
                <a:solidFill>
                  <a:srgbClr val="000000"/>
                </a:solidFill>
              </a:endParaRPr>
            </a:p>
          </p:txBody>
        </p:sp>
        <p:sp>
          <p:nvSpPr>
            <p:cNvPr id="16" name="Arrow: Down 15">
              <a:extLst>
                <a:ext uri="{FF2B5EF4-FFF2-40B4-BE49-F238E27FC236}">
                  <a16:creationId xmlns:a16="http://schemas.microsoft.com/office/drawing/2014/main" id="{8F8B7928-83BC-78C6-0C77-AD4D11A59BE9}"/>
                </a:ext>
              </a:extLst>
            </p:cNvPr>
            <p:cNvSpPr/>
            <p:nvPr/>
          </p:nvSpPr>
          <p:spPr>
            <a:xfrm>
              <a:off x="8442618" y="5863173"/>
              <a:ext cx="216969" cy="462212"/>
            </a:xfrm>
            <a:prstGeom prst="downArrow">
              <a:avLst/>
            </a:prstGeom>
            <a:solidFill>
              <a:schemeClr val="bg1"/>
            </a:solidFill>
            <a:ln>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19" name="Content Placeholder 17">
              <a:extLst>
                <a:ext uri="{FF2B5EF4-FFF2-40B4-BE49-F238E27FC236}">
                  <a16:creationId xmlns:a16="http://schemas.microsoft.com/office/drawing/2014/main" id="{471F32C7-2534-6D01-D84F-698120252312}"/>
                </a:ext>
              </a:extLst>
            </p:cNvPr>
            <p:cNvSpPr txBox="1">
              <a:spLocks/>
            </p:cNvSpPr>
            <p:nvPr/>
          </p:nvSpPr>
          <p:spPr>
            <a:xfrm>
              <a:off x="3565431" y="4265386"/>
              <a:ext cx="440836" cy="407111"/>
            </a:xfrm>
            <a:prstGeom prst="rect">
              <a:avLst/>
            </a:prstGeom>
          </p:spPr>
          <p:txBody>
            <a:bodyPr vert="horz" lIns="0" tIns="0" rIns="0" bIns="0" rtlCol="0" anchor="ctr" anchorCtr="0">
              <a:normAutofit/>
            </a:bodyPr>
            <a:lstStyle>
              <a:lvl1pPr marL="228600" indent="-228600" algn="l" defTabSz="457200" rtl="0" eaLnBrk="1" latinLnBrk="0" hangingPunct="1">
                <a:spcBef>
                  <a:spcPts val="1000"/>
                </a:spcBef>
                <a:buClr>
                  <a:schemeClr val="bg2"/>
                </a:buClr>
                <a:buSzPct val="6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b="1" dirty="0">
                  <a:solidFill>
                    <a:schemeClr val="accent2">
                      <a:lumMod val="75000"/>
                    </a:schemeClr>
                  </a:solidFill>
                </a:rPr>
                <a:t>NO</a:t>
              </a:r>
            </a:p>
          </p:txBody>
        </p:sp>
        <p:sp>
          <p:nvSpPr>
            <p:cNvPr id="20" name="Content Placeholder 17">
              <a:extLst>
                <a:ext uri="{FF2B5EF4-FFF2-40B4-BE49-F238E27FC236}">
                  <a16:creationId xmlns:a16="http://schemas.microsoft.com/office/drawing/2014/main" id="{31C01F14-29A8-3509-B099-F617CEBE68C4}"/>
                </a:ext>
              </a:extLst>
            </p:cNvPr>
            <p:cNvSpPr txBox="1">
              <a:spLocks/>
            </p:cNvSpPr>
            <p:nvPr/>
          </p:nvSpPr>
          <p:spPr>
            <a:xfrm>
              <a:off x="5682536" y="4248169"/>
              <a:ext cx="440836" cy="407111"/>
            </a:xfrm>
            <a:prstGeom prst="rect">
              <a:avLst/>
            </a:prstGeom>
          </p:spPr>
          <p:txBody>
            <a:bodyPr vert="horz" lIns="0" tIns="0" rIns="0" bIns="0" rtlCol="0" anchor="ctr" anchorCtr="0">
              <a:normAutofit/>
            </a:bodyPr>
            <a:lstStyle>
              <a:lvl1pPr marL="228600" indent="-228600" algn="l" defTabSz="457200" rtl="0" eaLnBrk="1" latinLnBrk="0" hangingPunct="1">
                <a:spcBef>
                  <a:spcPts val="1000"/>
                </a:spcBef>
                <a:buClr>
                  <a:schemeClr val="bg2"/>
                </a:buClr>
                <a:buSzPct val="6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b="1" dirty="0">
                  <a:solidFill>
                    <a:schemeClr val="accent2">
                      <a:lumMod val="75000"/>
                    </a:schemeClr>
                  </a:solidFill>
                </a:rPr>
                <a:t>YES</a:t>
              </a:r>
            </a:p>
          </p:txBody>
        </p:sp>
        <p:sp>
          <p:nvSpPr>
            <p:cNvPr id="21" name="Arrow: Down 20">
              <a:extLst>
                <a:ext uri="{FF2B5EF4-FFF2-40B4-BE49-F238E27FC236}">
                  <a16:creationId xmlns:a16="http://schemas.microsoft.com/office/drawing/2014/main" id="{4F09D700-E8F4-6D5E-35BE-DECF8645C102}"/>
                </a:ext>
              </a:extLst>
            </p:cNvPr>
            <p:cNvSpPr/>
            <p:nvPr/>
          </p:nvSpPr>
          <p:spPr>
            <a:xfrm>
              <a:off x="8432926" y="5141872"/>
              <a:ext cx="226661" cy="250690"/>
            </a:xfrm>
            <a:prstGeom prst="downArrow">
              <a:avLst/>
            </a:prstGeom>
            <a:solidFill>
              <a:schemeClr val="bg1"/>
            </a:solidFill>
            <a:ln>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sp>
          <p:nvSpPr>
            <p:cNvPr id="23" name="Arrow: Down 22">
              <a:extLst>
                <a:ext uri="{FF2B5EF4-FFF2-40B4-BE49-F238E27FC236}">
                  <a16:creationId xmlns:a16="http://schemas.microsoft.com/office/drawing/2014/main" id="{5831D3C6-7460-9DD9-CA84-C56E8F31BAC1}"/>
                </a:ext>
              </a:extLst>
            </p:cNvPr>
            <p:cNvSpPr/>
            <p:nvPr/>
          </p:nvSpPr>
          <p:spPr>
            <a:xfrm>
              <a:off x="5955480" y="6123677"/>
              <a:ext cx="242444" cy="231596"/>
            </a:xfrm>
            <a:prstGeom prst="downArrow">
              <a:avLst/>
            </a:prstGeom>
            <a:solidFill>
              <a:schemeClr val="bg1"/>
            </a:solidFill>
            <a:ln>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a:p>
          </p:txBody>
        </p:sp>
      </p:grpSp>
      <p:sp>
        <p:nvSpPr>
          <p:cNvPr id="13" name="Slide Number Placeholder 17">
            <a:extLst>
              <a:ext uri="{FF2B5EF4-FFF2-40B4-BE49-F238E27FC236}">
                <a16:creationId xmlns:a16="http://schemas.microsoft.com/office/drawing/2014/main" id="{797D9C1E-53CB-311E-21E7-B2B8ED160F99}"/>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23</a:t>
            </a:fld>
            <a:endParaRPr lang="en-US" dirty="0"/>
          </a:p>
        </p:txBody>
      </p:sp>
    </p:spTree>
    <p:extLst>
      <p:ext uri="{BB962C8B-B14F-4D97-AF65-F5344CB8AC3E}">
        <p14:creationId xmlns:p14="http://schemas.microsoft.com/office/powerpoint/2010/main" val="312816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7977C-A02D-B391-FEDF-7CFC17CF4364}"/>
            </a:ext>
          </a:extLst>
        </p:cNvPr>
        <p:cNvGrpSpPr/>
        <p:nvPr/>
      </p:nvGrpSpPr>
      <p:grpSpPr>
        <a:xfrm>
          <a:off x="0" y="0"/>
          <a:ext cx="0" cy="0"/>
          <a:chOff x="0" y="0"/>
          <a:chExt cx="0" cy="0"/>
        </a:xfrm>
      </p:grpSpPr>
      <p:sp>
        <p:nvSpPr>
          <p:cNvPr id="19" name="Arrow: Down 18">
            <a:extLst>
              <a:ext uri="{FF2B5EF4-FFF2-40B4-BE49-F238E27FC236}">
                <a16:creationId xmlns:a16="http://schemas.microsoft.com/office/drawing/2014/main" id="{A3BF89F4-893C-625D-9A74-38523B4938D5}"/>
              </a:ext>
            </a:extLst>
          </p:cNvPr>
          <p:cNvSpPr/>
          <p:nvPr/>
        </p:nvSpPr>
        <p:spPr>
          <a:xfrm rot="16200000">
            <a:off x="4649471" y="3640514"/>
            <a:ext cx="885393" cy="1426568"/>
          </a:xfrm>
          <a:prstGeom prst="downArrow">
            <a:avLst>
              <a:gd name="adj1" fmla="val 77616"/>
              <a:gd name="adj2" fmla="val 58969"/>
            </a:avLst>
          </a:prstGeom>
          <a:gradFill>
            <a:gsLst>
              <a:gs pos="100000">
                <a:schemeClr val="accent4"/>
              </a:gs>
              <a:gs pos="0">
                <a:schemeClr val="accent4">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227" name="Title 226">
            <a:extLst>
              <a:ext uri="{FF2B5EF4-FFF2-40B4-BE49-F238E27FC236}">
                <a16:creationId xmlns:a16="http://schemas.microsoft.com/office/drawing/2014/main" id="{505B2EF2-1898-0465-CBDD-5401F324008F}"/>
              </a:ext>
            </a:extLst>
          </p:cNvPr>
          <p:cNvSpPr>
            <a:spLocks noGrp="1"/>
          </p:cNvSpPr>
          <p:nvPr>
            <p:ph type="title"/>
          </p:nvPr>
        </p:nvSpPr>
        <p:spPr>
          <a:xfrm>
            <a:off x="2144936" y="-20172"/>
            <a:ext cx="14815475" cy="1418637"/>
          </a:xfrm>
          <a:effectLst>
            <a:glow rad="127000">
              <a:schemeClr val="accent1"/>
            </a:glow>
            <a:outerShdw blurRad="50800" dist="50800" dir="5400000" sx="1000" sy="1000" algn="ctr" rotWithShape="0">
              <a:srgbClr val="000000"/>
            </a:outerShdw>
          </a:effectLst>
        </p:spPr>
        <p:txBody>
          <a:bodyPr>
            <a:noAutofit/>
          </a:bodyPr>
          <a:lstStyle/>
          <a:p>
            <a:pPr algn="ctr"/>
            <a:r>
              <a:rPr lang="en-US" sz="8100" dirty="0">
                <a:latin typeface="Barlow" panose="00000500000000000000" pitchFamily="2" charset="0"/>
              </a:rPr>
              <a:t>Hardware Test Harness Design</a:t>
            </a:r>
            <a:endParaRPr lang="en-US" sz="8100" b="1" dirty="0">
              <a:latin typeface="Barlow" panose="00000500000000000000" pitchFamily="2" charset="0"/>
            </a:endParaRPr>
          </a:p>
        </p:txBody>
      </p:sp>
      <p:sp>
        <p:nvSpPr>
          <p:cNvPr id="6" name="Date Placeholder 5">
            <a:extLst>
              <a:ext uri="{FF2B5EF4-FFF2-40B4-BE49-F238E27FC236}">
                <a16:creationId xmlns:a16="http://schemas.microsoft.com/office/drawing/2014/main" id="{10393116-91B9-B0FA-33F1-BD990C7AAA54}"/>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59B9F58D-1F50-C1E9-E1DC-89F7B4949DEB}"/>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24</a:t>
            </a:fld>
            <a:endParaRPr lang="en-US" dirty="0"/>
          </a:p>
        </p:txBody>
      </p:sp>
      <p:grpSp>
        <p:nvGrpSpPr>
          <p:cNvPr id="26" name="Group 25">
            <a:extLst>
              <a:ext uri="{FF2B5EF4-FFF2-40B4-BE49-F238E27FC236}">
                <a16:creationId xmlns:a16="http://schemas.microsoft.com/office/drawing/2014/main" id="{682BA12D-5748-E837-7999-F0504E9B9E44}"/>
              </a:ext>
            </a:extLst>
          </p:cNvPr>
          <p:cNvGrpSpPr/>
          <p:nvPr/>
        </p:nvGrpSpPr>
        <p:grpSpPr>
          <a:xfrm>
            <a:off x="2735782" y="1717438"/>
            <a:ext cx="13290947" cy="8325728"/>
            <a:chOff x="1823854" y="1144958"/>
            <a:chExt cx="8860631" cy="5550485"/>
          </a:xfrm>
        </p:grpSpPr>
        <p:grpSp>
          <p:nvGrpSpPr>
            <p:cNvPr id="4" name="Group 3">
              <a:extLst>
                <a:ext uri="{FF2B5EF4-FFF2-40B4-BE49-F238E27FC236}">
                  <a16:creationId xmlns:a16="http://schemas.microsoft.com/office/drawing/2014/main" id="{49ADDDA8-4E9D-07B1-81FC-6049B35AFFFE}"/>
                </a:ext>
              </a:extLst>
            </p:cNvPr>
            <p:cNvGrpSpPr/>
            <p:nvPr/>
          </p:nvGrpSpPr>
          <p:grpSpPr>
            <a:xfrm>
              <a:off x="1823854" y="1144958"/>
              <a:ext cx="8860631" cy="5550485"/>
              <a:chOff x="1823854" y="1144958"/>
              <a:chExt cx="8860631" cy="5550485"/>
            </a:xfrm>
          </p:grpSpPr>
          <p:sp>
            <p:nvSpPr>
              <p:cNvPr id="11" name="Arrow: Down 10">
                <a:extLst>
                  <a:ext uri="{FF2B5EF4-FFF2-40B4-BE49-F238E27FC236}">
                    <a16:creationId xmlns:a16="http://schemas.microsoft.com/office/drawing/2014/main" id="{3EE66175-93EA-2E37-D424-58361F0B5656}"/>
                  </a:ext>
                </a:extLst>
              </p:cNvPr>
              <p:cNvSpPr/>
              <p:nvPr/>
            </p:nvSpPr>
            <p:spPr>
              <a:xfrm rot="5400000">
                <a:off x="3727422" y="5316624"/>
                <a:ext cx="590262" cy="1668699"/>
              </a:xfrm>
              <a:prstGeom prst="downArrow">
                <a:avLst>
                  <a:gd name="adj1" fmla="val 77616"/>
                  <a:gd name="adj2" fmla="val 58969"/>
                </a:avLst>
              </a:prstGeom>
              <a:gradFill>
                <a:gsLst>
                  <a:gs pos="100000">
                    <a:srgbClr val="2B9348"/>
                  </a:gs>
                  <a:gs pos="0">
                    <a:srgbClr val="D9ED9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grpSp>
            <p:nvGrpSpPr>
              <p:cNvPr id="332" name="Group 331">
                <a:extLst>
                  <a:ext uri="{FF2B5EF4-FFF2-40B4-BE49-F238E27FC236}">
                    <a16:creationId xmlns:a16="http://schemas.microsoft.com/office/drawing/2014/main" id="{54C3B563-4789-709E-ABE4-D0BA570D6094}"/>
                  </a:ext>
                </a:extLst>
              </p:cNvPr>
              <p:cNvGrpSpPr/>
              <p:nvPr/>
            </p:nvGrpSpPr>
            <p:grpSpPr>
              <a:xfrm>
                <a:off x="1823854" y="1144958"/>
                <a:ext cx="8860631" cy="5550485"/>
                <a:chOff x="2590772" y="1159706"/>
                <a:chExt cx="8860631" cy="5550485"/>
              </a:xfrm>
            </p:grpSpPr>
            <p:grpSp>
              <p:nvGrpSpPr>
                <p:cNvPr id="2" name="Group 1">
                  <a:extLst>
                    <a:ext uri="{FF2B5EF4-FFF2-40B4-BE49-F238E27FC236}">
                      <a16:creationId xmlns:a16="http://schemas.microsoft.com/office/drawing/2014/main" id="{7CD28C4C-39DE-747B-BCA7-A01F96B1DE24}"/>
                    </a:ext>
                  </a:extLst>
                </p:cNvPr>
                <p:cNvGrpSpPr/>
                <p:nvPr/>
              </p:nvGrpSpPr>
              <p:grpSpPr>
                <a:xfrm>
                  <a:off x="2590772" y="1204382"/>
                  <a:ext cx="8710566" cy="5505809"/>
                  <a:chOff x="2987921" y="913051"/>
                  <a:chExt cx="7255418" cy="4599553"/>
                </a:xfrm>
              </p:grpSpPr>
              <p:grpSp>
                <p:nvGrpSpPr>
                  <p:cNvPr id="8" name="Group 7">
                    <a:extLst>
                      <a:ext uri="{FF2B5EF4-FFF2-40B4-BE49-F238E27FC236}">
                        <a16:creationId xmlns:a16="http://schemas.microsoft.com/office/drawing/2014/main" id="{16E6FDFF-5AE6-0688-17B0-B81C3EE8F953}"/>
                      </a:ext>
                    </a:extLst>
                  </p:cNvPr>
                  <p:cNvGrpSpPr/>
                  <p:nvPr/>
                </p:nvGrpSpPr>
                <p:grpSpPr>
                  <a:xfrm>
                    <a:off x="2987921" y="913051"/>
                    <a:ext cx="7255418" cy="4599553"/>
                    <a:chOff x="3070360" y="814308"/>
                    <a:chExt cx="7255418" cy="4599553"/>
                  </a:xfrm>
                </p:grpSpPr>
                <p:pic>
                  <p:nvPicPr>
                    <p:cNvPr id="10" name="Picture 9" descr="A green and white rectangular object with four outlets&#10;&#10;Description automatically generated with medium confidence">
                      <a:extLst>
                        <a:ext uri="{FF2B5EF4-FFF2-40B4-BE49-F238E27FC236}">
                          <a16:creationId xmlns:a16="http://schemas.microsoft.com/office/drawing/2014/main" id="{9AA17FB6-8E3A-1269-3550-5000C7519BB5}"/>
                        </a:ext>
                      </a:extLst>
                    </p:cNvPr>
                    <p:cNvPicPr>
                      <a:picLocks noChangeAspect="1"/>
                    </p:cNvPicPr>
                    <p:nvPr/>
                  </p:nvPicPr>
                  <p:blipFill>
                    <a:blip r:embed="rId3"/>
                    <a:srcRect t="31532" r="2878" b="35443"/>
                    <a:stretch/>
                  </p:blipFill>
                  <p:spPr>
                    <a:xfrm>
                      <a:off x="8605867" y="4026481"/>
                      <a:ext cx="1350593" cy="459253"/>
                    </a:xfrm>
                    <a:prstGeom prst="rect">
                      <a:avLst/>
                    </a:prstGeom>
                  </p:spPr>
                </p:pic>
                <p:pic>
                  <p:nvPicPr>
                    <p:cNvPr id="12" name="Picture 11" descr="A blue device with green lights&#10;&#10;Description automatically generated">
                      <a:extLst>
                        <a:ext uri="{FF2B5EF4-FFF2-40B4-BE49-F238E27FC236}">
                          <a16:creationId xmlns:a16="http://schemas.microsoft.com/office/drawing/2014/main" id="{1CF1E62A-B22D-07CF-38C0-8082F8CD77E7}"/>
                        </a:ext>
                      </a:extLst>
                    </p:cNvPr>
                    <p:cNvPicPr>
                      <a:picLocks noChangeAspect="1"/>
                    </p:cNvPicPr>
                    <p:nvPr/>
                  </p:nvPicPr>
                  <p:blipFill>
                    <a:blip r:embed="rId4"/>
                    <a:stretch>
                      <a:fillRect/>
                    </a:stretch>
                  </p:blipFill>
                  <p:spPr>
                    <a:xfrm>
                      <a:off x="8676684" y="1415470"/>
                      <a:ext cx="1401889" cy="1058192"/>
                    </a:xfrm>
                    <a:prstGeom prst="rect">
                      <a:avLst/>
                    </a:prstGeom>
                  </p:spPr>
                </p:pic>
                <p:grpSp>
                  <p:nvGrpSpPr>
                    <p:cNvPr id="15" name="Group 14">
                      <a:extLst>
                        <a:ext uri="{FF2B5EF4-FFF2-40B4-BE49-F238E27FC236}">
                          <a16:creationId xmlns:a16="http://schemas.microsoft.com/office/drawing/2014/main" id="{714E6449-9AB8-5280-0E1C-8A6F301F8419}"/>
                        </a:ext>
                      </a:extLst>
                    </p:cNvPr>
                    <p:cNvGrpSpPr/>
                    <p:nvPr/>
                  </p:nvGrpSpPr>
                  <p:grpSpPr>
                    <a:xfrm>
                      <a:off x="3070360" y="814308"/>
                      <a:ext cx="7255418" cy="4599553"/>
                      <a:chOff x="2099203" y="1095403"/>
                      <a:chExt cx="7554936" cy="4794037"/>
                    </a:xfrm>
                  </p:grpSpPr>
                  <p:pic>
                    <p:nvPicPr>
                      <p:cNvPr id="30" name="Picture 29">
                        <a:extLst>
                          <a:ext uri="{FF2B5EF4-FFF2-40B4-BE49-F238E27FC236}">
                            <a16:creationId xmlns:a16="http://schemas.microsoft.com/office/drawing/2014/main" id="{AAC7A8ED-CD68-E507-A284-82B70941AFF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291" b="93960" l="18363" r="86062">
                                    <a14:foregroundMark x1="54867" y1="10291" x2="54867" y2="10291"/>
                                    <a14:foregroundMark x1="48894" y1="82774" x2="48894" y2="82774"/>
                                    <a14:foregroundMark x1="58186" y1="89709" x2="58186" y2="89709"/>
                                    <a14:foregroundMark x1="63496" y1="74944" x2="63496" y2="74944"/>
                                    <a14:foregroundMark x1="56637" y1="86130" x2="56637" y2="86130"/>
                                    <a14:foregroundMark x1="81416" y1="69799" x2="81416" y2="69799"/>
                                    <a14:foregroundMark x1="71903" y1="78523" x2="71903" y2="78523"/>
                                    <a14:foregroundMark x1="75442" y1="78523" x2="75442" y2="78523"/>
                                    <a14:foregroundMark x1="76991" y1="75839" x2="76991" y2="75839"/>
                                    <a14:foregroundMark x1="76991" y1="72483" x2="76991" y2="72483"/>
                                    <a14:foregroundMark x1="75442" y1="74273" x2="75442" y2="74273"/>
                                    <a14:foregroundMark x1="53982" y1="68233" x2="57522" y2="91499"/>
                                    <a14:foregroundMark x1="45575" y1="70694" x2="53097" y2="90604"/>
                                    <a14:foregroundMark x1="52212" y1="89709" x2="52212" y2="89709"/>
                                    <a14:foregroundMark x1="50664" y1="93960" x2="53982" y2="93065"/>
                                    <a14:foregroundMark x1="77876" y1="75839" x2="77876" y2="75839"/>
                                    <a14:foregroundMark x1="66814" y1="71588" x2="79646" y2="76734"/>
                                  </a14:backgroundRemoval>
                                </a14:imgEffect>
                              </a14:imgLayer>
                            </a14:imgProps>
                          </a:ext>
                        </a:extLst>
                      </a:blip>
                      <a:srcRect l="9959" t="3839" r="5314"/>
                      <a:stretch/>
                    </p:blipFill>
                    <p:spPr>
                      <a:xfrm>
                        <a:off x="2467725" y="2050316"/>
                        <a:ext cx="934096" cy="1048425"/>
                      </a:xfrm>
                      <a:prstGeom prst="rect">
                        <a:avLst/>
                      </a:prstGeom>
                    </p:spPr>
                  </p:pic>
                  <p:grpSp>
                    <p:nvGrpSpPr>
                      <p:cNvPr id="231" name="Group 230">
                        <a:extLst>
                          <a:ext uri="{FF2B5EF4-FFF2-40B4-BE49-F238E27FC236}">
                            <a16:creationId xmlns:a16="http://schemas.microsoft.com/office/drawing/2014/main" id="{405D1124-8A6E-84E3-C5C2-0EAAD550EC0B}"/>
                          </a:ext>
                        </a:extLst>
                      </p:cNvPr>
                      <p:cNvGrpSpPr/>
                      <p:nvPr/>
                    </p:nvGrpSpPr>
                    <p:grpSpPr>
                      <a:xfrm>
                        <a:off x="2159437" y="1144698"/>
                        <a:ext cx="1426219" cy="701536"/>
                        <a:chOff x="2121956" y="796375"/>
                        <a:chExt cx="1675444" cy="824122"/>
                      </a:xfrm>
                    </p:grpSpPr>
                    <p:sp>
                      <p:nvSpPr>
                        <p:cNvPr id="320" name="Rectangle: Folded Corner 319">
                          <a:extLst>
                            <a:ext uri="{FF2B5EF4-FFF2-40B4-BE49-F238E27FC236}">
                              <a16:creationId xmlns:a16="http://schemas.microsoft.com/office/drawing/2014/main" id="{546D9054-1ADF-876E-B786-A0FE160B5AE0}"/>
                            </a:ext>
                          </a:extLst>
                        </p:cNvPr>
                        <p:cNvSpPr/>
                        <p:nvPr/>
                      </p:nvSpPr>
                      <p:spPr>
                        <a:xfrm>
                          <a:off x="2121956" y="796375"/>
                          <a:ext cx="1503215" cy="699816"/>
                        </a:xfrm>
                        <a:prstGeom prst="foldedCorner">
                          <a:avLst/>
                        </a:prstGeom>
                        <a:solidFill>
                          <a:srgbClr val="7400B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defRPr/>
                          </a:pPr>
                          <a:endParaRPr lang="en-US" sz="2100">
                            <a:solidFill>
                              <a:prstClr val="white"/>
                            </a:solidFill>
                            <a:latin typeface="Arial" panose="020B0604020202020204" pitchFamily="34" charset="0"/>
                            <a:cs typeface="Arial" panose="020B0604020202020204" pitchFamily="34" charset="0"/>
                          </a:endParaRPr>
                        </a:p>
                      </p:txBody>
                    </p:sp>
                    <p:sp>
                      <p:nvSpPr>
                        <p:cNvPr id="321" name="Rectangle: Folded Corner 320">
                          <a:extLst>
                            <a:ext uri="{FF2B5EF4-FFF2-40B4-BE49-F238E27FC236}">
                              <a16:creationId xmlns:a16="http://schemas.microsoft.com/office/drawing/2014/main" id="{87BCEB8D-827F-A9ED-0938-0B76E71627EB}"/>
                            </a:ext>
                          </a:extLst>
                        </p:cNvPr>
                        <p:cNvSpPr/>
                        <p:nvPr/>
                      </p:nvSpPr>
                      <p:spPr>
                        <a:xfrm>
                          <a:off x="2209787" y="864182"/>
                          <a:ext cx="1503216" cy="699811"/>
                        </a:xfrm>
                        <a:prstGeom prst="foldedCorner">
                          <a:avLst/>
                        </a:prstGeom>
                        <a:solidFill>
                          <a:srgbClr val="6930C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defRPr/>
                          </a:pPr>
                          <a:endParaRPr lang="en-US" sz="2100">
                            <a:solidFill>
                              <a:prstClr val="white"/>
                            </a:solidFill>
                            <a:latin typeface="Arial" panose="020B0604020202020204" pitchFamily="34" charset="0"/>
                            <a:cs typeface="Arial" panose="020B0604020202020204" pitchFamily="34" charset="0"/>
                          </a:endParaRPr>
                        </a:p>
                      </p:txBody>
                    </p:sp>
                    <p:sp>
                      <p:nvSpPr>
                        <p:cNvPr id="322" name="Rectangle: Folded Corner 321">
                          <a:extLst>
                            <a:ext uri="{FF2B5EF4-FFF2-40B4-BE49-F238E27FC236}">
                              <a16:creationId xmlns:a16="http://schemas.microsoft.com/office/drawing/2014/main" id="{30539900-8E2C-63C6-6BBF-80B097E7C52A}"/>
                            </a:ext>
                          </a:extLst>
                        </p:cNvPr>
                        <p:cNvSpPr/>
                        <p:nvPr/>
                      </p:nvSpPr>
                      <p:spPr>
                        <a:xfrm>
                          <a:off x="2294184" y="920685"/>
                          <a:ext cx="1503216" cy="699812"/>
                        </a:xfrm>
                        <a:prstGeom prst="foldedCorner">
                          <a:avLst/>
                        </a:prstGeom>
                        <a:solidFill>
                          <a:srgbClr val="5E60C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defRPr/>
                          </a:pPr>
                          <a:r>
                            <a:rPr lang="en-US" sz="2100" b="1" dirty="0">
                              <a:solidFill>
                                <a:prstClr val="white"/>
                              </a:solidFill>
                              <a:latin typeface="Arial" panose="020B0604020202020204" pitchFamily="34" charset="0"/>
                              <a:cs typeface="Arial" panose="020B0604020202020204" pitchFamily="34" charset="0"/>
                            </a:rPr>
                            <a:t>Jenkins File /</a:t>
                          </a:r>
                        </a:p>
                        <a:p>
                          <a:pPr algn="ctr" defTabSz="1371600">
                            <a:defRPr/>
                          </a:pPr>
                          <a:r>
                            <a:rPr lang="en-US" sz="2100" b="1" dirty="0">
                              <a:solidFill>
                                <a:prstClr val="white"/>
                              </a:solidFill>
                              <a:latin typeface="Arial" panose="020B0604020202020204" pitchFamily="34" charset="0"/>
                              <a:cs typeface="Arial" panose="020B0604020202020204" pitchFamily="34" charset="0"/>
                            </a:rPr>
                            <a:t>Test Pipeline</a:t>
                          </a:r>
                        </a:p>
                      </p:txBody>
                    </p:sp>
                  </p:grpSp>
                  <p:pic>
                    <p:nvPicPr>
                      <p:cNvPr id="235" name="Picture 234" descr="Shape&#10;&#10;Description automatically generated">
                        <a:extLst>
                          <a:ext uri="{FF2B5EF4-FFF2-40B4-BE49-F238E27FC236}">
                            <a16:creationId xmlns:a16="http://schemas.microsoft.com/office/drawing/2014/main" id="{B44AA368-A54D-13B7-AA55-6AA0895327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8860" y="3702071"/>
                        <a:ext cx="771244" cy="905906"/>
                      </a:xfrm>
                      <a:prstGeom prst="rect">
                        <a:avLst/>
                      </a:prstGeom>
                    </p:spPr>
                  </p:pic>
                  <p:sp>
                    <p:nvSpPr>
                      <p:cNvPr id="245" name="Rectangle: Rounded Corners 244">
                        <a:extLst>
                          <a:ext uri="{FF2B5EF4-FFF2-40B4-BE49-F238E27FC236}">
                            <a16:creationId xmlns:a16="http://schemas.microsoft.com/office/drawing/2014/main" id="{D87EA646-7653-2D72-4D45-9678A5B3C3B4}"/>
                          </a:ext>
                        </a:extLst>
                      </p:cNvPr>
                      <p:cNvSpPr/>
                      <p:nvPr/>
                    </p:nvSpPr>
                    <p:spPr>
                      <a:xfrm>
                        <a:off x="3848147" y="1095403"/>
                        <a:ext cx="3314029" cy="498635"/>
                      </a:xfrm>
                      <a:prstGeom prst="roundRect">
                        <a:avLst>
                          <a:gd name="adj" fmla="val 10441"/>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371600">
                          <a:defRPr/>
                        </a:pPr>
                        <a:endParaRPr lang="en-US" sz="2100" b="1">
                          <a:solidFill>
                            <a:srgbClr val="4472C4"/>
                          </a:solidFill>
                          <a:latin typeface="Arial" panose="020B0604020202020204" pitchFamily="34" charset="0"/>
                          <a:cs typeface="Arial" panose="020B0604020202020204" pitchFamily="34" charset="0"/>
                        </a:endParaRPr>
                      </a:p>
                    </p:txBody>
                  </p:sp>
                  <p:pic>
                    <p:nvPicPr>
                      <p:cNvPr id="253" name="Picture 252" descr="Text&#10;&#10;Description automatically generated with medium confidence">
                        <a:extLst>
                          <a:ext uri="{FF2B5EF4-FFF2-40B4-BE49-F238E27FC236}">
                            <a16:creationId xmlns:a16="http://schemas.microsoft.com/office/drawing/2014/main" id="{2FEFE4A7-6DB2-85C1-3936-7BE28B418B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9176" y="1221923"/>
                        <a:ext cx="1093567" cy="261932"/>
                      </a:xfrm>
                      <a:prstGeom prst="rect">
                        <a:avLst/>
                      </a:prstGeom>
                      <a:noFill/>
                    </p:spPr>
                  </p:pic>
                  <p:grpSp>
                    <p:nvGrpSpPr>
                      <p:cNvPr id="254" name="Group 253">
                        <a:extLst>
                          <a:ext uri="{FF2B5EF4-FFF2-40B4-BE49-F238E27FC236}">
                            <a16:creationId xmlns:a16="http://schemas.microsoft.com/office/drawing/2014/main" id="{EBD40D39-A861-DDDC-DE58-934CE43E0DE8}"/>
                          </a:ext>
                        </a:extLst>
                      </p:cNvPr>
                      <p:cNvGrpSpPr/>
                      <p:nvPr/>
                    </p:nvGrpSpPr>
                    <p:grpSpPr>
                      <a:xfrm>
                        <a:off x="3881339" y="1098894"/>
                        <a:ext cx="1964914" cy="475969"/>
                        <a:chOff x="3761527" y="1505483"/>
                        <a:chExt cx="3432507" cy="831469"/>
                      </a:xfrm>
                      <a:noFill/>
                    </p:grpSpPr>
                    <p:pic>
                      <p:nvPicPr>
                        <p:cNvPr id="318" name="Picture 4">
                          <a:extLst>
                            <a:ext uri="{FF2B5EF4-FFF2-40B4-BE49-F238E27FC236}">
                              <a16:creationId xmlns:a16="http://schemas.microsoft.com/office/drawing/2014/main" id="{1A2D7976-FA41-6BDC-44B5-B0709BFE93B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74665"/>
                        <a:stretch/>
                      </p:blipFill>
                      <p:spPr bwMode="auto">
                        <a:xfrm>
                          <a:off x="3761527" y="1567488"/>
                          <a:ext cx="653256" cy="769464"/>
                        </a:xfrm>
                        <a:prstGeom prst="rect">
                          <a:avLst/>
                        </a:prstGeom>
                        <a:grpFill/>
                      </p:spPr>
                    </p:pic>
                    <p:pic>
                      <p:nvPicPr>
                        <p:cNvPr id="319" name="Picture 4">
                          <a:extLst>
                            <a:ext uri="{FF2B5EF4-FFF2-40B4-BE49-F238E27FC236}">
                              <a16:creationId xmlns:a16="http://schemas.microsoft.com/office/drawing/2014/main" id="{02C9B2F2-39C4-4D68-0E82-B88774CAFD1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711" t="16424" b="27003"/>
                        <a:stretch/>
                      </p:blipFill>
                      <p:spPr bwMode="auto">
                        <a:xfrm>
                          <a:off x="4241283" y="1505483"/>
                          <a:ext cx="2952751" cy="680176"/>
                        </a:xfrm>
                        <a:prstGeom prst="rect">
                          <a:avLst/>
                        </a:prstGeom>
                        <a:grpFill/>
                      </p:spPr>
                    </p:pic>
                  </p:grpSp>
                  <p:sp>
                    <p:nvSpPr>
                      <p:cNvPr id="255" name="TextBox 254">
                        <a:extLst>
                          <a:ext uri="{FF2B5EF4-FFF2-40B4-BE49-F238E27FC236}">
                            <a16:creationId xmlns:a16="http://schemas.microsoft.com/office/drawing/2014/main" id="{5645AC2F-7C8F-80F0-B8C0-31A89C5E9E9D}"/>
                          </a:ext>
                        </a:extLst>
                      </p:cNvPr>
                      <p:cNvSpPr txBox="1"/>
                      <p:nvPr/>
                    </p:nvSpPr>
                    <p:spPr>
                      <a:xfrm>
                        <a:off x="2099203" y="4590604"/>
                        <a:ext cx="1661659" cy="495778"/>
                      </a:xfrm>
                      <a:prstGeom prst="rect">
                        <a:avLst/>
                      </a:prstGeom>
                      <a:noFill/>
                    </p:spPr>
                    <p:txBody>
                      <a:bodyPr wrap="square" rtlCol="0">
                        <a:spAutoFit/>
                      </a:bodyPr>
                      <a:lstStyle/>
                      <a:p>
                        <a:pPr algn="ctr"/>
                        <a:r>
                          <a:rPr lang="en-US" sz="1650" b="1" dirty="0">
                            <a:latin typeface="Arial" panose="020B0604020202020204" pitchFamily="34" charset="0"/>
                            <a:cs typeface="Arial" panose="020B0604020202020204" pitchFamily="34" charset="0"/>
                          </a:rPr>
                          <a:t>Test Triggers</a:t>
                        </a:r>
                      </a:p>
                      <a:p>
                        <a:pPr algn="ctr"/>
                        <a:r>
                          <a:rPr lang="en-US" sz="1650" b="1" dirty="0">
                            <a:latin typeface="Arial" panose="020B0604020202020204" pitchFamily="34" charset="0"/>
                            <a:cs typeface="Arial" panose="020B0604020202020204" pitchFamily="34" charset="0"/>
                          </a:rPr>
                          <a:t>(scheduled, human, PR / push hooks)</a:t>
                        </a:r>
                      </a:p>
                    </p:txBody>
                  </p:sp>
                  <p:sp>
                    <p:nvSpPr>
                      <p:cNvPr id="256" name="TextBox 255">
                        <a:extLst>
                          <a:ext uri="{FF2B5EF4-FFF2-40B4-BE49-F238E27FC236}">
                            <a16:creationId xmlns:a16="http://schemas.microsoft.com/office/drawing/2014/main" id="{D297C555-C1EE-88EF-46BB-33165598D229}"/>
                          </a:ext>
                        </a:extLst>
                      </p:cNvPr>
                      <p:cNvSpPr txBox="1"/>
                      <p:nvPr/>
                    </p:nvSpPr>
                    <p:spPr>
                      <a:xfrm>
                        <a:off x="2356903" y="3012914"/>
                        <a:ext cx="1150845" cy="348385"/>
                      </a:xfrm>
                      <a:prstGeom prst="rect">
                        <a:avLst/>
                      </a:prstGeom>
                      <a:noFill/>
                    </p:spPr>
                    <p:txBody>
                      <a:bodyPr wrap="square" rtlCol="0">
                        <a:spAutoFit/>
                      </a:bodyPr>
                      <a:lstStyle/>
                      <a:p>
                        <a:pPr algn="ctr"/>
                        <a:r>
                          <a:rPr lang="en-US" sz="1650" b="1" dirty="0">
                            <a:latin typeface="Arial" panose="020B0604020202020204" pitchFamily="34" charset="0"/>
                            <a:cs typeface="Arial" panose="020B0604020202020204" pitchFamily="34" charset="0"/>
                          </a:rPr>
                          <a:t>Jenkins Server / </a:t>
                        </a:r>
                      </a:p>
                      <a:p>
                        <a:pPr algn="ctr"/>
                        <a:r>
                          <a:rPr lang="en-US" sz="1650" b="1" dirty="0">
                            <a:latin typeface="Arial" panose="020B0604020202020204" pitchFamily="34" charset="0"/>
                            <a:cs typeface="Arial" panose="020B0604020202020204" pitchFamily="34" charset="0"/>
                          </a:rPr>
                          <a:t>Test Manager</a:t>
                        </a:r>
                      </a:p>
                    </p:txBody>
                  </p:sp>
                  <p:sp>
                    <p:nvSpPr>
                      <p:cNvPr id="257" name="Rectangle: Rounded Corners 256">
                        <a:extLst>
                          <a:ext uri="{FF2B5EF4-FFF2-40B4-BE49-F238E27FC236}">
                            <a16:creationId xmlns:a16="http://schemas.microsoft.com/office/drawing/2014/main" id="{94E48053-7F7D-440C-E5EE-D9B700B3993F}"/>
                          </a:ext>
                        </a:extLst>
                      </p:cNvPr>
                      <p:cNvSpPr>
                        <a:spLocks/>
                      </p:cNvSpPr>
                      <p:nvPr/>
                    </p:nvSpPr>
                    <p:spPr>
                      <a:xfrm>
                        <a:off x="4053180" y="1936177"/>
                        <a:ext cx="3318265" cy="2580873"/>
                      </a:xfrm>
                      <a:prstGeom prst="roundRect">
                        <a:avLst>
                          <a:gd name="adj" fmla="val 2778"/>
                        </a:avLst>
                      </a:prstGeom>
                      <a:solidFill>
                        <a:srgbClr val="FF8800"/>
                      </a:solidFill>
                      <a:ln>
                        <a:solidFill>
                          <a:schemeClr val="accent1">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1371600">
                          <a:defRPr/>
                        </a:pPr>
                        <a:endParaRPr lang="en-US" sz="2100" b="1">
                          <a:solidFill>
                            <a:schemeClr val="bg1"/>
                          </a:solidFill>
                          <a:latin typeface="Arial" panose="020B0604020202020204" pitchFamily="34" charset="0"/>
                          <a:cs typeface="Arial" panose="020B0604020202020204" pitchFamily="34" charset="0"/>
                        </a:endParaRPr>
                      </a:p>
                    </p:txBody>
                  </p:sp>
                  <p:sp>
                    <p:nvSpPr>
                      <p:cNvPr id="258" name="Rectangle: Rounded Corners 257">
                        <a:extLst>
                          <a:ext uri="{FF2B5EF4-FFF2-40B4-BE49-F238E27FC236}">
                            <a16:creationId xmlns:a16="http://schemas.microsoft.com/office/drawing/2014/main" id="{0485538D-F00B-F5F9-8A25-E402A00CDA2C}"/>
                          </a:ext>
                        </a:extLst>
                      </p:cNvPr>
                      <p:cNvSpPr>
                        <a:spLocks/>
                      </p:cNvSpPr>
                      <p:nvPr/>
                    </p:nvSpPr>
                    <p:spPr>
                      <a:xfrm>
                        <a:off x="3964169" y="1827671"/>
                        <a:ext cx="3318265" cy="2580873"/>
                      </a:xfrm>
                      <a:prstGeom prst="roundRect">
                        <a:avLst>
                          <a:gd name="adj" fmla="val 2778"/>
                        </a:avLst>
                      </a:prstGeom>
                      <a:solidFill>
                        <a:srgbClr val="FFA200"/>
                      </a:solidFill>
                      <a:ln>
                        <a:solidFill>
                          <a:schemeClr val="accent1">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1371600">
                          <a:defRPr/>
                        </a:pPr>
                        <a:endParaRPr lang="en-US" sz="2100" b="1">
                          <a:solidFill>
                            <a:schemeClr val="bg1"/>
                          </a:solidFill>
                          <a:latin typeface="Arial" panose="020B0604020202020204" pitchFamily="34" charset="0"/>
                          <a:cs typeface="Arial" panose="020B0604020202020204" pitchFamily="34" charset="0"/>
                        </a:endParaRPr>
                      </a:p>
                    </p:txBody>
                  </p:sp>
                  <p:sp>
                    <p:nvSpPr>
                      <p:cNvPr id="259" name="Rectangle: Rounded Corners 258">
                        <a:extLst>
                          <a:ext uri="{FF2B5EF4-FFF2-40B4-BE49-F238E27FC236}">
                            <a16:creationId xmlns:a16="http://schemas.microsoft.com/office/drawing/2014/main" id="{985E56E5-84F5-BF01-54DA-B9B845A9D281}"/>
                          </a:ext>
                        </a:extLst>
                      </p:cNvPr>
                      <p:cNvSpPr>
                        <a:spLocks/>
                      </p:cNvSpPr>
                      <p:nvPr/>
                    </p:nvSpPr>
                    <p:spPr>
                      <a:xfrm>
                        <a:off x="3863157" y="1713695"/>
                        <a:ext cx="3318265" cy="2580873"/>
                      </a:xfrm>
                      <a:prstGeom prst="roundRect">
                        <a:avLst>
                          <a:gd name="adj" fmla="val 2778"/>
                        </a:avLst>
                      </a:prstGeom>
                      <a:solidFill>
                        <a:srgbClr val="FFB700"/>
                      </a:solidFill>
                      <a:ln>
                        <a:solidFill>
                          <a:schemeClr val="accent1">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1371600">
                          <a:defRPr/>
                        </a:pPr>
                        <a:endParaRPr lang="en-US" sz="2100" b="1">
                          <a:solidFill>
                            <a:schemeClr val="bg1"/>
                          </a:solidFill>
                          <a:latin typeface="Arial" panose="020B0604020202020204" pitchFamily="34" charset="0"/>
                          <a:cs typeface="Arial" panose="020B0604020202020204" pitchFamily="34" charset="0"/>
                        </a:endParaRPr>
                      </a:p>
                    </p:txBody>
                  </p:sp>
                  <p:grpSp>
                    <p:nvGrpSpPr>
                      <p:cNvPr id="260" name="Group 259">
                        <a:extLst>
                          <a:ext uri="{FF2B5EF4-FFF2-40B4-BE49-F238E27FC236}">
                            <a16:creationId xmlns:a16="http://schemas.microsoft.com/office/drawing/2014/main" id="{CE6E1747-9C43-6A5D-C99A-FFA3CAAB0985}"/>
                          </a:ext>
                        </a:extLst>
                      </p:cNvPr>
                      <p:cNvGrpSpPr/>
                      <p:nvPr/>
                    </p:nvGrpSpPr>
                    <p:grpSpPr>
                      <a:xfrm>
                        <a:off x="7750376" y="2733721"/>
                        <a:ext cx="1770703" cy="1648733"/>
                        <a:chOff x="9688720" y="3017381"/>
                        <a:chExt cx="1770703" cy="1648733"/>
                      </a:xfrm>
                    </p:grpSpPr>
                    <p:sp>
                      <p:nvSpPr>
                        <p:cNvPr id="315" name="Rectangle: Rounded Corners 314">
                          <a:extLst>
                            <a:ext uri="{FF2B5EF4-FFF2-40B4-BE49-F238E27FC236}">
                              <a16:creationId xmlns:a16="http://schemas.microsoft.com/office/drawing/2014/main" id="{C8E81726-0642-025F-DE90-1A56B042D05A}"/>
                            </a:ext>
                          </a:extLst>
                        </p:cNvPr>
                        <p:cNvSpPr>
                          <a:spLocks/>
                        </p:cNvSpPr>
                        <p:nvPr/>
                      </p:nvSpPr>
                      <p:spPr>
                        <a:xfrm>
                          <a:off x="9824891" y="3148683"/>
                          <a:ext cx="1634532" cy="1517431"/>
                        </a:xfrm>
                        <a:prstGeom prst="roundRect">
                          <a:avLst>
                            <a:gd name="adj" fmla="val 2778"/>
                          </a:avLst>
                        </a:prstGeom>
                        <a:solidFill>
                          <a:schemeClr val="accent1">
                            <a:lumMod val="40000"/>
                            <a:lumOff val="6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1371600">
                            <a:defRPr/>
                          </a:pPr>
                          <a:endParaRPr lang="en-US" sz="2100" b="1">
                            <a:solidFill>
                              <a:schemeClr val="bg1"/>
                            </a:solidFill>
                            <a:latin typeface="Arial" panose="020B0604020202020204" pitchFamily="34" charset="0"/>
                            <a:cs typeface="Arial" panose="020B0604020202020204" pitchFamily="34" charset="0"/>
                          </a:endParaRPr>
                        </a:p>
                      </p:txBody>
                    </p:sp>
                    <p:sp>
                      <p:nvSpPr>
                        <p:cNvPr id="316" name="Rectangle: Rounded Corners 315">
                          <a:extLst>
                            <a:ext uri="{FF2B5EF4-FFF2-40B4-BE49-F238E27FC236}">
                              <a16:creationId xmlns:a16="http://schemas.microsoft.com/office/drawing/2014/main" id="{02C4FD1F-D9B1-C1F3-2832-2CC705917ACA}"/>
                            </a:ext>
                          </a:extLst>
                        </p:cNvPr>
                        <p:cNvSpPr>
                          <a:spLocks/>
                        </p:cNvSpPr>
                        <p:nvPr/>
                      </p:nvSpPr>
                      <p:spPr>
                        <a:xfrm>
                          <a:off x="9756029" y="3100254"/>
                          <a:ext cx="1634537" cy="1502929"/>
                        </a:xfrm>
                        <a:prstGeom prst="roundRect">
                          <a:avLst>
                            <a:gd name="adj" fmla="val 2778"/>
                          </a:avLst>
                        </a:prstGeom>
                        <a:solidFill>
                          <a:schemeClr val="accent1">
                            <a:lumMod val="40000"/>
                            <a:lumOff val="6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1371600">
                            <a:defRPr/>
                          </a:pPr>
                          <a:endParaRPr lang="en-US" sz="2100" b="1">
                            <a:solidFill>
                              <a:schemeClr val="bg1"/>
                            </a:solidFill>
                            <a:latin typeface="Arial" panose="020B0604020202020204" pitchFamily="34" charset="0"/>
                            <a:cs typeface="Arial" panose="020B0604020202020204" pitchFamily="34" charset="0"/>
                          </a:endParaRPr>
                        </a:p>
                      </p:txBody>
                    </p:sp>
                    <p:sp>
                      <p:nvSpPr>
                        <p:cNvPr id="317" name="Rectangle: Rounded Corners 316">
                          <a:extLst>
                            <a:ext uri="{FF2B5EF4-FFF2-40B4-BE49-F238E27FC236}">
                              <a16:creationId xmlns:a16="http://schemas.microsoft.com/office/drawing/2014/main" id="{0DDC285A-AC39-0297-DB36-468BE4537402}"/>
                            </a:ext>
                          </a:extLst>
                        </p:cNvPr>
                        <p:cNvSpPr>
                          <a:spLocks/>
                        </p:cNvSpPr>
                        <p:nvPr/>
                      </p:nvSpPr>
                      <p:spPr>
                        <a:xfrm>
                          <a:off x="9688720" y="3017381"/>
                          <a:ext cx="1622863" cy="1502930"/>
                        </a:xfrm>
                        <a:prstGeom prst="roundRect">
                          <a:avLst>
                            <a:gd name="adj" fmla="val 2778"/>
                          </a:avLst>
                        </a:prstGeom>
                        <a:solidFill>
                          <a:schemeClr val="accent1">
                            <a:lumMod val="40000"/>
                            <a:lumOff val="6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1371600">
                            <a:defRPr/>
                          </a:pPr>
                          <a:endParaRPr lang="en-US" sz="2100" b="1">
                            <a:solidFill>
                              <a:schemeClr val="bg1"/>
                            </a:solidFill>
                            <a:latin typeface="Arial" panose="020B0604020202020204" pitchFamily="34" charset="0"/>
                            <a:cs typeface="Arial" panose="020B0604020202020204" pitchFamily="34" charset="0"/>
                          </a:endParaRPr>
                        </a:p>
                      </p:txBody>
                    </p:sp>
                  </p:grpSp>
                  <p:sp>
                    <p:nvSpPr>
                      <p:cNvPr id="261" name="Rectangle: Rounded Corners 260">
                        <a:extLst>
                          <a:ext uri="{FF2B5EF4-FFF2-40B4-BE49-F238E27FC236}">
                            <a16:creationId xmlns:a16="http://schemas.microsoft.com/office/drawing/2014/main" id="{3883E802-AF85-2FF0-B736-04FA9EEB2F3D}"/>
                          </a:ext>
                        </a:extLst>
                      </p:cNvPr>
                      <p:cNvSpPr>
                        <a:spLocks/>
                      </p:cNvSpPr>
                      <p:nvPr/>
                    </p:nvSpPr>
                    <p:spPr>
                      <a:xfrm>
                        <a:off x="4523271" y="2000673"/>
                        <a:ext cx="2580873" cy="2212177"/>
                      </a:xfrm>
                      <a:prstGeom prst="roundRect">
                        <a:avLst>
                          <a:gd name="adj" fmla="val 2778"/>
                        </a:avLst>
                      </a:prstGeom>
                      <a:solidFill>
                        <a:srgbClr val="DDD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1371600">
                          <a:defRPr/>
                        </a:pPr>
                        <a:endParaRPr lang="en-US" sz="2100" b="1">
                          <a:solidFill>
                            <a:schemeClr val="bg1"/>
                          </a:solidFill>
                          <a:latin typeface="Arial" panose="020B0604020202020204" pitchFamily="34" charset="0"/>
                          <a:cs typeface="Arial" panose="020B0604020202020204" pitchFamily="34" charset="0"/>
                        </a:endParaRPr>
                      </a:p>
                    </p:txBody>
                  </p:sp>
                  <p:sp>
                    <p:nvSpPr>
                      <p:cNvPr id="262" name="Rectangle: Rounded Corners 261">
                        <a:extLst>
                          <a:ext uri="{FF2B5EF4-FFF2-40B4-BE49-F238E27FC236}">
                            <a16:creationId xmlns:a16="http://schemas.microsoft.com/office/drawing/2014/main" id="{BBEE176E-0CD3-849D-6EA8-F22C6CCCCE1A}"/>
                          </a:ext>
                        </a:extLst>
                      </p:cNvPr>
                      <p:cNvSpPr>
                        <a:spLocks/>
                      </p:cNvSpPr>
                      <p:nvPr/>
                    </p:nvSpPr>
                    <p:spPr>
                      <a:xfrm>
                        <a:off x="4424195" y="1915576"/>
                        <a:ext cx="2580873" cy="2212177"/>
                      </a:xfrm>
                      <a:prstGeom prst="roundRect">
                        <a:avLst>
                          <a:gd name="adj" fmla="val 2778"/>
                        </a:avLst>
                      </a:prstGeom>
                      <a:solidFill>
                        <a:srgbClr val="FFFF3F"/>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1371600">
                          <a:defRPr/>
                        </a:pPr>
                        <a:endParaRPr lang="en-US" sz="2100" b="1">
                          <a:solidFill>
                            <a:schemeClr val="bg1"/>
                          </a:solidFill>
                          <a:latin typeface="Arial" panose="020B0604020202020204" pitchFamily="34" charset="0"/>
                          <a:cs typeface="Arial" panose="020B0604020202020204" pitchFamily="34" charset="0"/>
                        </a:endParaRPr>
                      </a:p>
                    </p:txBody>
                  </p:sp>
                  <p:sp>
                    <p:nvSpPr>
                      <p:cNvPr id="263" name="Rectangle: Rounded Corners 262">
                        <a:extLst>
                          <a:ext uri="{FF2B5EF4-FFF2-40B4-BE49-F238E27FC236}">
                            <a16:creationId xmlns:a16="http://schemas.microsoft.com/office/drawing/2014/main" id="{D178FDDB-8782-303F-05E6-A6C65E5B56FC}"/>
                          </a:ext>
                        </a:extLst>
                      </p:cNvPr>
                      <p:cNvSpPr/>
                      <p:nvPr/>
                    </p:nvSpPr>
                    <p:spPr>
                      <a:xfrm>
                        <a:off x="4053178" y="4623540"/>
                        <a:ext cx="3318264" cy="1265900"/>
                      </a:xfrm>
                      <a:prstGeom prst="roundRect">
                        <a:avLst>
                          <a:gd name="adj" fmla="val 10441"/>
                        </a:avLst>
                      </a:prstGeom>
                      <a:solidFill>
                        <a:srgbClr val="B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371600">
                          <a:defRPr/>
                        </a:pPr>
                        <a:endParaRPr lang="en-US" sz="2100" b="1">
                          <a:solidFill>
                            <a:srgbClr val="4472C4"/>
                          </a:solidFill>
                          <a:latin typeface="Arial" panose="020B0604020202020204" pitchFamily="34" charset="0"/>
                          <a:cs typeface="Arial" panose="020B0604020202020204" pitchFamily="34" charset="0"/>
                        </a:endParaRPr>
                      </a:p>
                    </p:txBody>
                  </p:sp>
                  <p:sp>
                    <p:nvSpPr>
                      <p:cNvPr id="264" name="TextBox 263">
                        <a:extLst>
                          <a:ext uri="{FF2B5EF4-FFF2-40B4-BE49-F238E27FC236}">
                            <a16:creationId xmlns:a16="http://schemas.microsoft.com/office/drawing/2014/main" id="{4892ACE0-9DE4-FD64-D92C-9687C39EEEE0}"/>
                          </a:ext>
                        </a:extLst>
                      </p:cNvPr>
                      <p:cNvSpPr txBox="1"/>
                      <p:nvPr/>
                    </p:nvSpPr>
                    <p:spPr>
                      <a:xfrm>
                        <a:off x="5075344" y="4663979"/>
                        <a:ext cx="1440913" cy="241189"/>
                      </a:xfrm>
                      <a:prstGeom prst="rect">
                        <a:avLst/>
                      </a:prstGeom>
                      <a:noFill/>
                    </p:spPr>
                    <p:txBody>
                      <a:bodyPr wrap="square" rtlCol="0">
                        <a:spAutoFit/>
                      </a:bodyPr>
                      <a:lstStyle/>
                      <a:p>
                        <a:pPr algn="ctr"/>
                        <a:r>
                          <a:rPr lang="en-US" sz="2100" b="1" dirty="0">
                            <a:latin typeface="Arial" panose="020B0604020202020204" pitchFamily="34" charset="0"/>
                            <a:cs typeface="Arial" panose="020B0604020202020204" pitchFamily="34" charset="0"/>
                          </a:rPr>
                          <a:t>Tests Results</a:t>
                        </a:r>
                        <a:endParaRPr lang="en-US" sz="4050" b="1" dirty="0">
                          <a:latin typeface="Arial" panose="020B0604020202020204" pitchFamily="34" charset="0"/>
                          <a:cs typeface="Arial" panose="020B0604020202020204" pitchFamily="34" charset="0"/>
                        </a:endParaRPr>
                      </a:p>
                    </p:txBody>
                  </p:sp>
                  <p:pic>
                    <p:nvPicPr>
                      <p:cNvPr id="265" name="Picture 6">
                        <a:extLst>
                          <a:ext uri="{FF2B5EF4-FFF2-40B4-BE49-F238E27FC236}">
                            <a16:creationId xmlns:a16="http://schemas.microsoft.com/office/drawing/2014/main" id="{3E7023A6-D793-12CE-CF41-FFACB630C6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3920" y="4868620"/>
                        <a:ext cx="463676" cy="463675"/>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265" descr="Icon&#10;&#10;Description automatically generated">
                        <a:extLst>
                          <a:ext uri="{FF2B5EF4-FFF2-40B4-BE49-F238E27FC236}">
                            <a16:creationId xmlns:a16="http://schemas.microsoft.com/office/drawing/2014/main" id="{C4759B59-746F-3371-89CF-08A8C902E6D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90265" y="4801998"/>
                        <a:ext cx="536652" cy="536650"/>
                      </a:xfrm>
                      <a:prstGeom prst="rect">
                        <a:avLst/>
                      </a:prstGeom>
                    </p:spPr>
                  </p:pic>
                  <p:pic>
                    <p:nvPicPr>
                      <p:cNvPr id="267" name="Picture 266" descr="Icon&#10;&#10;Description automatically generated">
                        <a:extLst>
                          <a:ext uri="{FF2B5EF4-FFF2-40B4-BE49-F238E27FC236}">
                            <a16:creationId xmlns:a16="http://schemas.microsoft.com/office/drawing/2014/main" id="{0DB34E8D-9D2B-1F76-3633-14F145981C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18750" y="4808381"/>
                        <a:ext cx="589914" cy="589913"/>
                      </a:xfrm>
                      <a:prstGeom prst="rect">
                        <a:avLst/>
                      </a:prstGeom>
                    </p:spPr>
                  </p:pic>
                  <p:sp>
                    <p:nvSpPr>
                      <p:cNvPr id="269" name="TextBox 268">
                        <a:extLst>
                          <a:ext uri="{FF2B5EF4-FFF2-40B4-BE49-F238E27FC236}">
                            <a16:creationId xmlns:a16="http://schemas.microsoft.com/office/drawing/2014/main" id="{0082385A-E497-4AD9-C4FA-C30F5F2983CE}"/>
                          </a:ext>
                        </a:extLst>
                      </p:cNvPr>
                      <p:cNvSpPr txBox="1"/>
                      <p:nvPr/>
                    </p:nvSpPr>
                    <p:spPr>
                      <a:xfrm>
                        <a:off x="6072095" y="5301579"/>
                        <a:ext cx="1149447" cy="348385"/>
                      </a:xfrm>
                      <a:prstGeom prst="rect">
                        <a:avLst/>
                      </a:prstGeom>
                      <a:noFill/>
                    </p:spPr>
                    <p:txBody>
                      <a:bodyPr wrap="square" rtlCol="0">
                        <a:spAutoFit/>
                      </a:bodyPr>
                      <a:lstStyle/>
                      <a:p>
                        <a:pPr algn="ctr"/>
                        <a:r>
                          <a:rPr lang="en-US" sz="1650" b="1" dirty="0">
                            <a:latin typeface="Arial" panose="020B0604020202020204" pitchFamily="34" charset="0"/>
                            <a:cs typeface="Arial" panose="020B0604020202020204" pitchFamily="34" charset="0"/>
                          </a:rPr>
                          <a:t>Jenkins</a:t>
                        </a:r>
                      </a:p>
                      <a:p>
                        <a:pPr algn="ctr"/>
                        <a:r>
                          <a:rPr lang="en-US" sz="1650" b="1" dirty="0">
                            <a:latin typeface="Arial" panose="020B0604020202020204" pitchFamily="34" charset="0"/>
                            <a:cs typeface="Arial" panose="020B0604020202020204" pitchFamily="34" charset="0"/>
                          </a:rPr>
                          <a:t>Blue Ocean</a:t>
                        </a:r>
                      </a:p>
                    </p:txBody>
                  </p:sp>
                  <p:sp>
                    <p:nvSpPr>
                      <p:cNvPr id="270" name="TextBox 269">
                        <a:extLst>
                          <a:ext uri="{FF2B5EF4-FFF2-40B4-BE49-F238E27FC236}">
                            <a16:creationId xmlns:a16="http://schemas.microsoft.com/office/drawing/2014/main" id="{C4BB2F63-5E57-7CD9-0EBC-4E065C80043E}"/>
                          </a:ext>
                        </a:extLst>
                      </p:cNvPr>
                      <p:cNvSpPr txBox="1"/>
                      <p:nvPr/>
                    </p:nvSpPr>
                    <p:spPr>
                      <a:xfrm>
                        <a:off x="5401024" y="5283881"/>
                        <a:ext cx="707640" cy="200991"/>
                      </a:xfrm>
                      <a:prstGeom prst="rect">
                        <a:avLst/>
                      </a:prstGeom>
                      <a:noFill/>
                    </p:spPr>
                    <p:txBody>
                      <a:bodyPr wrap="square" rtlCol="0">
                        <a:spAutoFit/>
                      </a:bodyPr>
                      <a:lstStyle/>
                      <a:p>
                        <a:pPr algn="ctr"/>
                        <a:r>
                          <a:rPr lang="en-US" sz="1650" b="1" dirty="0">
                            <a:latin typeface="Arial" panose="020B0604020202020204" pitchFamily="34" charset="0"/>
                            <a:cs typeface="Arial" panose="020B0604020202020204" pitchFamily="34" charset="0"/>
                          </a:rPr>
                          <a:t>Kibana</a:t>
                        </a:r>
                      </a:p>
                    </p:txBody>
                  </p:sp>
                  <p:sp>
                    <p:nvSpPr>
                      <p:cNvPr id="272" name="TextBox 271">
                        <a:extLst>
                          <a:ext uri="{FF2B5EF4-FFF2-40B4-BE49-F238E27FC236}">
                            <a16:creationId xmlns:a16="http://schemas.microsoft.com/office/drawing/2014/main" id="{6EACDD12-DA37-2346-DF6D-9842E760AB6A}"/>
                          </a:ext>
                        </a:extLst>
                      </p:cNvPr>
                      <p:cNvSpPr txBox="1"/>
                      <p:nvPr/>
                    </p:nvSpPr>
                    <p:spPr>
                      <a:xfrm>
                        <a:off x="4540064" y="5226730"/>
                        <a:ext cx="832003" cy="375184"/>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Elastic </a:t>
                        </a:r>
                      </a:p>
                      <a:p>
                        <a:pPr algn="ctr"/>
                        <a:r>
                          <a:rPr lang="en-US" sz="1800" b="1" dirty="0">
                            <a:latin typeface="Arial" panose="020B0604020202020204" pitchFamily="34" charset="0"/>
                            <a:cs typeface="Arial" panose="020B0604020202020204" pitchFamily="34" charset="0"/>
                          </a:rPr>
                          <a:t>Search</a:t>
                        </a:r>
                      </a:p>
                    </p:txBody>
                  </p:sp>
                  <p:sp>
                    <p:nvSpPr>
                      <p:cNvPr id="273" name="TextBox 272">
                        <a:extLst>
                          <a:ext uri="{FF2B5EF4-FFF2-40B4-BE49-F238E27FC236}">
                            <a16:creationId xmlns:a16="http://schemas.microsoft.com/office/drawing/2014/main" id="{6A3F0207-2658-71DF-5287-54A65884300A}"/>
                          </a:ext>
                        </a:extLst>
                      </p:cNvPr>
                      <p:cNvSpPr txBox="1"/>
                      <p:nvPr/>
                    </p:nvSpPr>
                    <p:spPr>
                      <a:xfrm>
                        <a:off x="5437406" y="4281832"/>
                        <a:ext cx="1785129" cy="241189"/>
                      </a:xfrm>
                      <a:prstGeom prst="rect">
                        <a:avLst/>
                      </a:prstGeom>
                      <a:noFill/>
                    </p:spPr>
                    <p:txBody>
                      <a:bodyPr wrap="square" rtlCol="0">
                        <a:spAutoFit/>
                      </a:bodyPr>
                      <a:lstStyle/>
                      <a:p>
                        <a:pPr algn="ctr"/>
                        <a:r>
                          <a:rPr lang="en-US" sz="2100" b="1" dirty="0">
                            <a:latin typeface="Arial" panose="020B0604020202020204" pitchFamily="34" charset="0"/>
                            <a:cs typeface="Arial" panose="020B0604020202020204" pitchFamily="34" charset="0"/>
                          </a:rPr>
                          <a:t>Test Executors</a:t>
                        </a:r>
                      </a:p>
                    </p:txBody>
                  </p:sp>
                  <p:sp>
                    <p:nvSpPr>
                      <p:cNvPr id="274" name="TextBox 273">
                        <a:extLst>
                          <a:ext uri="{FF2B5EF4-FFF2-40B4-BE49-F238E27FC236}">
                            <a16:creationId xmlns:a16="http://schemas.microsoft.com/office/drawing/2014/main" id="{934BDFB1-DCC3-9FC4-738F-21F70E936881}"/>
                          </a:ext>
                        </a:extLst>
                      </p:cNvPr>
                      <p:cNvSpPr txBox="1"/>
                      <p:nvPr/>
                    </p:nvSpPr>
                    <p:spPr>
                      <a:xfrm>
                        <a:off x="3692223" y="2361515"/>
                        <a:ext cx="894561" cy="375184"/>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Jenkins Agents</a:t>
                        </a:r>
                      </a:p>
                    </p:txBody>
                  </p:sp>
                  <p:pic>
                    <p:nvPicPr>
                      <p:cNvPr id="275" name="Picture 274" descr="Logo&#10;&#10;Description automatically generated">
                        <a:extLst>
                          <a:ext uri="{FF2B5EF4-FFF2-40B4-BE49-F238E27FC236}">
                            <a16:creationId xmlns:a16="http://schemas.microsoft.com/office/drawing/2014/main" id="{76EB5328-AD5F-91A6-527B-096AF0BFD96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55426" y="1875786"/>
                        <a:ext cx="572080" cy="572079"/>
                      </a:xfrm>
                      <a:prstGeom prst="rect">
                        <a:avLst/>
                      </a:prstGeom>
                    </p:spPr>
                  </p:pic>
                  <p:sp>
                    <p:nvSpPr>
                      <p:cNvPr id="276" name="Arrow: Down 275">
                        <a:extLst>
                          <a:ext uri="{FF2B5EF4-FFF2-40B4-BE49-F238E27FC236}">
                            <a16:creationId xmlns:a16="http://schemas.microsoft.com/office/drawing/2014/main" id="{E981EDB2-D5DE-A206-16B6-FB5875FCA8BE}"/>
                          </a:ext>
                        </a:extLst>
                      </p:cNvPr>
                      <p:cNvSpPr/>
                      <p:nvPr/>
                    </p:nvSpPr>
                    <p:spPr>
                      <a:xfrm>
                        <a:off x="4808724" y="2084007"/>
                        <a:ext cx="511952" cy="2549351"/>
                      </a:xfrm>
                      <a:prstGeom prst="downArrow">
                        <a:avLst>
                          <a:gd name="adj1" fmla="val 77616"/>
                          <a:gd name="adj2" fmla="val 58969"/>
                        </a:avLst>
                      </a:prstGeom>
                      <a:gradFill>
                        <a:gsLst>
                          <a:gs pos="100000">
                            <a:schemeClr val="accent1">
                              <a:lumMod val="50000"/>
                            </a:schemeClr>
                          </a:gs>
                          <a:gs pos="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277" name="Rectangle: Rounded Corners 276">
                        <a:extLst>
                          <a:ext uri="{FF2B5EF4-FFF2-40B4-BE49-F238E27FC236}">
                            <a16:creationId xmlns:a16="http://schemas.microsoft.com/office/drawing/2014/main" id="{BB3F6975-D2D6-D149-BC19-121D442C47FB}"/>
                          </a:ext>
                        </a:extLst>
                      </p:cNvPr>
                      <p:cNvSpPr/>
                      <p:nvPr/>
                    </p:nvSpPr>
                    <p:spPr>
                      <a:xfrm>
                        <a:off x="4508941" y="1947887"/>
                        <a:ext cx="1131234" cy="26942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latin typeface="Arial" panose="020B0604020202020204" pitchFamily="34" charset="0"/>
                            <a:cs typeface="Arial" panose="020B0604020202020204" pitchFamily="34" charset="0"/>
                          </a:rPr>
                          <a:t>C / C++ Tests</a:t>
                        </a:r>
                      </a:p>
                    </p:txBody>
                  </p:sp>
                  <p:sp>
                    <p:nvSpPr>
                      <p:cNvPr id="278" name="Rectangle: Rounded Corners 277">
                        <a:extLst>
                          <a:ext uri="{FF2B5EF4-FFF2-40B4-BE49-F238E27FC236}">
                            <a16:creationId xmlns:a16="http://schemas.microsoft.com/office/drawing/2014/main" id="{AAA6A1EA-58D1-0D46-FBAD-B0D64592E477}"/>
                          </a:ext>
                        </a:extLst>
                      </p:cNvPr>
                      <p:cNvSpPr/>
                      <p:nvPr/>
                    </p:nvSpPr>
                    <p:spPr>
                      <a:xfrm>
                        <a:off x="4508941" y="2277087"/>
                        <a:ext cx="1131235" cy="44444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1650" b="1" dirty="0">
                            <a:latin typeface="Arial"/>
                            <a:cs typeface="Arial"/>
                          </a:rPr>
                          <a:t>Pytest</a:t>
                        </a:r>
                      </a:p>
                      <a:p>
                        <a:pPr algn="ctr"/>
                        <a:r>
                          <a:rPr lang="en-US" sz="1650" b="1" dirty="0">
                            <a:latin typeface="Arial"/>
                            <a:cs typeface="Arial"/>
                          </a:rPr>
                          <a:t>Python Tests</a:t>
                        </a:r>
                      </a:p>
                    </p:txBody>
                  </p:sp>
                  <p:sp>
                    <p:nvSpPr>
                      <p:cNvPr id="279" name="Rectangle: Rounded Corners 278">
                        <a:extLst>
                          <a:ext uri="{FF2B5EF4-FFF2-40B4-BE49-F238E27FC236}">
                            <a16:creationId xmlns:a16="http://schemas.microsoft.com/office/drawing/2014/main" id="{18D3F0B4-239E-BCD1-515D-2E719CEEEF18}"/>
                          </a:ext>
                        </a:extLst>
                      </p:cNvPr>
                      <p:cNvSpPr/>
                      <p:nvPr/>
                    </p:nvSpPr>
                    <p:spPr>
                      <a:xfrm>
                        <a:off x="4508941" y="2806195"/>
                        <a:ext cx="1131235" cy="44444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latin typeface="Arial" panose="020B0604020202020204" pitchFamily="34" charset="0"/>
                            <a:cs typeface="Arial" panose="020B0604020202020204" pitchFamily="34" charset="0"/>
                          </a:rPr>
                          <a:t>MATLAB </a:t>
                        </a:r>
                      </a:p>
                      <a:p>
                        <a:pPr algn="ctr"/>
                        <a:r>
                          <a:rPr lang="en-US" sz="1650" b="1" dirty="0">
                            <a:latin typeface="Arial" panose="020B0604020202020204" pitchFamily="34" charset="0"/>
                            <a:cs typeface="Arial" panose="020B0604020202020204" pitchFamily="34" charset="0"/>
                          </a:rPr>
                          <a:t>Tests</a:t>
                        </a:r>
                      </a:p>
                    </p:txBody>
                  </p:sp>
                  <p:sp>
                    <p:nvSpPr>
                      <p:cNvPr id="280" name="Rectangle: Rounded Corners 279">
                        <a:extLst>
                          <a:ext uri="{FF2B5EF4-FFF2-40B4-BE49-F238E27FC236}">
                            <a16:creationId xmlns:a16="http://schemas.microsoft.com/office/drawing/2014/main" id="{5D100529-E34E-1A5E-947B-8F590B238CC2}"/>
                          </a:ext>
                        </a:extLst>
                      </p:cNvPr>
                      <p:cNvSpPr/>
                      <p:nvPr/>
                    </p:nvSpPr>
                    <p:spPr>
                      <a:xfrm>
                        <a:off x="4508941" y="3335303"/>
                        <a:ext cx="1131234" cy="26942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latin typeface="Arial" panose="020B0604020202020204" pitchFamily="34" charset="0"/>
                            <a:cs typeface="Arial" panose="020B0604020202020204" pitchFamily="34" charset="0"/>
                          </a:rPr>
                          <a:t>Nebula</a:t>
                        </a:r>
                      </a:p>
                    </p:txBody>
                  </p:sp>
                  <p:sp>
                    <p:nvSpPr>
                      <p:cNvPr id="281" name="TextBox 280">
                        <a:extLst>
                          <a:ext uri="{FF2B5EF4-FFF2-40B4-BE49-F238E27FC236}">
                            <a16:creationId xmlns:a16="http://schemas.microsoft.com/office/drawing/2014/main" id="{769EE5DA-F971-D100-8C22-8E8A1FF13583}"/>
                          </a:ext>
                        </a:extLst>
                      </p:cNvPr>
                      <p:cNvSpPr txBox="1"/>
                      <p:nvPr/>
                    </p:nvSpPr>
                    <p:spPr>
                      <a:xfrm>
                        <a:off x="5778566" y="3683487"/>
                        <a:ext cx="974403" cy="428781"/>
                      </a:xfrm>
                      <a:prstGeom prst="rect">
                        <a:avLst/>
                      </a:prstGeom>
                      <a:noFill/>
                    </p:spPr>
                    <p:txBody>
                      <a:bodyPr wrap="square" rtlCol="0">
                        <a:spAutoFit/>
                      </a:bodyPr>
                      <a:lstStyle/>
                      <a:p>
                        <a:pPr algn="ctr"/>
                        <a:r>
                          <a:rPr lang="en-US" sz="2100" b="1" dirty="0">
                            <a:latin typeface="Arial" panose="020B0604020202020204" pitchFamily="34" charset="0"/>
                            <a:cs typeface="Arial" panose="020B0604020202020204" pitchFamily="34" charset="0"/>
                          </a:rPr>
                          <a:t>Docker Containers</a:t>
                        </a:r>
                      </a:p>
                    </p:txBody>
                  </p:sp>
                  <p:sp>
                    <p:nvSpPr>
                      <p:cNvPr id="282" name="Rectangle: Rounded Corners 281">
                        <a:extLst>
                          <a:ext uri="{FF2B5EF4-FFF2-40B4-BE49-F238E27FC236}">
                            <a16:creationId xmlns:a16="http://schemas.microsoft.com/office/drawing/2014/main" id="{691938E5-E5AC-CADB-3AA9-938D4F4954F0}"/>
                          </a:ext>
                        </a:extLst>
                      </p:cNvPr>
                      <p:cNvSpPr/>
                      <p:nvPr/>
                    </p:nvSpPr>
                    <p:spPr>
                      <a:xfrm>
                        <a:off x="5775702" y="1993595"/>
                        <a:ext cx="1147388" cy="1089785"/>
                      </a:xfrm>
                      <a:prstGeom prst="roundRect">
                        <a:avLst>
                          <a:gd name="adj" fmla="val 5803"/>
                        </a:avLst>
                      </a:prstGeom>
                      <a:solidFill>
                        <a:srgbClr val="B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solidFill>
                              <a:schemeClr val="tx1"/>
                            </a:solidFill>
                            <a:latin typeface="Arial" panose="020B0604020202020204" pitchFamily="34" charset="0"/>
                            <a:cs typeface="Arial" panose="020B0604020202020204" pitchFamily="34" charset="0"/>
                          </a:rPr>
                          <a:t>Connections</a:t>
                        </a:r>
                      </a:p>
                      <a:p>
                        <a:pPr marL="428625" indent="-257175">
                          <a:buFont typeface="Arial" panose="020B0604020202020204" pitchFamily="34" charset="0"/>
                          <a:buChar char="•"/>
                        </a:pPr>
                        <a:r>
                          <a:rPr lang="en-US" sz="1950" b="1" dirty="0">
                            <a:solidFill>
                              <a:schemeClr val="tx1"/>
                            </a:solidFill>
                            <a:latin typeface="Arial" panose="020B0604020202020204" pitchFamily="34" charset="0"/>
                            <a:cs typeface="Arial" panose="020B0604020202020204" pitchFamily="34" charset="0"/>
                          </a:rPr>
                          <a:t>Network</a:t>
                        </a:r>
                      </a:p>
                      <a:p>
                        <a:pPr marL="428625" indent="-257175">
                          <a:buFont typeface="Arial" panose="020B0604020202020204" pitchFamily="34" charset="0"/>
                          <a:buChar char="•"/>
                        </a:pPr>
                        <a:r>
                          <a:rPr lang="en-US" sz="1950" b="1" dirty="0">
                            <a:solidFill>
                              <a:schemeClr val="tx1"/>
                            </a:solidFill>
                            <a:latin typeface="Arial" panose="020B0604020202020204" pitchFamily="34" charset="0"/>
                            <a:cs typeface="Arial" panose="020B0604020202020204" pitchFamily="34" charset="0"/>
                          </a:rPr>
                          <a:t>UART</a:t>
                        </a:r>
                      </a:p>
                      <a:p>
                        <a:pPr marL="428625" indent="-257175">
                          <a:buFont typeface="Arial" panose="020B0604020202020204" pitchFamily="34" charset="0"/>
                          <a:buChar char="•"/>
                        </a:pPr>
                        <a:r>
                          <a:rPr lang="en-US" sz="1950" b="1" dirty="0">
                            <a:solidFill>
                              <a:schemeClr val="tx1"/>
                            </a:solidFill>
                            <a:latin typeface="Arial" panose="020B0604020202020204" pitchFamily="34" charset="0"/>
                            <a:cs typeface="Arial" panose="020B0604020202020204" pitchFamily="34" charset="0"/>
                          </a:rPr>
                          <a:t>JTAG</a:t>
                        </a:r>
                      </a:p>
                      <a:p>
                        <a:pPr marL="428625" indent="-257175">
                          <a:buFont typeface="Arial" panose="020B0604020202020204" pitchFamily="34" charset="0"/>
                          <a:buChar char="•"/>
                        </a:pPr>
                        <a:r>
                          <a:rPr lang="en-US" sz="1950" b="1" dirty="0">
                            <a:solidFill>
                              <a:schemeClr val="tx1"/>
                            </a:solidFill>
                            <a:latin typeface="Arial" panose="020B0604020202020204" pitchFamily="34" charset="0"/>
                            <a:cs typeface="Arial" panose="020B0604020202020204" pitchFamily="34" charset="0"/>
                          </a:rPr>
                          <a:t>PDU</a:t>
                        </a:r>
                      </a:p>
                    </p:txBody>
                  </p:sp>
                  <p:cxnSp>
                    <p:nvCxnSpPr>
                      <p:cNvPr id="286" name="Straight Connector 285">
                        <a:extLst>
                          <a:ext uri="{FF2B5EF4-FFF2-40B4-BE49-F238E27FC236}">
                            <a16:creationId xmlns:a16="http://schemas.microsoft.com/office/drawing/2014/main" id="{19DEB3BC-3E7B-E0B1-7282-D2E3C9E19492}"/>
                          </a:ext>
                        </a:extLst>
                      </p:cNvPr>
                      <p:cNvCxnSpPr>
                        <a:cxnSpLocks/>
                        <a:stCxn id="317" idx="0"/>
                      </p:cNvCxnSpPr>
                      <p:nvPr/>
                    </p:nvCxnSpPr>
                    <p:spPr>
                      <a:xfrm flipH="1" flipV="1">
                        <a:off x="8561807" y="2463365"/>
                        <a:ext cx="1" cy="270355"/>
                      </a:xfrm>
                      <a:prstGeom prst="line">
                        <a:avLst/>
                      </a:prstGeom>
                      <a:ln w="76200" cap="rnd">
                        <a:solidFill>
                          <a:schemeClr val="accent1">
                            <a:lumMod val="75000"/>
                          </a:schemeClr>
                        </a:solidFill>
                        <a:round/>
                        <a:headEnd type="triangle" w="sm" len="sm"/>
                      </a:ln>
                    </p:spPr>
                    <p:style>
                      <a:lnRef idx="1">
                        <a:schemeClr val="accent1"/>
                      </a:lnRef>
                      <a:fillRef idx="0">
                        <a:schemeClr val="accent1"/>
                      </a:fillRef>
                      <a:effectRef idx="0">
                        <a:schemeClr val="accent1"/>
                      </a:effectRef>
                      <a:fontRef idx="minor">
                        <a:schemeClr val="tx1"/>
                      </a:fontRef>
                    </p:style>
                  </p:cxnSp>
                  <p:sp>
                    <p:nvSpPr>
                      <p:cNvPr id="287" name="TextBox 286">
                        <a:extLst>
                          <a:ext uri="{FF2B5EF4-FFF2-40B4-BE49-F238E27FC236}">
                            <a16:creationId xmlns:a16="http://schemas.microsoft.com/office/drawing/2014/main" id="{611AE930-A2D1-12E6-46C9-1A908880544F}"/>
                          </a:ext>
                        </a:extLst>
                      </p:cNvPr>
                      <p:cNvSpPr txBox="1"/>
                      <p:nvPr/>
                    </p:nvSpPr>
                    <p:spPr>
                      <a:xfrm>
                        <a:off x="7756010" y="3857238"/>
                        <a:ext cx="1606296" cy="241189"/>
                      </a:xfrm>
                      <a:prstGeom prst="rect">
                        <a:avLst/>
                      </a:prstGeom>
                      <a:noFill/>
                    </p:spPr>
                    <p:txBody>
                      <a:bodyPr wrap="square" rtlCol="0">
                        <a:spAutoFit/>
                      </a:bodyPr>
                      <a:lstStyle/>
                      <a:p>
                        <a:pPr algn="ctr"/>
                        <a:r>
                          <a:rPr lang="en-US" sz="2100" b="1" dirty="0">
                            <a:latin typeface="Arial" panose="020B0604020202020204" pitchFamily="34" charset="0"/>
                            <a:cs typeface="Arial" panose="020B0604020202020204" pitchFamily="34" charset="0"/>
                          </a:rPr>
                          <a:t>Devices Under Test</a:t>
                        </a:r>
                      </a:p>
                    </p:txBody>
                  </p:sp>
                  <p:grpSp>
                    <p:nvGrpSpPr>
                      <p:cNvPr id="288" name="Group 287">
                        <a:extLst>
                          <a:ext uri="{FF2B5EF4-FFF2-40B4-BE49-F238E27FC236}">
                            <a16:creationId xmlns:a16="http://schemas.microsoft.com/office/drawing/2014/main" id="{7D69C189-7692-4B40-DEC3-7599F5C18421}"/>
                          </a:ext>
                        </a:extLst>
                      </p:cNvPr>
                      <p:cNvGrpSpPr/>
                      <p:nvPr/>
                    </p:nvGrpSpPr>
                    <p:grpSpPr>
                      <a:xfrm>
                        <a:off x="6941403" y="2277087"/>
                        <a:ext cx="1080188" cy="2379481"/>
                        <a:chOff x="3891609" y="1839535"/>
                        <a:chExt cx="1339483" cy="2379481"/>
                      </a:xfrm>
                    </p:grpSpPr>
                    <p:cxnSp>
                      <p:nvCxnSpPr>
                        <p:cNvPr id="311" name="Straight Connector 310">
                          <a:extLst>
                            <a:ext uri="{FF2B5EF4-FFF2-40B4-BE49-F238E27FC236}">
                              <a16:creationId xmlns:a16="http://schemas.microsoft.com/office/drawing/2014/main" id="{BA90ED73-081C-4785-078C-1B75C6339CA9}"/>
                            </a:ext>
                          </a:extLst>
                        </p:cNvPr>
                        <p:cNvCxnSpPr>
                          <a:cxnSpLocks/>
                        </p:cNvCxnSpPr>
                        <p:nvPr/>
                      </p:nvCxnSpPr>
                      <p:spPr>
                        <a:xfrm flipH="1">
                          <a:off x="4559726" y="1839535"/>
                          <a:ext cx="671366" cy="0"/>
                        </a:xfrm>
                        <a:prstGeom prst="line">
                          <a:avLst/>
                        </a:prstGeom>
                        <a:ln w="76200" cap="rnd">
                          <a:solidFill>
                            <a:schemeClr val="accent1">
                              <a:lumMod val="75000"/>
                            </a:schemeClr>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FA672696-47BE-43F9-3365-54ABE73B026E}"/>
                            </a:ext>
                          </a:extLst>
                        </p:cNvPr>
                        <p:cNvCxnSpPr>
                          <a:cxnSpLocks/>
                        </p:cNvCxnSpPr>
                        <p:nvPr/>
                      </p:nvCxnSpPr>
                      <p:spPr>
                        <a:xfrm>
                          <a:off x="4562443" y="1839535"/>
                          <a:ext cx="0" cy="2379481"/>
                        </a:xfrm>
                        <a:prstGeom prst="line">
                          <a:avLst/>
                        </a:prstGeom>
                        <a:ln w="7620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F9DC24FF-4DE2-CDF7-2FFF-5269CA2954EF}"/>
                            </a:ext>
                          </a:extLst>
                        </p:cNvPr>
                        <p:cNvCxnSpPr>
                          <a:cxnSpLocks/>
                        </p:cNvCxnSpPr>
                        <p:nvPr/>
                      </p:nvCxnSpPr>
                      <p:spPr>
                        <a:xfrm flipH="1">
                          <a:off x="4559726" y="4209742"/>
                          <a:ext cx="671366" cy="9274"/>
                        </a:xfrm>
                        <a:prstGeom prst="line">
                          <a:avLst/>
                        </a:prstGeom>
                        <a:ln w="76200" cap="rnd">
                          <a:solidFill>
                            <a:schemeClr val="accent1">
                              <a:lumMod val="75000"/>
                            </a:schemeClr>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AD9D847-1FE5-3F96-B730-B9E82DB7AD54}"/>
                            </a:ext>
                          </a:extLst>
                        </p:cNvPr>
                        <p:cNvCxnSpPr>
                          <a:cxnSpLocks/>
                          <a:stCxn id="317" idx="1"/>
                        </p:cNvCxnSpPr>
                        <p:nvPr/>
                      </p:nvCxnSpPr>
                      <p:spPr>
                        <a:xfrm flipH="1">
                          <a:off x="3891609" y="3047634"/>
                          <a:ext cx="1003165" cy="13012"/>
                        </a:xfrm>
                        <a:prstGeom prst="line">
                          <a:avLst/>
                        </a:prstGeom>
                        <a:ln w="76200" cap="rnd">
                          <a:solidFill>
                            <a:schemeClr val="accent1">
                              <a:lumMod val="75000"/>
                            </a:schemeClr>
                          </a:solidFill>
                          <a:round/>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cxnSp>
                    <p:nvCxnSpPr>
                      <p:cNvPr id="289" name="Straight Connector 288">
                        <a:extLst>
                          <a:ext uri="{FF2B5EF4-FFF2-40B4-BE49-F238E27FC236}">
                            <a16:creationId xmlns:a16="http://schemas.microsoft.com/office/drawing/2014/main" id="{194B80AF-075A-AA50-E6E5-0257C5E0F2C2}"/>
                          </a:ext>
                        </a:extLst>
                      </p:cNvPr>
                      <p:cNvCxnSpPr>
                        <a:cxnSpLocks/>
                      </p:cNvCxnSpPr>
                      <p:nvPr/>
                    </p:nvCxnSpPr>
                    <p:spPr>
                      <a:xfrm rot="5400000" flipH="1">
                        <a:off x="2815213" y="1964382"/>
                        <a:ext cx="261276" cy="0"/>
                      </a:xfrm>
                      <a:prstGeom prst="line">
                        <a:avLst/>
                      </a:prstGeom>
                      <a:ln w="76200" cap="rnd">
                        <a:solidFill>
                          <a:srgbClr val="6930C3"/>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BCE25E4D-DB0E-6835-CADC-AB0B5A0E4175}"/>
                          </a:ext>
                        </a:extLst>
                      </p:cNvPr>
                      <p:cNvCxnSpPr>
                        <a:cxnSpLocks/>
                      </p:cNvCxnSpPr>
                      <p:nvPr/>
                    </p:nvCxnSpPr>
                    <p:spPr>
                      <a:xfrm>
                        <a:off x="2964483" y="3301079"/>
                        <a:ext cx="0" cy="325762"/>
                      </a:xfrm>
                      <a:prstGeom prst="line">
                        <a:avLst/>
                      </a:prstGeom>
                      <a:ln w="76200" cap="rnd">
                        <a:solidFill>
                          <a:srgbClr val="00B050"/>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C2D3C567-7A6F-6D20-E0D6-3C891DE506FC}"/>
                          </a:ext>
                        </a:extLst>
                      </p:cNvPr>
                      <p:cNvCxnSpPr>
                        <a:cxnSpLocks/>
                      </p:cNvCxnSpPr>
                      <p:nvPr/>
                    </p:nvCxnSpPr>
                    <p:spPr>
                      <a:xfrm rot="5400000" flipH="1">
                        <a:off x="4856645" y="1628542"/>
                        <a:ext cx="221217" cy="0"/>
                      </a:xfrm>
                      <a:prstGeom prst="line">
                        <a:avLst/>
                      </a:prstGeom>
                      <a:ln w="76200" cap="rnd">
                        <a:solidFill>
                          <a:schemeClr val="accent6">
                            <a:lumMod val="75000"/>
                          </a:schemeClr>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6DB47AFB-9C6D-6468-4DE9-5F78E01E3D6A}"/>
                          </a:ext>
                        </a:extLst>
                      </p:cNvPr>
                      <p:cNvCxnSpPr>
                        <a:cxnSpLocks/>
                      </p:cNvCxnSpPr>
                      <p:nvPr/>
                    </p:nvCxnSpPr>
                    <p:spPr>
                      <a:xfrm rot="5400000" flipH="1">
                        <a:off x="6172254" y="1628895"/>
                        <a:ext cx="221217" cy="0"/>
                      </a:xfrm>
                      <a:prstGeom prst="line">
                        <a:avLst/>
                      </a:prstGeom>
                      <a:ln w="76200" cap="rnd">
                        <a:solidFill>
                          <a:schemeClr val="accent6">
                            <a:lumMod val="75000"/>
                          </a:schemeClr>
                        </a:solidFill>
                        <a:round/>
                        <a:headEnd type="triangle" w="sm" len="sm"/>
                      </a:ln>
                    </p:spPr>
                    <p:style>
                      <a:lnRef idx="1">
                        <a:schemeClr val="accent1"/>
                      </a:lnRef>
                      <a:fillRef idx="0">
                        <a:schemeClr val="accent1"/>
                      </a:fillRef>
                      <a:effectRef idx="0">
                        <a:schemeClr val="accent1"/>
                      </a:effectRef>
                      <a:fontRef idx="minor">
                        <a:schemeClr val="tx1"/>
                      </a:fontRef>
                    </p:style>
                  </p:cxnSp>
                  <p:grpSp>
                    <p:nvGrpSpPr>
                      <p:cNvPr id="293" name="Group 292">
                        <a:extLst>
                          <a:ext uri="{FF2B5EF4-FFF2-40B4-BE49-F238E27FC236}">
                            <a16:creationId xmlns:a16="http://schemas.microsoft.com/office/drawing/2014/main" id="{A1FDE419-6313-8497-C431-539D4405FF33}"/>
                          </a:ext>
                        </a:extLst>
                      </p:cNvPr>
                      <p:cNvGrpSpPr/>
                      <p:nvPr/>
                    </p:nvGrpSpPr>
                    <p:grpSpPr>
                      <a:xfrm flipV="1">
                        <a:off x="9197220" y="1548375"/>
                        <a:ext cx="456919" cy="3108193"/>
                        <a:chOff x="9283298" y="1911510"/>
                        <a:chExt cx="566600" cy="3741720"/>
                      </a:xfrm>
                    </p:grpSpPr>
                    <p:cxnSp>
                      <p:nvCxnSpPr>
                        <p:cNvPr id="307" name="Straight Connector 306">
                          <a:extLst>
                            <a:ext uri="{FF2B5EF4-FFF2-40B4-BE49-F238E27FC236}">
                              <a16:creationId xmlns:a16="http://schemas.microsoft.com/office/drawing/2014/main" id="{D3A44BB6-D3CA-535A-0F97-ADFDE229B893}"/>
                            </a:ext>
                          </a:extLst>
                        </p:cNvPr>
                        <p:cNvCxnSpPr>
                          <a:cxnSpLocks/>
                        </p:cNvCxnSpPr>
                        <p:nvPr/>
                      </p:nvCxnSpPr>
                      <p:spPr>
                        <a:xfrm>
                          <a:off x="9849898" y="1911510"/>
                          <a:ext cx="0" cy="3741720"/>
                        </a:xfrm>
                        <a:prstGeom prst="line">
                          <a:avLst/>
                        </a:prstGeom>
                        <a:ln w="76200" cap="rnd">
                          <a:solidFill>
                            <a:schemeClr val="accen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69C8B2D6-1E4C-4CE9-B3C4-63717B019E2E}"/>
                            </a:ext>
                          </a:extLst>
                        </p:cNvPr>
                        <p:cNvCxnSpPr>
                          <a:cxnSpLocks/>
                        </p:cNvCxnSpPr>
                        <p:nvPr/>
                      </p:nvCxnSpPr>
                      <p:spPr>
                        <a:xfrm flipV="1">
                          <a:off x="9283298" y="1922675"/>
                          <a:ext cx="526454" cy="0"/>
                        </a:xfrm>
                        <a:prstGeom prst="line">
                          <a:avLst/>
                        </a:prstGeom>
                        <a:ln w="76200" cap="rnd">
                          <a:solidFill>
                            <a:schemeClr val="accent1">
                              <a:lumMod val="75000"/>
                            </a:schemeClr>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13C2DF14-20AC-5392-8F6C-365C93616C6D}"/>
                            </a:ext>
                          </a:extLst>
                        </p:cNvPr>
                        <p:cNvCxnSpPr>
                          <a:cxnSpLocks/>
                          <a:stCxn id="317" idx="3"/>
                        </p:cNvCxnSpPr>
                        <p:nvPr/>
                      </p:nvCxnSpPr>
                      <p:spPr>
                        <a:xfrm flipV="1">
                          <a:off x="9501570" y="3305984"/>
                          <a:ext cx="332330" cy="15664"/>
                        </a:xfrm>
                        <a:prstGeom prst="line">
                          <a:avLst/>
                        </a:prstGeom>
                        <a:ln w="76200" cap="rnd">
                          <a:solidFill>
                            <a:schemeClr val="accent1">
                              <a:lumMod val="75000"/>
                            </a:schemeClr>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10C22339-8B37-5C69-4987-99198018AE7D}"/>
                            </a:ext>
                          </a:extLst>
                        </p:cNvPr>
                        <p:cNvCxnSpPr>
                          <a:cxnSpLocks/>
                        </p:cNvCxnSpPr>
                        <p:nvPr/>
                      </p:nvCxnSpPr>
                      <p:spPr>
                        <a:xfrm flipV="1">
                          <a:off x="9443510" y="4771879"/>
                          <a:ext cx="366243" cy="0"/>
                        </a:xfrm>
                        <a:prstGeom prst="line">
                          <a:avLst/>
                        </a:prstGeom>
                        <a:ln w="76200" cap="rnd">
                          <a:solidFill>
                            <a:schemeClr val="accent1">
                              <a:lumMod val="75000"/>
                            </a:schemeClr>
                          </a:solidFill>
                          <a:round/>
                          <a:headEnd type="triangle" w="sm" len="sm"/>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180A051C-3FEC-E615-5736-2A0B41FE6110}"/>
                          </a:ext>
                        </a:extLst>
                      </p:cNvPr>
                      <p:cNvGrpSpPr/>
                      <p:nvPr/>
                    </p:nvGrpSpPr>
                    <p:grpSpPr>
                      <a:xfrm rot="5400000">
                        <a:off x="5243061" y="5291883"/>
                        <a:ext cx="226607" cy="794794"/>
                        <a:chOff x="9448449" y="2269733"/>
                        <a:chExt cx="280996" cy="1809097"/>
                      </a:xfrm>
                    </p:grpSpPr>
                    <p:cxnSp>
                      <p:nvCxnSpPr>
                        <p:cNvPr id="305" name="Straight Connector 304">
                          <a:extLst>
                            <a:ext uri="{FF2B5EF4-FFF2-40B4-BE49-F238E27FC236}">
                              <a16:creationId xmlns:a16="http://schemas.microsoft.com/office/drawing/2014/main" id="{C71BEA07-63D1-5263-14E5-FDD6B2B057C7}"/>
                            </a:ext>
                          </a:extLst>
                        </p:cNvPr>
                        <p:cNvCxnSpPr>
                          <a:cxnSpLocks/>
                        </p:cNvCxnSpPr>
                        <p:nvPr/>
                      </p:nvCxnSpPr>
                      <p:spPr>
                        <a:xfrm rot="16200000" flipH="1">
                          <a:off x="8821558" y="3170944"/>
                          <a:ext cx="1809097" cy="6676"/>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04624686-7C71-39E0-1027-316278551B46}"/>
                            </a:ext>
                          </a:extLst>
                        </p:cNvPr>
                        <p:cNvCxnSpPr>
                          <a:cxnSpLocks/>
                        </p:cNvCxnSpPr>
                        <p:nvPr/>
                      </p:nvCxnSpPr>
                      <p:spPr>
                        <a:xfrm>
                          <a:off x="9448449" y="2269733"/>
                          <a:ext cx="274319" cy="0"/>
                        </a:xfrm>
                        <a:prstGeom prst="line">
                          <a:avLst/>
                        </a:prstGeom>
                        <a:ln w="76200" cap="flat">
                          <a:solidFill>
                            <a:schemeClr val="bg1"/>
                          </a:solidFill>
                          <a:round/>
                          <a:headEnd type="triangle" w="sm" len="sm"/>
                        </a:ln>
                      </p:spPr>
                      <p:style>
                        <a:lnRef idx="1">
                          <a:schemeClr val="accent1"/>
                        </a:lnRef>
                        <a:fillRef idx="0">
                          <a:schemeClr val="accent1"/>
                        </a:fillRef>
                        <a:effectRef idx="0">
                          <a:schemeClr val="accent1"/>
                        </a:effectRef>
                        <a:fontRef idx="minor">
                          <a:schemeClr val="tx1"/>
                        </a:fontRef>
                      </p:style>
                    </p:cxnSp>
                  </p:grpSp>
                  <p:cxnSp>
                    <p:nvCxnSpPr>
                      <p:cNvPr id="295" name="Straight Connector 294">
                        <a:extLst>
                          <a:ext uri="{FF2B5EF4-FFF2-40B4-BE49-F238E27FC236}">
                            <a16:creationId xmlns:a16="http://schemas.microsoft.com/office/drawing/2014/main" id="{C7056E02-A6B5-B3E0-8BFF-74DC53E406F5}"/>
                          </a:ext>
                        </a:extLst>
                      </p:cNvPr>
                      <p:cNvCxnSpPr>
                        <a:cxnSpLocks/>
                        <a:stCxn id="287" idx="2"/>
                      </p:cNvCxnSpPr>
                      <p:nvPr/>
                    </p:nvCxnSpPr>
                    <p:spPr>
                      <a:xfrm>
                        <a:off x="8559158" y="4098427"/>
                        <a:ext cx="2648" cy="366044"/>
                      </a:xfrm>
                      <a:prstGeom prst="line">
                        <a:avLst/>
                      </a:prstGeom>
                      <a:ln w="76200" cap="rnd">
                        <a:solidFill>
                          <a:schemeClr val="accent1">
                            <a:lumMod val="75000"/>
                          </a:schemeClr>
                        </a:solidFill>
                        <a:round/>
                        <a:headEnd type="triangle" w="sm" len="sm"/>
                      </a:ln>
                    </p:spPr>
                    <p:style>
                      <a:lnRef idx="1">
                        <a:schemeClr val="accent1"/>
                      </a:lnRef>
                      <a:fillRef idx="0">
                        <a:schemeClr val="accent1"/>
                      </a:fillRef>
                      <a:effectRef idx="0">
                        <a:schemeClr val="accent1"/>
                      </a:effectRef>
                      <a:fontRef idx="minor">
                        <a:schemeClr val="tx1"/>
                      </a:fontRef>
                    </p:style>
                  </p:cxnSp>
                  <p:pic>
                    <p:nvPicPr>
                      <p:cNvPr id="296" name="Daughterboard">
                        <a:extLst>
                          <a:ext uri="{FF2B5EF4-FFF2-40B4-BE49-F238E27FC236}">
                            <a16:creationId xmlns:a16="http://schemas.microsoft.com/office/drawing/2014/main" id="{DF71A16C-B2D3-FF4C-F3B1-D4A594FBE3A7}"/>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2187" b="95773" l="2590" r="95005">
                                    <a14:foregroundMark x1="8418" y1="17055" x2="8418" y2="17055"/>
                                    <a14:foregroundMark x1="38945" y1="37026" x2="36078" y2="29883"/>
                                    <a14:foregroundMark x1="36078" y1="29883" x2="26827" y2="24927"/>
                                    <a14:foregroundMark x1="38945" y1="23469" x2="42183" y2="29300"/>
                                    <a14:foregroundMark x1="42183" y1="29300" x2="47086" y2="25073"/>
                                    <a14:foregroundMark x1="47086" y1="25073" x2="36263" y2="4810"/>
                                    <a14:foregroundMark x1="36263" y1="4810" x2="35800" y2="2478"/>
                                    <a14:foregroundMark x1="37188" y1="15889" x2="37280" y2="29300"/>
                                    <a14:foregroundMark x1="37280" y1="29300" x2="39963" y2="38047"/>
                                    <a14:foregroundMark x1="39963" y1="38047" x2="49584" y2="48251"/>
                                    <a14:foregroundMark x1="49584" y1="48251" x2="57262" y2="53353"/>
                                    <a14:foregroundMark x1="57262" y1="53353" x2="59944" y2="47230"/>
                                    <a14:foregroundMark x1="59944" y1="47230" x2="61425" y2="38338"/>
                                    <a14:foregroundMark x1="61425" y1="38338" x2="60222" y2="30321"/>
                                    <a14:foregroundMark x1="60222" y1="30321" x2="56614" y2="25219"/>
                                    <a14:foregroundMark x1="56614" y1="25219" x2="55227" y2="18222"/>
                                    <a14:foregroundMark x1="55227" y1="18222" x2="55227" y2="16035"/>
                                    <a14:foregroundMark x1="61610" y1="28280" x2="57077" y2="31487"/>
                                    <a14:foregroundMark x1="57077" y1="31487" x2="52451" y2="29009"/>
                                    <a14:foregroundMark x1="52451" y1="29009" x2="34043" y2="39067"/>
                                    <a14:foregroundMark x1="34043" y1="39067" x2="26549" y2="51458"/>
                                    <a14:foregroundMark x1="26549" y1="51458" x2="20814" y2="51895"/>
                                    <a14:foregroundMark x1="20814" y1="51895" x2="14801" y2="39213"/>
                                    <a14:foregroundMark x1="14801" y1="39213" x2="10268" y2="36735"/>
                                    <a14:foregroundMark x1="10268" y1="36735" x2="7863" y2="43003"/>
                                    <a14:foregroundMark x1="7863" y1="43003" x2="4440" y2="36880"/>
                                    <a14:foregroundMark x1="4440" y1="36880" x2="6568" y2="29883"/>
                                    <a14:foregroundMark x1="6568" y1="29883" x2="8696" y2="14286"/>
                                    <a14:foregroundMark x1="8696" y1="14286" x2="9158" y2="13265"/>
                                    <a14:foregroundMark x1="30435" y1="26385" x2="11008" y2="26968"/>
                                    <a14:foregroundMark x1="11008" y1="26968" x2="7956" y2="32653"/>
                                    <a14:foregroundMark x1="7956" y1="32653" x2="11008" y2="34840"/>
                                    <a14:foregroundMark x1="22109" y1="21137" x2="29972" y2="30175"/>
                                    <a14:foregroundMark x1="29972" y1="30175" x2="59389" y2="48397"/>
                                    <a14:foregroundMark x1="59389" y1="48397" x2="60592" y2="47813"/>
                                    <a14:foregroundMark x1="55429" y1="9236" x2="54302" y2="14431"/>
                                    <a14:foregroundMark x1="56487" y1="9304" x2="53747" y2="14431"/>
                                    <a14:foregroundMark x1="59574" y1="26093" x2="64292" y2="24781"/>
                                    <a14:foregroundMark x1="64292" y1="24781" x2="63460" y2="30175"/>
                                    <a14:foregroundMark x1="91582" y1="58309" x2="86309" y2="59621"/>
                                    <a14:foregroundMark x1="86309" y1="59621" x2="82979" y2="66181"/>
                                    <a14:foregroundMark x1="82979" y1="66181" x2="76781" y2="60641"/>
                                    <a14:foregroundMark x1="76781" y1="60641" x2="74468" y2="53644"/>
                                    <a14:foregroundMark x1="74468" y1="53644" x2="71230" y2="59184"/>
                                    <a14:foregroundMark x1="71230" y1="59184" x2="65587" y2="58163"/>
                                    <a14:foregroundMark x1="65587" y1="58163" x2="56244" y2="44023"/>
                                    <a14:foregroundMark x1="56244" y1="44023" x2="54302" y2="37026"/>
                                    <a14:foregroundMark x1="54302" y1="37026" x2="51989" y2="52770"/>
                                    <a14:foregroundMark x1="51989" y1="52770" x2="51156" y2="77697"/>
                                    <a14:foregroundMark x1="51156" y1="77697" x2="47364" y2="72449"/>
                                    <a14:foregroundMark x1="47364" y1="72449" x2="47364" y2="82216"/>
                                    <a14:foregroundMark x1="47364" y1="82216" x2="50509" y2="88338"/>
                                    <a14:foregroundMark x1="50509" y1="88338" x2="50148" y2="91624"/>
                                    <a14:foregroundMark x1="62350" y1="33528" x2="62072" y2="35714"/>
                                    <a14:foregroundMark x1="95005" y1="56997" x2="93987" y2="63411"/>
                                    <a14:foregroundMark x1="61795" y1="32362" x2="62812" y2="33965"/>
                                    <a14:foregroundMark x1="73821" y1="70700" x2="74376" y2="73032"/>
                                    <a14:foregroundMark x1="61795" y1="75802" x2="66327" y2="77843"/>
                                    <a14:foregroundMark x1="66327" y1="77843" x2="61795" y2="75948"/>
                                    <a14:foregroundMark x1="61795" y1="75948" x2="60685" y2="76968"/>
                                    <a14:foregroundMark x1="2590" y1="35131" x2="3053" y2="38776"/>
                                    <a14:foregroundMark x1="65495" y1="32799" x2="60870" y2="33382"/>
                                    <a14:foregroundMark x1="60870" y1="33382" x2="61240" y2="33236"/>
                                    <a14:foregroundMark x1="61980" y1="23761" x2="60592" y2="24781"/>
                                    <a14:foregroundMark x1="63182" y1="23615" x2="61517" y2="23324"/>
                                    <a14:foregroundMark x1="64662" y1="25073" x2="63460" y2="24198"/>
                                    <a14:foregroundMark x1="63182" y1="23615" x2="64847" y2="24927"/>
                                    <a14:foregroundMark x1="54464" y1="9174" x2="52821" y2="10058"/>
                                    <a14:foregroundMark x1="56799" y1="8455" x2="57447" y2="10787"/>
                                    <a14:foregroundMark x1="52779" y1="9329" x2="52821" y2="9329"/>
                                    <a14:foregroundMark x1="52636" y1="8746" x2="53079" y2="8607"/>
                                    <a14:foregroundMark x1="57024" y1="8017" x2="58002" y2="9913"/>
                                    <a14:foregroundMark x1="57817" y1="9475" x2="54949" y2="7726"/>
                                    <a14:foregroundMark x1="57653" y1="8799" x2="58094" y2="9621"/>
                                    <a14:foregroundMark x1="54579" y1="24490" x2="54672" y2="34111"/>
                                    <a14:foregroundMark x1="54579" y1="7434" x2="53839" y2="7726"/>
                                    <a14:foregroundMark x1="55597" y1="7434" x2="55227" y2="7289"/>
                                    <a14:foregroundMark x1="56707" y1="7726" x2="56244" y2="7872"/>
                                    <a14:backgroundMark x1="49861" y1="94606" x2="49861" y2="94606"/>
                                    <a14:backgroundMark x1="48566" y1="92711" x2="50601" y2="95481"/>
                                    <a14:backgroundMark x1="57909" y1="7434" x2="57909" y2="7434"/>
                                    <a14:backgroundMark x1="57724" y1="7726" x2="57724" y2="7726"/>
                                    <a14:backgroundMark x1="57724" y1="7726" x2="57724" y2="7726"/>
                                    <a14:backgroundMark x1="57169" y1="6997" x2="57077" y2="7143"/>
                                    <a14:backgroundMark x1="57724" y1="7726" x2="57724" y2="7726"/>
                                    <a14:backgroundMark x1="57817" y1="8017" x2="57817" y2="8017"/>
                                    <a14:backgroundMark x1="57724" y1="7872" x2="57724" y2="7872"/>
                                    <a14:backgroundMark x1="57447" y1="7580" x2="57447" y2="7580"/>
                                    <a14:backgroundMark x1="56451" y1="7171" x2="58279" y2="7289"/>
                                    <a14:backgroundMark x1="55483" y1="7109" x2="55904" y2="7136"/>
                                    <a14:backgroundMark x1="54390" y1="7038" x2="55157" y2="7087"/>
                                    <a14:backgroundMark x1="0" y1="35277" x2="0" y2="35277"/>
                                    <a14:backgroundMark x1="0" y1="35860" x2="0" y2="35860"/>
                                  </a14:backgroundRemoval>
                                </a14:imgEffect>
                                <a14:imgEffect>
                                  <a14:saturation sat="33000"/>
                                </a14:imgEffect>
                              </a14:imgLayer>
                            </a14:imgProps>
                          </a:ext>
                        </a:extLst>
                      </a:blip>
                      <a:stretch>
                        <a:fillRect/>
                      </a:stretch>
                    </p:blipFill>
                    <p:spPr>
                      <a:xfrm>
                        <a:off x="8579234" y="2820725"/>
                        <a:ext cx="690340" cy="438089"/>
                      </a:xfrm>
                      <a:prstGeom prst="rect">
                        <a:avLst/>
                      </a:prstGeom>
                    </p:spPr>
                  </p:pic>
                  <p:pic>
                    <p:nvPicPr>
                      <p:cNvPr id="297" name="Carrier" descr="A picture containing electronics&#10;&#10;Description automatically generated">
                        <a:extLst>
                          <a:ext uri="{FF2B5EF4-FFF2-40B4-BE49-F238E27FC236}">
                            <a16:creationId xmlns:a16="http://schemas.microsoft.com/office/drawing/2014/main" id="{BF89651E-FF1D-E3AC-AF09-34FED41FC098}"/>
                          </a:ext>
                        </a:extLst>
                      </p:cNvPr>
                      <p:cNvPicPr>
                        <a:picLocks noChangeAspect="1"/>
                      </p:cNvPicPr>
                      <p:nvPr/>
                    </p:nvPicPr>
                    <p:blipFill rotWithShape="1">
                      <a:blip r:embed="rId16">
                        <a:clrChange>
                          <a:clrFrom>
                            <a:srgbClr val="FFFFFF"/>
                          </a:clrFrom>
                          <a:clrTo>
                            <a:srgbClr val="FFFFFF">
                              <a:alpha val="0"/>
                            </a:srgbClr>
                          </a:clrTo>
                        </a:clrChange>
                        <a:extLst>
                          <a:ext uri="{BEBA8EAE-BF5A-486C-A8C5-ECC9F3942E4B}">
                            <a14:imgProps xmlns:a14="http://schemas.microsoft.com/office/drawing/2010/main">
                              <a14:imgLayer r:embed="rId17">
                                <a14:imgEffect>
                                  <a14:backgroundRemoval t="27130" b="65926" l="12400" r="85900">
                                    <a14:foregroundMark x1="31600" y1="32130" x2="30700" y2="32315"/>
                                    <a14:foregroundMark x1="32200" y1="31019" x2="26200" y2="35648"/>
                                    <a14:foregroundMark x1="33500" y1="31759" x2="32000" y2="30370"/>
                                    <a14:foregroundMark x1="51100" y1="62685" x2="56200" y2="63611"/>
                                    <a14:foregroundMark x1="54600" y1="65648" x2="53900" y2="65926"/>
                                    <a14:foregroundMark x1="79400" y1="46296" x2="83000" y2="50000"/>
                                    <a14:foregroundMark x1="85200" y1="49074" x2="85900" y2="49074"/>
                                    <a14:foregroundMark x1="45900" y1="27222" x2="41700" y2="27870"/>
                                    <a14:foregroundMark x1="21400" y1="41019" x2="26200" y2="47222"/>
                                    <a14:foregroundMark x1="26200" y1="47222" x2="35100" y2="52685"/>
                                    <a14:foregroundMark x1="18300" y1="44167" x2="16700" y2="41574"/>
                                    <a14:foregroundMark x1="20300" y1="43981" x2="13900" y2="41389"/>
                                    <a14:foregroundMark x1="13800" y1="41204" x2="14892" y2="41204"/>
                                    <a14:foregroundMark x1="51400" y1="30000" x2="52300" y2="31481"/>
                                    <a14:foregroundMark x1="13300" y1="41111" x2="12400" y2="41204"/>
                                    <a14:foregroundMark x1="31100" y1="30278" x2="28800" y2="31296"/>
                                    <a14:foregroundMark x1="31800" y1="30000" x2="31400" y2="30648"/>
                                    <a14:foregroundMark x1="32300" y1="29815" x2="31700" y2="29815"/>
                                    <a14:foregroundMark x1="31400" y1="30000" x2="27400" y2="32130"/>
                                    <a14:foregroundMark x1="31800" y1="29722" x2="27700" y2="32407"/>
                                    <a14:foregroundMark x1="16200" y1="41944" x2="14300" y2="40926"/>
                                    <a14:foregroundMark x1="15126" y1="41009" x2="14300" y2="40556"/>
                                    <a14:foregroundMark x1="17000" y1="42037" x2="15696" y2="41322"/>
                                    <a14:foregroundMark x1="15802" y1="40448" x2="13800" y2="41019"/>
                                    <a14:foregroundMark x1="15026" y1="40636" x2="14400" y2="40926"/>
                                    <a14:foregroundMark x1="15458" y1="40734" x2="13300" y2="41204"/>
                                    <a14:foregroundMark x1="12800" y1="42130" x2="12600" y2="43704"/>
                                    <a14:foregroundMark x1="12600" y1="41944" x2="12800" y2="43056"/>
                                    <a14:foregroundMark x1="30100" y1="49630" x2="35600" y2="49815"/>
                                    <a14:foregroundMark x1="33200" y1="47500" x2="28400" y2="45648"/>
                                    <a14:foregroundMark x1="28700" y1="45185" x2="31100" y2="48426"/>
                                    <a14:foregroundMark x1="13900" y1="40926" x2="15000" y2="40463"/>
                                    <a14:foregroundMark x1="16100" y1="39815" x2="13000" y2="40926"/>
                                    <a14:foregroundMark x1="16929" y1="40298" x2="17800" y2="41574"/>
                                    <a14:foregroundMark x1="16700" y1="40093" x2="16700" y2="40093"/>
                                    <a14:foregroundMark x1="12600" y1="44074" x2="12600" y2="44074"/>
                                    <a14:foregroundMark x1="17500" y1="40556" x2="17500" y2="40556"/>
                                    <a14:backgroundMark x1="16900" y1="39537" x2="17400" y2="39907"/>
                                    <a14:backgroundMark x1="17900" y1="40000" x2="17900" y2="40000"/>
                                    <a14:backgroundMark x1="17900" y1="40278" x2="17900" y2="40278"/>
                                    <a14:backgroundMark x1="17900" y1="40463" x2="17900" y2="40463"/>
                                  </a14:backgroundRemoval>
                                </a14:imgEffect>
                                <a14:imgEffect>
                                  <a14:saturation sat="200000"/>
                                </a14:imgEffect>
                              </a14:imgLayer>
                            </a14:imgProps>
                          </a:ext>
                          <a:ext uri="{28A0092B-C50C-407E-A947-70E740481C1C}">
                            <a14:useLocalDpi xmlns:a14="http://schemas.microsoft.com/office/drawing/2010/main" val="0"/>
                          </a:ext>
                        </a:extLst>
                      </a:blip>
                      <a:srcRect l="11056" t="24278" r="12145" b="32389"/>
                      <a:stretch/>
                    </p:blipFill>
                    <p:spPr>
                      <a:xfrm>
                        <a:off x="7858084" y="2988305"/>
                        <a:ext cx="1281349" cy="820479"/>
                      </a:xfrm>
                      <a:prstGeom prst="rect">
                        <a:avLst/>
                      </a:prstGeom>
                    </p:spPr>
                  </p:pic>
                  <p:cxnSp>
                    <p:nvCxnSpPr>
                      <p:cNvPr id="298" name="Straight Connector 297">
                        <a:extLst>
                          <a:ext uri="{FF2B5EF4-FFF2-40B4-BE49-F238E27FC236}">
                            <a16:creationId xmlns:a16="http://schemas.microsoft.com/office/drawing/2014/main" id="{7EE3D1D6-B710-77B5-AA5A-EF017CE784F7}"/>
                          </a:ext>
                        </a:extLst>
                      </p:cNvPr>
                      <p:cNvCxnSpPr>
                        <a:cxnSpLocks/>
                      </p:cNvCxnSpPr>
                      <p:nvPr/>
                    </p:nvCxnSpPr>
                    <p:spPr>
                      <a:xfrm flipV="1">
                        <a:off x="8576924" y="3012913"/>
                        <a:ext cx="180453" cy="198547"/>
                      </a:xfrm>
                      <a:prstGeom prst="line">
                        <a:avLst/>
                      </a:prstGeom>
                      <a:ln w="53975" cap="rnd">
                        <a:solidFill>
                          <a:schemeClr val="accent6"/>
                        </a:solidFill>
                        <a:round/>
                        <a:headEnd type="triangle" w="sm" len="sm"/>
                        <a:tailEnd type="triangle" w="sm" len="sm"/>
                      </a:ln>
                    </p:spPr>
                    <p:style>
                      <a:lnRef idx="1">
                        <a:schemeClr val="accent1"/>
                      </a:lnRef>
                      <a:fillRef idx="0">
                        <a:schemeClr val="accent1"/>
                      </a:fillRef>
                      <a:effectRef idx="0">
                        <a:schemeClr val="accent1"/>
                      </a:effectRef>
                      <a:fontRef idx="minor">
                        <a:schemeClr val="tx1"/>
                      </a:fontRef>
                    </p:style>
                  </p:cxnSp>
                  <p:pic>
                    <p:nvPicPr>
                      <p:cNvPr id="299" name="Picture 298" descr="A picture containing arrow&#10;&#10;Description automatically generated">
                        <a:extLst>
                          <a:ext uri="{FF2B5EF4-FFF2-40B4-BE49-F238E27FC236}">
                            <a16:creationId xmlns:a16="http://schemas.microsoft.com/office/drawing/2014/main" id="{CA23CA17-30A0-8FC1-7817-3C4676AEA4A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55470" y="3161091"/>
                        <a:ext cx="647881" cy="647880"/>
                      </a:xfrm>
                      <a:prstGeom prst="rect">
                        <a:avLst/>
                      </a:prstGeom>
                    </p:spPr>
                  </p:pic>
                  <p:sp>
                    <p:nvSpPr>
                      <p:cNvPr id="300" name="Rectangle: Rounded Corners 299">
                        <a:extLst>
                          <a:ext uri="{FF2B5EF4-FFF2-40B4-BE49-F238E27FC236}">
                            <a16:creationId xmlns:a16="http://schemas.microsoft.com/office/drawing/2014/main" id="{0928597C-11F6-8639-4A55-32A76D0F1B21}"/>
                          </a:ext>
                        </a:extLst>
                      </p:cNvPr>
                      <p:cNvSpPr/>
                      <p:nvPr/>
                    </p:nvSpPr>
                    <p:spPr>
                      <a:xfrm>
                        <a:off x="4508941" y="3689383"/>
                        <a:ext cx="1131234" cy="26942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latin typeface="Arial" panose="020B0604020202020204" pitchFamily="34" charset="0"/>
                            <a:cs typeface="Arial" panose="020B0604020202020204" pitchFamily="34" charset="0"/>
                          </a:rPr>
                          <a:t>Telemetry</a:t>
                        </a:r>
                      </a:p>
                    </p:txBody>
                  </p:sp>
                </p:grpSp>
              </p:grpSp>
              <p:cxnSp>
                <p:nvCxnSpPr>
                  <p:cNvPr id="9" name="Straight Connector 8">
                    <a:extLst>
                      <a:ext uri="{FF2B5EF4-FFF2-40B4-BE49-F238E27FC236}">
                        <a16:creationId xmlns:a16="http://schemas.microsoft.com/office/drawing/2014/main" id="{78D71D60-9E13-2E3B-5B7C-18A194016A50}"/>
                      </a:ext>
                    </a:extLst>
                  </p:cNvPr>
                  <p:cNvCxnSpPr>
                    <a:cxnSpLocks/>
                  </p:cNvCxnSpPr>
                  <p:nvPr/>
                </p:nvCxnSpPr>
                <p:spPr>
                  <a:xfrm>
                    <a:off x="5732039" y="5230673"/>
                    <a:ext cx="0" cy="180825"/>
                  </a:xfrm>
                  <a:prstGeom prst="line">
                    <a:avLst/>
                  </a:prstGeom>
                  <a:ln w="76200" cap="flat">
                    <a:solidFill>
                      <a:schemeClr val="bg1"/>
                    </a:solidFill>
                    <a:round/>
                    <a:headEnd type="triangle" w="sm" len="sm"/>
                  </a:ln>
                </p:spPr>
                <p:style>
                  <a:lnRef idx="1">
                    <a:schemeClr val="accent1"/>
                  </a:lnRef>
                  <a:fillRef idx="0">
                    <a:schemeClr val="accent1"/>
                  </a:fillRef>
                  <a:effectRef idx="0">
                    <a:schemeClr val="accent1"/>
                  </a:effectRef>
                  <a:fontRef idx="minor">
                    <a:schemeClr val="tx1"/>
                  </a:fontRef>
                </p:style>
              </p:cxnSp>
            </p:grpSp>
            <p:pic>
              <p:nvPicPr>
                <p:cNvPr id="323" name="Picture 322">
                  <a:extLst>
                    <a:ext uri="{FF2B5EF4-FFF2-40B4-BE49-F238E27FC236}">
                      <a16:creationId xmlns:a16="http://schemas.microsoft.com/office/drawing/2014/main" id="{EAA3061E-0355-36E8-6F89-14C0C55FB493}"/>
                    </a:ext>
                  </a:extLst>
                </p:cNvPr>
                <p:cNvPicPr>
                  <a:picLocks noChangeAspect="1"/>
                </p:cNvPicPr>
                <p:nvPr/>
              </p:nvPicPr>
              <p:blipFill>
                <a:blip r:embed="rId19"/>
                <a:stretch>
                  <a:fillRect/>
                </a:stretch>
              </p:blipFill>
              <p:spPr>
                <a:xfrm>
                  <a:off x="9618535" y="1159706"/>
                  <a:ext cx="1832868" cy="655974"/>
                </a:xfrm>
                <a:prstGeom prst="rect">
                  <a:avLst/>
                </a:prstGeom>
              </p:spPr>
            </p:pic>
          </p:grpSp>
          <p:pic>
            <p:nvPicPr>
              <p:cNvPr id="5" name="Picture 4">
                <a:extLst>
                  <a:ext uri="{FF2B5EF4-FFF2-40B4-BE49-F238E27FC236}">
                    <a16:creationId xmlns:a16="http://schemas.microsoft.com/office/drawing/2014/main" id="{8E38AB10-539F-A538-6B21-11FAD512B62B}"/>
                  </a:ext>
                </a:extLst>
              </p:cNvPr>
              <p:cNvPicPr>
                <a:picLocks noChangeAspect="1"/>
              </p:cNvPicPr>
              <p:nvPr/>
            </p:nvPicPr>
            <p:blipFill>
              <a:blip r:embed="rId20"/>
              <a:stretch>
                <a:fillRect/>
              </a:stretch>
            </p:blipFill>
            <p:spPr>
              <a:xfrm>
                <a:off x="2471800" y="5844188"/>
                <a:ext cx="711963" cy="625205"/>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sp>
          <p:nvSpPr>
            <p:cNvPr id="14" name="TextBox 13">
              <a:extLst>
                <a:ext uri="{FF2B5EF4-FFF2-40B4-BE49-F238E27FC236}">
                  <a16:creationId xmlns:a16="http://schemas.microsoft.com/office/drawing/2014/main" id="{9C9EE2D7-7894-DE97-91C3-2AEEF41C4FC1}"/>
                </a:ext>
              </a:extLst>
            </p:cNvPr>
            <p:cNvSpPr txBox="1"/>
            <p:nvPr/>
          </p:nvSpPr>
          <p:spPr>
            <a:xfrm>
              <a:off x="8350946" y="5582995"/>
              <a:ext cx="1808901" cy="276999"/>
            </a:xfrm>
            <a:prstGeom prst="rect">
              <a:avLst/>
            </a:prstGeom>
            <a:noFill/>
          </p:spPr>
          <p:txBody>
            <a:bodyPr wrap="square" rtlCol="0">
              <a:spAutoFit/>
            </a:bodyPr>
            <a:lstStyle/>
            <a:p>
              <a:pPr algn="ctr"/>
              <a:r>
                <a:rPr lang="en-US" sz="2100" b="1" dirty="0">
                  <a:latin typeface="Arial" panose="020B0604020202020204" pitchFamily="34" charset="0"/>
                  <a:cs typeface="Arial" panose="020B0604020202020204" pitchFamily="34" charset="0"/>
                </a:rPr>
                <a:t>PDU</a:t>
              </a:r>
            </a:p>
          </p:txBody>
        </p:sp>
        <p:sp>
          <p:nvSpPr>
            <p:cNvPr id="16" name="TextBox 15">
              <a:extLst>
                <a:ext uri="{FF2B5EF4-FFF2-40B4-BE49-F238E27FC236}">
                  <a16:creationId xmlns:a16="http://schemas.microsoft.com/office/drawing/2014/main" id="{57FC0E6D-D3A1-7421-C000-B438DE21AACD}"/>
                </a:ext>
              </a:extLst>
            </p:cNvPr>
            <p:cNvSpPr txBox="1"/>
            <p:nvPr/>
          </p:nvSpPr>
          <p:spPr>
            <a:xfrm>
              <a:off x="8511455" y="1863953"/>
              <a:ext cx="1776506" cy="492443"/>
            </a:xfrm>
            <a:prstGeom prst="rect">
              <a:avLst/>
            </a:prstGeom>
            <a:noFill/>
          </p:spPr>
          <p:txBody>
            <a:bodyPr wrap="square" rtlCol="0">
              <a:spAutoFit/>
            </a:bodyPr>
            <a:lstStyle/>
            <a:p>
              <a:pPr algn="ctr"/>
              <a:r>
                <a:rPr lang="en-US" sz="2100" b="1" dirty="0">
                  <a:latin typeface="Arial" panose="020B0604020202020204" pitchFamily="34" charset="0"/>
                  <a:cs typeface="Arial" panose="020B0604020202020204" pitchFamily="34" charset="0"/>
                </a:rPr>
                <a:t>Network</a:t>
              </a:r>
            </a:p>
            <a:p>
              <a:pPr algn="ctr"/>
              <a:r>
                <a:rPr lang="en-US" sz="2100" b="1" dirty="0">
                  <a:latin typeface="Arial" panose="020B0604020202020204" pitchFamily="34" charset="0"/>
                  <a:cs typeface="Arial" panose="020B0604020202020204" pitchFamily="34" charset="0"/>
                </a:rPr>
                <a:t>Switch</a:t>
              </a:r>
            </a:p>
          </p:txBody>
        </p:sp>
      </p:grpSp>
    </p:spTree>
    <p:extLst>
      <p:ext uri="{BB962C8B-B14F-4D97-AF65-F5344CB8AC3E}">
        <p14:creationId xmlns:p14="http://schemas.microsoft.com/office/powerpoint/2010/main" val="17493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DA27C-AB35-E668-CFE1-5FAAC1A199EA}"/>
            </a:ext>
          </a:extLst>
        </p:cNvPr>
        <p:cNvGrpSpPr/>
        <p:nvPr/>
      </p:nvGrpSpPr>
      <p:grpSpPr>
        <a:xfrm>
          <a:off x="0" y="0"/>
          <a:ext cx="0" cy="0"/>
          <a:chOff x="0" y="0"/>
          <a:chExt cx="0" cy="0"/>
        </a:xfrm>
      </p:grpSpPr>
      <p:sp>
        <p:nvSpPr>
          <p:cNvPr id="232" name="Title 226">
            <a:extLst>
              <a:ext uri="{FF2B5EF4-FFF2-40B4-BE49-F238E27FC236}">
                <a16:creationId xmlns:a16="http://schemas.microsoft.com/office/drawing/2014/main" id="{C2A9378C-46D2-49A1-6F08-1A7DD9F8FE61}"/>
              </a:ext>
            </a:extLst>
          </p:cNvPr>
          <p:cNvSpPr>
            <a:spLocks noGrp="1"/>
          </p:cNvSpPr>
          <p:nvPr>
            <p:ph type="title"/>
          </p:nvPr>
        </p:nvSpPr>
        <p:spPr>
          <a:xfrm>
            <a:off x="2648003" y="0"/>
            <a:ext cx="14815475" cy="1418637"/>
          </a:xfrm>
          <a:effectLst>
            <a:glow rad="127000">
              <a:schemeClr val="accent1"/>
            </a:glow>
            <a:outerShdw blurRad="50800" dist="50800" dir="5400000" sx="1000" sy="1000" algn="ctr" rotWithShape="0">
              <a:srgbClr val="000000"/>
            </a:outerShdw>
          </a:effectLst>
        </p:spPr>
        <p:txBody>
          <a:bodyPr>
            <a:noAutofit/>
          </a:bodyPr>
          <a:lstStyle/>
          <a:p>
            <a:pPr algn="ctr"/>
            <a:r>
              <a:rPr lang="en-US" sz="7200" dirty="0">
                <a:latin typeface="Barlow" panose="00000500000000000000" pitchFamily="2" charset="0"/>
              </a:rPr>
              <a:t>Hardware Test Harness in Real World</a:t>
            </a:r>
          </a:p>
        </p:txBody>
      </p:sp>
      <p:sp>
        <p:nvSpPr>
          <p:cNvPr id="6" name="Date Placeholder 5">
            <a:extLst>
              <a:ext uri="{FF2B5EF4-FFF2-40B4-BE49-F238E27FC236}">
                <a16:creationId xmlns:a16="http://schemas.microsoft.com/office/drawing/2014/main" id="{4032BC2E-6D0D-FE18-616C-B3587D0BF415}"/>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E7228C98-1BEA-E19D-7B79-0BC48C2CD962}"/>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25</a:t>
            </a:fld>
            <a:endParaRPr lang="en-US" dirty="0"/>
          </a:p>
        </p:txBody>
      </p:sp>
      <p:grpSp>
        <p:nvGrpSpPr>
          <p:cNvPr id="15" name="Group 14">
            <a:extLst>
              <a:ext uri="{FF2B5EF4-FFF2-40B4-BE49-F238E27FC236}">
                <a16:creationId xmlns:a16="http://schemas.microsoft.com/office/drawing/2014/main" id="{786D9227-E80C-4B59-C77C-7D6ED2F151F1}"/>
              </a:ext>
            </a:extLst>
          </p:cNvPr>
          <p:cNvGrpSpPr/>
          <p:nvPr/>
        </p:nvGrpSpPr>
        <p:grpSpPr>
          <a:xfrm>
            <a:off x="3205506" y="9058937"/>
            <a:ext cx="15087600" cy="1346462"/>
            <a:chOff x="161085" y="5821954"/>
            <a:chExt cx="10058400" cy="897641"/>
          </a:xfrm>
        </p:grpSpPr>
        <p:grpSp>
          <p:nvGrpSpPr>
            <p:cNvPr id="17" name="Group 16">
              <a:extLst>
                <a:ext uri="{FF2B5EF4-FFF2-40B4-BE49-F238E27FC236}">
                  <a16:creationId xmlns:a16="http://schemas.microsoft.com/office/drawing/2014/main" id="{DE576619-242B-1423-A874-E8887C622FDB}"/>
                </a:ext>
              </a:extLst>
            </p:cNvPr>
            <p:cNvGrpSpPr>
              <a:grpSpLocks noChangeAspect="1"/>
            </p:cNvGrpSpPr>
            <p:nvPr/>
          </p:nvGrpSpPr>
          <p:grpSpPr>
            <a:xfrm>
              <a:off x="161085" y="5830221"/>
              <a:ext cx="10058400" cy="808467"/>
              <a:chOff x="-1315637" y="5671247"/>
              <a:chExt cx="11586309" cy="931276"/>
            </a:xfrm>
          </p:grpSpPr>
          <p:grpSp>
            <p:nvGrpSpPr>
              <p:cNvPr id="24" name="Group 23">
                <a:extLst>
                  <a:ext uri="{FF2B5EF4-FFF2-40B4-BE49-F238E27FC236}">
                    <a16:creationId xmlns:a16="http://schemas.microsoft.com/office/drawing/2014/main" id="{6FC5FEAC-2568-1FD9-9CF6-3B147AA2DA99}"/>
                  </a:ext>
                </a:extLst>
              </p:cNvPr>
              <p:cNvGrpSpPr/>
              <p:nvPr/>
            </p:nvGrpSpPr>
            <p:grpSpPr>
              <a:xfrm>
                <a:off x="-1315637" y="5671247"/>
                <a:ext cx="11586309" cy="931276"/>
                <a:chOff x="-2036754" y="5615651"/>
                <a:chExt cx="12285743" cy="986872"/>
              </a:xfrm>
            </p:grpSpPr>
            <p:grpSp>
              <p:nvGrpSpPr>
                <p:cNvPr id="26" name="Group 25">
                  <a:extLst>
                    <a:ext uri="{FF2B5EF4-FFF2-40B4-BE49-F238E27FC236}">
                      <a16:creationId xmlns:a16="http://schemas.microsoft.com/office/drawing/2014/main" id="{3AEFADDE-ED45-46F5-A616-FC668D2A8643}"/>
                    </a:ext>
                  </a:extLst>
                </p:cNvPr>
                <p:cNvGrpSpPr/>
                <p:nvPr/>
              </p:nvGrpSpPr>
              <p:grpSpPr>
                <a:xfrm>
                  <a:off x="-2036754" y="5615651"/>
                  <a:ext cx="12285743" cy="986872"/>
                  <a:chOff x="-6213091" y="5635658"/>
                  <a:chExt cx="12285743" cy="986872"/>
                </a:xfrm>
              </p:grpSpPr>
              <p:grpSp>
                <p:nvGrpSpPr>
                  <p:cNvPr id="28" name="Group 27">
                    <a:extLst>
                      <a:ext uri="{FF2B5EF4-FFF2-40B4-BE49-F238E27FC236}">
                        <a16:creationId xmlns:a16="http://schemas.microsoft.com/office/drawing/2014/main" id="{DCEEB747-B461-799D-57A9-5CB36030E88A}"/>
                      </a:ext>
                    </a:extLst>
                  </p:cNvPr>
                  <p:cNvGrpSpPr/>
                  <p:nvPr/>
                </p:nvGrpSpPr>
                <p:grpSpPr>
                  <a:xfrm>
                    <a:off x="-6213091" y="5635658"/>
                    <a:ext cx="12285743" cy="986872"/>
                    <a:chOff x="-3375957" y="5570215"/>
                    <a:chExt cx="12285743" cy="986872"/>
                  </a:xfrm>
                  <a:gradFill flip="none" rotWithShape="1">
                    <a:gsLst>
                      <a:gs pos="47000">
                        <a:schemeClr val="accent2">
                          <a:lumMod val="20000"/>
                          <a:lumOff val="80000"/>
                        </a:schemeClr>
                      </a:gs>
                      <a:gs pos="0">
                        <a:schemeClr val="accent2">
                          <a:alpha val="26000"/>
                        </a:schemeClr>
                      </a:gs>
                      <a:gs pos="100000">
                        <a:schemeClr val="bg1"/>
                      </a:gs>
                    </a:gsLst>
                    <a:lin ang="16200000" scaled="1"/>
                    <a:tileRect/>
                  </a:gradFill>
                </p:grpSpPr>
                <p:sp>
                  <p:nvSpPr>
                    <p:cNvPr id="31" name="Rectangle 30">
                      <a:extLst>
                        <a:ext uri="{FF2B5EF4-FFF2-40B4-BE49-F238E27FC236}">
                          <a16:creationId xmlns:a16="http://schemas.microsoft.com/office/drawing/2014/main" id="{74E3C0CA-9EC3-17F6-3812-719196836438}"/>
                        </a:ext>
                      </a:extLst>
                    </p:cNvPr>
                    <p:cNvSpPr/>
                    <p:nvPr/>
                  </p:nvSpPr>
                  <p:spPr>
                    <a:xfrm>
                      <a:off x="-3375957" y="5570215"/>
                      <a:ext cx="12285743" cy="986872"/>
                    </a:xfrm>
                    <a:prstGeom prst="rect">
                      <a:avLst/>
                    </a:prstGeom>
                    <a:grp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dirty="0"/>
                    </a:p>
                  </p:txBody>
                </p:sp>
                <p:pic>
                  <p:nvPicPr>
                    <p:cNvPr id="224" name="Picture 223" descr="A logo of a python&#10;&#10;Description automatically generated">
                      <a:extLst>
                        <a:ext uri="{FF2B5EF4-FFF2-40B4-BE49-F238E27FC236}">
                          <a16:creationId xmlns:a16="http://schemas.microsoft.com/office/drawing/2014/main" id="{76042523-CEDB-6DC8-56F3-CA82F901F6B7}"/>
                        </a:ext>
                      </a:extLst>
                    </p:cNvPr>
                    <p:cNvPicPr>
                      <a:picLocks noChangeAspect="1"/>
                    </p:cNvPicPr>
                    <p:nvPr/>
                  </p:nvPicPr>
                  <p:blipFill>
                    <a:blip r:embed="rId3"/>
                    <a:stretch>
                      <a:fillRect/>
                    </a:stretch>
                  </p:blipFill>
                  <p:spPr>
                    <a:xfrm>
                      <a:off x="3688675" y="5716426"/>
                      <a:ext cx="707230" cy="694823"/>
                    </a:xfrm>
                    <a:prstGeom prst="rect">
                      <a:avLst/>
                    </a:prstGeom>
                    <a:grpFill/>
                    <a:ln>
                      <a:noFill/>
                    </a:ln>
                  </p:spPr>
                </p:pic>
                <p:pic>
                  <p:nvPicPr>
                    <p:cNvPr id="225" name="Picture 224" descr="A green logo with a crown and ripples&#10;&#10;Description automatically generated">
                      <a:extLst>
                        <a:ext uri="{FF2B5EF4-FFF2-40B4-BE49-F238E27FC236}">
                          <a16:creationId xmlns:a16="http://schemas.microsoft.com/office/drawing/2014/main" id="{671AA106-B7D5-9FF6-7F23-4BC90CAEE3C6}"/>
                        </a:ext>
                      </a:extLst>
                    </p:cNvPr>
                    <p:cNvPicPr>
                      <a:picLocks noChangeAspect="1"/>
                    </p:cNvPicPr>
                    <p:nvPr/>
                  </p:nvPicPr>
                  <p:blipFill>
                    <a:blip r:embed="rId4"/>
                    <a:stretch>
                      <a:fillRect/>
                    </a:stretch>
                  </p:blipFill>
                  <p:spPr>
                    <a:xfrm>
                      <a:off x="4491807" y="5722630"/>
                      <a:ext cx="766661" cy="734037"/>
                    </a:xfrm>
                    <a:prstGeom prst="rect">
                      <a:avLst/>
                    </a:prstGeom>
                    <a:grpFill/>
                    <a:ln>
                      <a:noFill/>
                    </a:ln>
                  </p:spPr>
                </p:pic>
                <p:pic>
                  <p:nvPicPr>
                    <p:cNvPr id="226" name="Picture 225" descr="A black background with white text&#10;&#10;Description automatically generated">
                      <a:extLst>
                        <a:ext uri="{FF2B5EF4-FFF2-40B4-BE49-F238E27FC236}">
                          <a16:creationId xmlns:a16="http://schemas.microsoft.com/office/drawing/2014/main" id="{6EBA7A54-100B-8ADB-32B4-6A3973007F17}"/>
                        </a:ext>
                      </a:extLst>
                    </p:cNvPr>
                    <p:cNvPicPr>
                      <a:picLocks noChangeAspect="1"/>
                    </p:cNvPicPr>
                    <p:nvPr/>
                  </p:nvPicPr>
                  <p:blipFill>
                    <a:blip r:embed="rId5"/>
                    <a:stretch>
                      <a:fillRect/>
                    </a:stretch>
                  </p:blipFill>
                  <p:spPr>
                    <a:xfrm>
                      <a:off x="5455947" y="5779011"/>
                      <a:ext cx="671338" cy="671338"/>
                    </a:xfrm>
                    <a:prstGeom prst="rect">
                      <a:avLst/>
                    </a:prstGeom>
                    <a:grpFill/>
                    <a:ln>
                      <a:noFill/>
                    </a:ln>
                  </p:spPr>
                </p:pic>
              </p:grpSp>
              <p:pic>
                <p:nvPicPr>
                  <p:cNvPr id="29" name="Picture 28" descr="A blue logo with blue text&#10;&#10;Description automatically generated">
                    <a:extLst>
                      <a:ext uri="{FF2B5EF4-FFF2-40B4-BE49-F238E27FC236}">
                        <a16:creationId xmlns:a16="http://schemas.microsoft.com/office/drawing/2014/main" id="{38D64CDB-3EC1-4F73-A0EB-8C17EF15C760}"/>
                      </a:ext>
                    </a:extLst>
                  </p:cNvPr>
                  <p:cNvPicPr>
                    <a:picLocks noChangeAspect="1"/>
                  </p:cNvPicPr>
                  <p:nvPr/>
                </p:nvPicPr>
                <p:blipFill>
                  <a:blip r:embed="rId6"/>
                  <a:stretch>
                    <a:fillRect/>
                  </a:stretch>
                </p:blipFill>
                <p:spPr>
                  <a:xfrm>
                    <a:off x="-4057721" y="5813830"/>
                    <a:ext cx="690922" cy="726908"/>
                  </a:xfrm>
                  <a:prstGeom prst="rect">
                    <a:avLst/>
                  </a:prstGeom>
                </p:spPr>
              </p:pic>
              <p:pic>
                <p:nvPicPr>
                  <p:cNvPr id="30" name="Picture 29" descr="A blue and white building with a cloud in the middle&#10;&#10;Description automatically generated">
                    <a:extLst>
                      <a:ext uri="{FF2B5EF4-FFF2-40B4-BE49-F238E27FC236}">
                        <a16:creationId xmlns:a16="http://schemas.microsoft.com/office/drawing/2014/main" id="{BFE0D2D2-0F30-E286-3848-7A0061F411CF}"/>
                      </a:ext>
                    </a:extLst>
                  </p:cNvPr>
                  <p:cNvPicPr>
                    <a:picLocks noChangeAspect="1"/>
                  </p:cNvPicPr>
                  <p:nvPr/>
                </p:nvPicPr>
                <p:blipFill>
                  <a:blip r:embed="rId7"/>
                  <a:stretch>
                    <a:fillRect/>
                  </a:stretch>
                </p:blipFill>
                <p:spPr>
                  <a:xfrm>
                    <a:off x="-3206913" y="5794011"/>
                    <a:ext cx="700601" cy="751303"/>
                  </a:xfrm>
                  <a:prstGeom prst="rect">
                    <a:avLst/>
                  </a:prstGeom>
                </p:spPr>
              </p:pic>
            </p:grpSp>
            <p:pic>
              <p:nvPicPr>
                <p:cNvPr id="27" name="Picture 26" descr="A black and white logo&#10;&#10;Description automatically generated">
                  <a:extLst>
                    <a:ext uri="{FF2B5EF4-FFF2-40B4-BE49-F238E27FC236}">
                      <a16:creationId xmlns:a16="http://schemas.microsoft.com/office/drawing/2014/main" id="{F8E6E2FE-3404-1DD8-452F-651238496126}"/>
                    </a:ext>
                  </a:extLst>
                </p:cNvPr>
                <p:cNvPicPr>
                  <a:picLocks noChangeAspect="1"/>
                </p:cNvPicPr>
                <p:nvPr/>
              </p:nvPicPr>
              <p:blipFill>
                <a:blip r:embed="rId8"/>
                <a:stretch>
                  <a:fillRect/>
                </a:stretch>
              </p:blipFill>
              <p:spPr>
                <a:xfrm>
                  <a:off x="4162372" y="5802262"/>
                  <a:ext cx="783412" cy="783411"/>
                </a:xfrm>
                <a:prstGeom prst="rect">
                  <a:avLst/>
                </a:prstGeom>
              </p:spPr>
            </p:pic>
          </p:grpSp>
          <p:pic>
            <p:nvPicPr>
              <p:cNvPr id="25" name="Picture 24">
                <a:extLst>
                  <a:ext uri="{FF2B5EF4-FFF2-40B4-BE49-F238E27FC236}">
                    <a16:creationId xmlns:a16="http://schemas.microsoft.com/office/drawing/2014/main" id="{86DEFFBC-9253-FAD3-920A-89A025B7EAAC}"/>
                  </a:ext>
                </a:extLst>
              </p:cNvPr>
              <p:cNvPicPr>
                <a:picLocks noChangeAspect="1"/>
              </p:cNvPicPr>
              <p:nvPr/>
            </p:nvPicPr>
            <p:blipFill>
              <a:blip r:embed="rId9"/>
              <a:stretch>
                <a:fillRect/>
              </a:stretch>
            </p:blipFill>
            <p:spPr>
              <a:xfrm>
                <a:off x="2322845" y="5855592"/>
                <a:ext cx="762684" cy="669746"/>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pic>
          <p:nvPicPr>
            <p:cNvPr id="18" name="Picture 17" descr="A black background with a black square&#10;&#10;Description automatically generated with medium confidence">
              <a:extLst>
                <a:ext uri="{FF2B5EF4-FFF2-40B4-BE49-F238E27FC236}">
                  <a16:creationId xmlns:a16="http://schemas.microsoft.com/office/drawing/2014/main" id="{AE0BA53D-1E4D-0E34-14CE-93E877485185}"/>
                </a:ext>
              </a:extLst>
            </p:cNvPr>
            <p:cNvPicPr>
              <a:picLocks noChangeAspect="1"/>
            </p:cNvPicPr>
            <p:nvPr/>
          </p:nvPicPr>
          <p:blipFill>
            <a:blip r:embed="rId10"/>
            <a:stretch>
              <a:fillRect/>
            </a:stretch>
          </p:blipFill>
          <p:spPr>
            <a:xfrm>
              <a:off x="4550330" y="5821954"/>
              <a:ext cx="897641" cy="897641"/>
            </a:xfrm>
            <a:prstGeom prst="rect">
              <a:avLst/>
            </a:prstGeom>
          </p:spPr>
        </p:pic>
        <p:pic>
          <p:nvPicPr>
            <p:cNvPr id="19" name="Picture 18" descr="A blue whale with a container on it&#10;&#10;Description automatically generated">
              <a:extLst>
                <a:ext uri="{FF2B5EF4-FFF2-40B4-BE49-F238E27FC236}">
                  <a16:creationId xmlns:a16="http://schemas.microsoft.com/office/drawing/2014/main" id="{375A0877-BBDB-F4D5-DE16-2FF9A1341DA2}"/>
                </a:ext>
              </a:extLst>
            </p:cNvPr>
            <p:cNvPicPr>
              <a:picLocks noChangeAspect="1"/>
            </p:cNvPicPr>
            <p:nvPr/>
          </p:nvPicPr>
          <p:blipFill>
            <a:blip r:embed="rId11"/>
            <a:stretch>
              <a:fillRect/>
            </a:stretch>
          </p:blipFill>
          <p:spPr>
            <a:xfrm>
              <a:off x="1140984" y="5940214"/>
              <a:ext cx="734455" cy="609442"/>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0" name="Picture 19" descr="A cartoon of a person&#10;&#10;Description automatically generated">
              <a:extLst>
                <a:ext uri="{FF2B5EF4-FFF2-40B4-BE49-F238E27FC236}">
                  <a16:creationId xmlns:a16="http://schemas.microsoft.com/office/drawing/2014/main" id="{3CFE7605-9F44-09DB-A86A-DA84BB4A906A}"/>
                </a:ext>
              </a:extLst>
            </p:cNvPr>
            <p:cNvPicPr>
              <a:picLocks noChangeAspect="1"/>
            </p:cNvPicPr>
            <p:nvPr/>
          </p:nvPicPr>
          <p:blipFill>
            <a:blip r:embed="rId12"/>
            <a:stretch>
              <a:fillRect/>
            </a:stretch>
          </p:blipFill>
          <p:spPr>
            <a:xfrm>
              <a:off x="371609" y="5923265"/>
              <a:ext cx="666549" cy="625026"/>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1" name="Picture 20" descr="A blue and white star with black text&#10;&#10;Description automatically generated">
              <a:extLst>
                <a:ext uri="{FF2B5EF4-FFF2-40B4-BE49-F238E27FC236}">
                  <a16:creationId xmlns:a16="http://schemas.microsoft.com/office/drawing/2014/main" id="{83BA6F8A-84B9-830A-4CBE-D16A45318927}"/>
                </a:ext>
              </a:extLst>
            </p:cNvPr>
            <p:cNvPicPr>
              <a:picLocks noChangeAspect="1"/>
            </p:cNvPicPr>
            <p:nvPr/>
          </p:nvPicPr>
          <p:blipFill>
            <a:blip r:embed="rId13"/>
            <a:stretch>
              <a:fillRect/>
            </a:stretch>
          </p:blipFill>
          <p:spPr>
            <a:xfrm>
              <a:off x="8920332" y="5912310"/>
              <a:ext cx="1171289" cy="583673"/>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2" name="Picture 21" descr="A logo of a company&#10;&#10;Description automatically generated">
              <a:extLst>
                <a:ext uri="{FF2B5EF4-FFF2-40B4-BE49-F238E27FC236}">
                  <a16:creationId xmlns:a16="http://schemas.microsoft.com/office/drawing/2014/main" id="{11C99479-DA35-FBAF-0E35-437F425A639F}"/>
                </a:ext>
              </a:extLst>
            </p:cNvPr>
            <p:cNvPicPr>
              <a:picLocks noChangeAspect="1"/>
            </p:cNvPicPr>
            <p:nvPr/>
          </p:nvPicPr>
          <p:blipFill>
            <a:blip r:embed="rId14"/>
            <a:stretch>
              <a:fillRect/>
            </a:stretch>
          </p:blipFill>
          <p:spPr>
            <a:xfrm>
              <a:off x="8170026" y="5912310"/>
              <a:ext cx="627669" cy="616648"/>
            </a:xfrm>
            <a:prstGeom prst="rect">
              <a:avLst/>
            </a:prstGeom>
          </p:spPr>
        </p:pic>
        <p:pic>
          <p:nvPicPr>
            <p:cNvPr id="23" name="Picture 22" descr="A blue and white logo&#10;&#10;Description automatically generated">
              <a:extLst>
                <a:ext uri="{FF2B5EF4-FFF2-40B4-BE49-F238E27FC236}">
                  <a16:creationId xmlns:a16="http://schemas.microsoft.com/office/drawing/2014/main" id="{90BC5A3F-9E16-55FB-43CD-4EAC15F57E9D}"/>
                </a:ext>
              </a:extLst>
            </p:cNvPr>
            <p:cNvPicPr>
              <a:picLocks noChangeAspect="1"/>
            </p:cNvPicPr>
            <p:nvPr/>
          </p:nvPicPr>
          <p:blipFill>
            <a:blip r:embed="rId15"/>
            <a:stretch>
              <a:fillRect/>
            </a:stretch>
          </p:blipFill>
          <p:spPr>
            <a:xfrm>
              <a:off x="4134467" y="5975431"/>
              <a:ext cx="593441" cy="593051"/>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spTree>
    <p:extLst>
      <p:ext uri="{BB962C8B-B14F-4D97-AF65-F5344CB8AC3E}">
        <p14:creationId xmlns:p14="http://schemas.microsoft.com/office/powerpoint/2010/main" val="32244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A1023-6355-9A73-68DF-392073C4AFD6}"/>
            </a:ext>
          </a:extLst>
        </p:cNvPr>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1087057E-18A8-7B55-97DA-24C0BA9BB32C}"/>
              </a:ext>
            </a:extLst>
          </p:cNvPr>
          <p:cNvPicPr>
            <a:picLocks noGrp="1" noChangeAspect="1"/>
          </p:cNvPicPr>
          <p:nvPr>
            <p:ph idx="1"/>
          </p:nvPr>
        </p:nvPicPr>
        <p:blipFill rotWithShape="1">
          <a:blip r:embed="rId3"/>
          <a:srcRect t="35858"/>
          <a:stretch/>
        </p:blipFill>
        <p:spPr>
          <a:xfrm>
            <a:off x="2383715" y="2989473"/>
            <a:ext cx="9496680" cy="4568496"/>
          </a:xfrm>
        </p:spPr>
      </p:pic>
      <p:sp>
        <p:nvSpPr>
          <p:cNvPr id="6" name="Date Placeholder 5">
            <a:extLst>
              <a:ext uri="{FF2B5EF4-FFF2-40B4-BE49-F238E27FC236}">
                <a16:creationId xmlns:a16="http://schemas.microsoft.com/office/drawing/2014/main" id="{A92996A7-4A5A-DCC2-3824-DFDC3F601DB8}"/>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8EFD3C93-3D65-63F2-3D94-A76183F9A365}"/>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26</a:t>
            </a:fld>
            <a:endParaRPr lang="en-US" dirty="0"/>
          </a:p>
        </p:txBody>
      </p:sp>
      <p:sp>
        <p:nvSpPr>
          <p:cNvPr id="4" name="Rectangle 3">
            <a:extLst>
              <a:ext uri="{FF2B5EF4-FFF2-40B4-BE49-F238E27FC236}">
                <a16:creationId xmlns:a16="http://schemas.microsoft.com/office/drawing/2014/main" id="{3A0A8760-685E-0380-BF26-6DF06B1F5D72}"/>
              </a:ext>
            </a:extLst>
          </p:cNvPr>
          <p:cNvSpPr/>
          <p:nvPr/>
        </p:nvSpPr>
        <p:spPr>
          <a:xfrm>
            <a:off x="8211653" y="2368518"/>
            <a:ext cx="1907853" cy="1061829"/>
          </a:xfrm>
          <a:prstGeom prst="rect">
            <a:avLst/>
          </a:prstGeom>
          <a:noFill/>
        </p:spPr>
        <p:txBody>
          <a:bodyPr wrap="square" lIns="137160" tIns="68580" rIns="137160" bIns="68580">
            <a:spAutoFit/>
          </a:bodyPr>
          <a:lstStyle/>
          <a:p>
            <a:pPr algn="ctr"/>
            <a:r>
              <a:rPr lang="en-US" sz="3000" b="1" dirty="0">
                <a:ln w="0"/>
                <a:solidFill>
                  <a:srgbClr val="FF0000"/>
                </a:solidFill>
              </a:rPr>
              <a:t>Ethernet </a:t>
            </a:r>
          </a:p>
          <a:p>
            <a:pPr algn="ctr"/>
            <a:r>
              <a:rPr lang="en-US" sz="3000" b="1" dirty="0">
                <a:ln w="0"/>
                <a:solidFill>
                  <a:srgbClr val="FF0000"/>
                </a:solidFill>
              </a:rPr>
              <a:t>Switch</a:t>
            </a:r>
          </a:p>
        </p:txBody>
      </p:sp>
      <p:sp>
        <p:nvSpPr>
          <p:cNvPr id="5" name="Rectangle 4">
            <a:extLst>
              <a:ext uri="{FF2B5EF4-FFF2-40B4-BE49-F238E27FC236}">
                <a16:creationId xmlns:a16="http://schemas.microsoft.com/office/drawing/2014/main" id="{42BE00C9-690F-F3F8-CE20-9A42BA2DA422}"/>
              </a:ext>
            </a:extLst>
          </p:cNvPr>
          <p:cNvSpPr/>
          <p:nvPr/>
        </p:nvSpPr>
        <p:spPr>
          <a:xfrm>
            <a:off x="6205844" y="2409783"/>
            <a:ext cx="1907853" cy="1061829"/>
          </a:xfrm>
          <a:prstGeom prst="rect">
            <a:avLst/>
          </a:prstGeom>
          <a:noFill/>
        </p:spPr>
        <p:txBody>
          <a:bodyPr wrap="square" lIns="137160" tIns="68580" rIns="137160" bIns="68580">
            <a:spAutoFit/>
          </a:bodyPr>
          <a:lstStyle/>
          <a:p>
            <a:pPr algn="ctr"/>
            <a:r>
              <a:rPr lang="en-US" sz="3000" b="1" dirty="0">
                <a:ln w="0"/>
                <a:solidFill>
                  <a:srgbClr val="FF0000"/>
                </a:solidFill>
              </a:rPr>
              <a:t>Jenkins </a:t>
            </a:r>
          </a:p>
          <a:p>
            <a:pPr algn="ctr"/>
            <a:r>
              <a:rPr lang="en-US" sz="3000" b="1" dirty="0">
                <a:ln w="0"/>
                <a:solidFill>
                  <a:srgbClr val="FF0000"/>
                </a:solidFill>
              </a:rPr>
              <a:t>agent</a:t>
            </a:r>
          </a:p>
        </p:txBody>
      </p:sp>
      <p:sp>
        <p:nvSpPr>
          <p:cNvPr id="7" name="Rectangle 6">
            <a:extLst>
              <a:ext uri="{FF2B5EF4-FFF2-40B4-BE49-F238E27FC236}">
                <a16:creationId xmlns:a16="http://schemas.microsoft.com/office/drawing/2014/main" id="{AB959C6F-15A4-30C9-9B41-85613572A8C7}"/>
              </a:ext>
            </a:extLst>
          </p:cNvPr>
          <p:cNvSpPr/>
          <p:nvPr/>
        </p:nvSpPr>
        <p:spPr>
          <a:xfrm>
            <a:off x="4269102" y="2939296"/>
            <a:ext cx="1254225" cy="600164"/>
          </a:xfrm>
          <a:prstGeom prst="rect">
            <a:avLst/>
          </a:prstGeom>
          <a:noFill/>
        </p:spPr>
        <p:txBody>
          <a:bodyPr wrap="square" lIns="137160" tIns="68580" rIns="137160" bIns="68580">
            <a:spAutoFit/>
          </a:bodyPr>
          <a:lstStyle/>
          <a:p>
            <a:pPr algn="ctr"/>
            <a:r>
              <a:rPr lang="en-US" sz="3000" b="1" dirty="0">
                <a:ln w="0"/>
                <a:solidFill>
                  <a:srgbClr val="FF0000"/>
                </a:solidFill>
              </a:rPr>
              <a:t>RPi 4</a:t>
            </a:r>
          </a:p>
        </p:txBody>
      </p:sp>
      <p:sp>
        <p:nvSpPr>
          <p:cNvPr id="9" name="Rectangle 8">
            <a:extLst>
              <a:ext uri="{FF2B5EF4-FFF2-40B4-BE49-F238E27FC236}">
                <a16:creationId xmlns:a16="http://schemas.microsoft.com/office/drawing/2014/main" id="{B76D1FD2-ED01-CDE5-2721-885D028E7A34}"/>
              </a:ext>
            </a:extLst>
          </p:cNvPr>
          <p:cNvSpPr/>
          <p:nvPr/>
        </p:nvSpPr>
        <p:spPr>
          <a:xfrm>
            <a:off x="4021204" y="6707977"/>
            <a:ext cx="2184641" cy="600164"/>
          </a:xfrm>
          <a:prstGeom prst="rect">
            <a:avLst/>
          </a:prstGeom>
          <a:noFill/>
        </p:spPr>
        <p:txBody>
          <a:bodyPr wrap="square" lIns="137160" tIns="68580" rIns="137160" bIns="68580">
            <a:spAutoFit/>
          </a:bodyPr>
          <a:lstStyle/>
          <a:p>
            <a:pPr algn="ctr"/>
            <a:r>
              <a:rPr lang="en-US" sz="3000" b="1" dirty="0">
                <a:ln w="0"/>
                <a:solidFill>
                  <a:srgbClr val="FF0000"/>
                </a:solidFill>
              </a:rPr>
              <a:t>ADAR100</a:t>
            </a:r>
          </a:p>
        </p:txBody>
      </p:sp>
      <p:sp>
        <p:nvSpPr>
          <p:cNvPr id="11" name="Rectangle 10">
            <a:extLst>
              <a:ext uri="{FF2B5EF4-FFF2-40B4-BE49-F238E27FC236}">
                <a16:creationId xmlns:a16="http://schemas.microsoft.com/office/drawing/2014/main" id="{3D008411-486C-88C5-62F9-6D6674BD9E30}"/>
              </a:ext>
            </a:extLst>
          </p:cNvPr>
          <p:cNvSpPr/>
          <p:nvPr/>
        </p:nvSpPr>
        <p:spPr>
          <a:xfrm>
            <a:off x="7008655" y="5598662"/>
            <a:ext cx="2648183" cy="600164"/>
          </a:xfrm>
          <a:prstGeom prst="rect">
            <a:avLst/>
          </a:prstGeom>
          <a:noFill/>
        </p:spPr>
        <p:txBody>
          <a:bodyPr wrap="square" lIns="137160" tIns="68580" rIns="137160" bIns="68580">
            <a:spAutoFit/>
          </a:bodyPr>
          <a:lstStyle/>
          <a:p>
            <a:pPr algn="ctr"/>
            <a:r>
              <a:rPr lang="en-US" sz="3000" b="1" dirty="0">
                <a:ln w="0"/>
                <a:solidFill>
                  <a:srgbClr val="FF0000"/>
                </a:solidFill>
              </a:rPr>
              <a:t>ADRV9361s</a:t>
            </a:r>
          </a:p>
        </p:txBody>
      </p:sp>
      <p:sp>
        <p:nvSpPr>
          <p:cNvPr id="12" name="Rectangle 11">
            <a:extLst>
              <a:ext uri="{FF2B5EF4-FFF2-40B4-BE49-F238E27FC236}">
                <a16:creationId xmlns:a16="http://schemas.microsoft.com/office/drawing/2014/main" id="{0475B599-0196-DE68-93B3-1EA633D8A762}"/>
              </a:ext>
            </a:extLst>
          </p:cNvPr>
          <p:cNvSpPr/>
          <p:nvPr/>
        </p:nvSpPr>
        <p:spPr>
          <a:xfrm>
            <a:off x="10681357" y="6257783"/>
            <a:ext cx="1298711" cy="692497"/>
          </a:xfrm>
          <a:prstGeom prst="rect">
            <a:avLst/>
          </a:prstGeom>
          <a:noFill/>
        </p:spPr>
        <p:txBody>
          <a:bodyPr wrap="square" lIns="137160" tIns="68580" rIns="137160" bIns="68580">
            <a:spAutoFit/>
          </a:bodyPr>
          <a:lstStyle/>
          <a:p>
            <a:pPr algn="ctr"/>
            <a:r>
              <a:rPr lang="en-US" sz="3600" b="1" dirty="0">
                <a:ln w="0"/>
                <a:solidFill>
                  <a:srgbClr val="FF0000"/>
                </a:solidFill>
              </a:rPr>
              <a:t>M2K</a:t>
            </a:r>
          </a:p>
        </p:txBody>
      </p:sp>
      <p:sp>
        <p:nvSpPr>
          <p:cNvPr id="14" name="Rectangle 13">
            <a:extLst>
              <a:ext uri="{FF2B5EF4-FFF2-40B4-BE49-F238E27FC236}">
                <a16:creationId xmlns:a16="http://schemas.microsoft.com/office/drawing/2014/main" id="{3A493A9B-DEFB-2BD8-BADE-E3A71250EC31}"/>
              </a:ext>
            </a:extLst>
          </p:cNvPr>
          <p:cNvSpPr/>
          <p:nvPr/>
        </p:nvSpPr>
        <p:spPr>
          <a:xfrm>
            <a:off x="3546184" y="3662809"/>
            <a:ext cx="1129172" cy="600164"/>
          </a:xfrm>
          <a:prstGeom prst="rect">
            <a:avLst/>
          </a:prstGeom>
          <a:noFill/>
        </p:spPr>
        <p:txBody>
          <a:bodyPr wrap="square" lIns="137160" tIns="68580" rIns="137160" bIns="68580">
            <a:spAutoFit/>
          </a:bodyPr>
          <a:lstStyle/>
          <a:p>
            <a:pPr algn="ctr"/>
            <a:r>
              <a:rPr lang="en-US" sz="3000" b="1" dirty="0">
                <a:ln w="0"/>
                <a:solidFill>
                  <a:srgbClr val="FF0000"/>
                </a:solidFill>
              </a:rPr>
              <a:t>M1K</a:t>
            </a:r>
          </a:p>
        </p:txBody>
      </p:sp>
      <p:grpSp>
        <p:nvGrpSpPr>
          <p:cNvPr id="15" name="Group 14">
            <a:extLst>
              <a:ext uri="{FF2B5EF4-FFF2-40B4-BE49-F238E27FC236}">
                <a16:creationId xmlns:a16="http://schemas.microsoft.com/office/drawing/2014/main" id="{888E1D59-1548-2FFA-A5F5-54B376164EED}"/>
              </a:ext>
            </a:extLst>
          </p:cNvPr>
          <p:cNvGrpSpPr/>
          <p:nvPr/>
        </p:nvGrpSpPr>
        <p:grpSpPr>
          <a:xfrm>
            <a:off x="3205506" y="9058937"/>
            <a:ext cx="15087600" cy="1346462"/>
            <a:chOff x="161085" y="5821954"/>
            <a:chExt cx="10058400" cy="897641"/>
          </a:xfrm>
        </p:grpSpPr>
        <p:grpSp>
          <p:nvGrpSpPr>
            <p:cNvPr id="17" name="Group 16">
              <a:extLst>
                <a:ext uri="{FF2B5EF4-FFF2-40B4-BE49-F238E27FC236}">
                  <a16:creationId xmlns:a16="http://schemas.microsoft.com/office/drawing/2014/main" id="{A8D623F6-86B9-532E-6466-86AC250A96D7}"/>
                </a:ext>
              </a:extLst>
            </p:cNvPr>
            <p:cNvGrpSpPr>
              <a:grpSpLocks noChangeAspect="1"/>
            </p:cNvGrpSpPr>
            <p:nvPr/>
          </p:nvGrpSpPr>
          <p:grpSpPr>
            <a:xfrm>
              <a:off x="161085" y="5830221"/>
              <a:ext cx="10058400" cy="808467"/>
              <a:chOff x="-1315637" y="5671247"/>
              <a:chExt cx="11586309" cy="931276"/>
            </a:xfrm>
          </p:grpSpPr>
          <p:grpSp>
            <p:nvGrpSpPr>
              <p:cNvPr id="24" name="Group 23">
                <a:extLst>
                  <a:ext uri="{FF2B5EF4-FFF2-40B4-BE49-F238E27FC236}">
                    <a16:creationId xmlns:a16="http://schemas.microsoft.com/office/drawing/2014/main" id="{60833862-6886-C13B-691C-785D9C03F52A}"/>
                  </a:ext>
                </a:extLst>
              </p:cNvPr>
              <p:cNvGrpSpPr/>
              <p:nvPr/>
            </p:nvGrpSpPr>
            <p:grpSpPr>
              <a:xfrm>
                <a:off x="-1315637" y="5671247"/>
                <a:ext cx="11586309" cy="931276"/>
                <a:chOff x="-2036754" y="5615651"/>
                <a:chExt cx="12285743" cy="986872"/>
              </a:xfrm>
            </p:grpSpPr>
            <p:grpSp>
              <p:nvGrpSpPr>
                <p:cNvPr id="26" name="Group 25">
                  <a:extLst>
                    <a:ext uri="{FF2B5EF4-FFF2-40B4-BE49-F238E27FC236}">
                      <a16:creationId xmlns:a16="http://schemas.microsoft.com/office/drawing/2014/main" id="{5C9F635F-522F-C5CA-9718-0CEA65D92E0D}"/>
                    </a:ext>
                  </a:extLst>
                </p:cNvPr>
                <p:cNvGrpSpPr/>
                <p:nvPr/>
              </p:nvGrpSpPr>
              <p:grpSpPr>
                <a:xfrm>
                  <a:off x="-2036754" y="5615651"/>
                  <a:ext cx="12285743" cy="986872"/>
                  <a:chOff x="-6213091" y="5635658"/>
                  <a:chExt cx="12285743" cy="986872"/>
                </a:xfrm>
              </p:grpSpPr>
              <p:grpSp>
                <p:nvGrpSpPr>
                  <p:cNvPr id="28" name="Group 27">
                    <a:extLst>
                      <a:ext uri="{FF2B5EF4-FFF2-40B4-BE49-F238E27FC236}">
                        <a16:creationId xmlns:a16="http://schemas.microsoft.com/office/drawing/2014/main" id="{53E4E3CD-F021-4D8E-DFFC-9679CCC01A1C}"/>
                      </a:ext>
                    </a:extLst>
                  </p:cNvPr>
                  <p:cNvGrpSpPr/>
                  <p:nvPr/>
                </p:nvGrpSpPr>
                <p:grpSpPr>
                  <a:xfrm>
                    <a:off x="-6213091" y="5635658"/>
                    <a:ext cx="12285743" cy="986872"/>
                    <a:chOff x="-3375957" y="5570215"/>
                    <a:chExt cx="12285743" cy="986872"/>
                  </a:xfrm>
                  <a:gradFill flip="none" rotWithShape="1">
                    <a:gsLst>
                      <a:gs pos="47000">
                        <a:schemeClr val="accent2">
                          <a:lumMod val="20000"/>
                          <a:lumOff val="80000"/>
                        </a:schemeClr>
                      </a:gs>
                      <a:gs pos="0">
                        <a:schemeClr val="accent2">
                          <a:alpha val="26000"/>
                        </a:schemeClr>
                      </a:gs>
                      <a:gs pos="100000">
                        <a:schemeClr val="bg1"/>
                      </a:gs>
                    </a:gsLst>
                    <a:lin ang="16200000" scaled="1"/>
                    <a:tileRect/>
                  </a:gradFill>
                </p:grpSpPr>
                <p:sp>
                  <p:nvSpPr>
                    <p:cNvPr id="31" name="Rectangle 30">
                      <a:extLst>
                        <a:ext uri="{FF2B5EF4-FFF2-40B4-BE49-F238E27FC236}">
                          <a16:creationId xmlns:a16="http://schemas.microsoft.com/office/drawing/2014/main" id="{982AB7F9-BB5E-AE7F-3F7E-2A76EE8BA2F7}"/>
                        </a:ext>
                      </a:extLst>
                    </p:cNvPr>
                    <p:cNvSpPr/>
                    <p:nvPr/>
                  </p:nvSpPr>
                  <p:spPr>
                    <a:xfrm>
                      <a:off x="-3375957" y="5570215"/>
                      <a:ext cx="12285743" cy="986872"/>
                    </a:xfrm>
                    <a:prstGeom prst="rect">
                      <a:avLst/>
                    </a:prstGeom>
                    <a:grp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dirty="0"/>
                    </a:p>
                  </p:txBody>
                </p:sp>
                <p:pic>
                  <p:nvPicPr>
                    <p:cNvPr id="224" name="Picture 223" descr="A logo of a python&#10;&#10;Description automatically generated">
                      <a:extLst>
                        <a:ext uri="{FF2B5EF4-FFF2-40B4-BE49-F238E27FC236}">
                          <a16:creationId xmlns:a16="http://schemas.microsoft.com/office/drawing/2014/main" id="{B8D407BA-5E9A-D4AE-869E-E021E98A15E6}"/>
                        </a:ext>
                      </a:extLst>
                    </p:cNvPr>
                    <p:cNvPicPr>
                      <a:picLocks noChangeAspect="1"/>
                    </p:cNvPicPr>
                    <p:nvPr/>
                  </p:nvPicPr>
                  <p:blipFill>
                    <a:blip r:embed="rId4"/>
                    <a:stretch>
                      <a:fillRect/>
                    </a:stretch>
                  </p:blipFill>
                  <p:spPr>
                    <a:xfrm>
                      <a:off x="3688675" y="5716426"/>
                      <a:ext cx="707230" cy="694823"/>
                    </a:xfrm>
                    <a:prstGeom prst="rect">
                      <a:avLst/>
                    </a:prstGeom>
                    <a:grpFill/>
                    <a:ln>
                      <a:noFill/>
                    </a:ln>
                  </p:spPr>
                </p:pic>
                <p:pic>
                  <p:nvPicPr>
                    <p:cNvPr id="225" name="Picture 224" descr="A green logo with a crown and ripples&#10;&#10;Description automatically generated">
                      <a:extLst>
                        <a:ext uri="{FF2B5EF4-FFF2-40B4-BE49-F238E27FC236}">
                          <a16:creationId xmlns:a16="http://schemas.microsoft.com/office/drawing/2014/main" id="{5982AED3-4AF7-04DB-6678-DA11EDC238BE}"/>
                        </a:ext>
                      </a:extLst>
                    </p:cNvPr>
                    <p:cNvPicPr>
                      <a:picLocks noChangeAspect="1"/>
                    </p:cNvPicPr>
                    <p:nvPr/>
                  </p:nvPicPr>
                  <p:blipFill>
                    <a:blip r:embed="rId5"/>
                    <a:stretch>
                      <a:fillRect/>
                    </a:stretch>
                  </p:blipFill>
                  <p:spPr>
                    <a:xfrm>
                      <a:off x="4491807" y="5722630"/>
                      <a:ext cx="766661" cy="734037"/>
                    </a:xfrm>
                    <a:prstGeom prst="rect">
                      <a:avLst/>
                    </a:prstGeom>
                    <a:grpFill/>
                    <a:ln>
                      <a:noFill/>
                    </a:ln>
                  </p:spPr>
                </p:pic>
                <p:pic>
                  <p:nvPicPr>
                    <p:cNvPr id="226" name="Picture 225" descr="A black background with white text&#10;&#10;Description automatically generated">
                      <a:extLst>
                        <a:ext uri="{FF2B5EF4-FFF2-40B4-BE49-F238E27FC236}">
                          <a16:creationId xmlns:a16="http://schemas.microsoft.com/office/drawing/2014/main" id="{00DC4CA8-F1CE-4469-8EC0-FD50D9FF1F16}"/>
                        </a:ext>
                      </a:extLst>
                    </p:cNvPr>
                    <p:cNvPicPr>
                      <a:picLocks noChangeAspect="1"/>
                    </p:cNvPicPr>
                    <p:nvPr/>
                  </p:nvPicPr>
                  <p:blipFill>
                    <a:blip r:embed="rId6"/>
                    <a:stretch>
                      <a:fillRect/>
                    </a:stretch>
                  </p:blipFill>
                  <p:spPr>
                    <a:xfrm>
                      <a:off x="5455947" y="5779011"/>
                      <a:ext cx="671338" cy="671338"/>
                    </a:xfrm>
                    <a:prstGeom prst="rect">
                      <a:avLst/>
                    </a:prstGeom>
                    <a:grpFill/>
                    <a:ln>
                      <a:noFill/>
                    </a:ln>
                  </p:spPr>
                </p:pic>
              </p:grpSp>
              <p:pic>
                <p:nvPicPr>
                  <p:cNvPr id="29" name="Picture 28" descr="A blue logo with blue text&#10;&#10;Description automatically generated">
                    <a:extLst>
                      <a:ext uri="{FF2B5EF4-FFF2-40B4-BE49-F238E27FC236}">
                        <a16:creationId xmlns:a16="http://schemas.microsoft.com/office/drawing/2014/main" id="{D7F50FCB-9FBA-DBAF-8352-0CEEB2E85039}"/>
                      </a:ext>
                    </a:extLst>
                  </p:cNvPr>
                  <p:cNvPicPr>
                    <a:picLocks noChangeAspect="1"/>
                  </p:cNvPicPr>
                  <p:nvPr/>
                </p:nvPicPr>
                <p:blipFill>
                  <a:blip r:embed="rId7"/>
                  <a:stretch>
                    <a:fillRect/>
                  </a:stretch>
                </p:blipFill>
                <p:spPr>
                  <a:xfrm>
                    <a:off x="-4057721" y="5813830"/>
                    <a:ext cx="690922" cy="726908"/>
                  </a:xfrm>
                  <a:prstGeom prst="rect">
                    <a:avLst/>
                  </a:prstGeom>
                </p:spPr>
              </p:pic>
              <p:pic>
                <p:nvPicPr>
                  <p:cNvPr id="30" name="Picture 29" descr="A blue and white building with a cloud in the middle&#10;&#10;Description automatically generated">
                    <a:extLst>
                      <a:ext uri="{FF2B5EF4-FFF2-40B4-BE49-F238E27FC236}">
                        <a16:creationId xmlns:a16="http://schemas.microsoft.com/office/drawing/2014/main" id="{D7DFDA36-9631-4D9D-7BA0-04FC3B7C8A0B}"/>
                      </a:ext>
                    </a:extLst>
                  </p:cNvPr>
                  <p:cNvPicPr>
                    <a:picLocks noChangeAspect="1"/>
                  </p:cNvPicPr>
                  <p:nvPr/>
                </p:nvPicPr>
                <p:blipFill>
                  <a:blip r:embed="rId8"/>
                  <a:stretch>
                    <a:fillRect/>
                  </a:stretch>
                </p:blipFill>
                <p:spPr>
                  <a:xfrm>
                    <a:off x="-3206913" y="5794011"/>
                    <a:ext cx="700601" cy="751303"/>
                  </a:xfrm>
                  <a:prstGeom prst="rect">
                    <a:avLst/>
                  </a:prstGeom>
                </p:spPr>
              </p:pic>
            </p:grpSp>
            <p:pic>
              <p:nvPicPr>
                <p:cNvPr id="27" name="Picture 26" descr="A black and white logo&#10;&#10;Description automatically generated">
                  <a:extLst>
                    <a:ext uri="{FF2B5EF4-FFF2-40B4-BE49-F238E27FC236}">
                      <a16:creationId xmlns:a16="http://schemas.microsoft.com/office/drawing/2014/main" id="{16ABC4A5-A7A4-C7FB-8C5A-058546E9844B}"/>
                    </a:ext>
                  </a:extLst>
                </p:cNvPr>
                <p:cNvPicPr>
                  <a:picLocks noChangeAspect="1"/>
                </p:cNvPicPr>
                <p:nvPr/>
              </p:nvPicPr>
              <p:blipFill>
                <a:blip r:embed="rId9"/>
                <a:stretch>
                  <a:fillRect/>
                </a:stretch>
              </p:blipFill>
              <p:spPr>
                <a:xfrm>
                  <a:off x="4162372" y="5802262"/>
                  <a:ext cx="783412" cy="783411"/>
                </a:xfrm>
                <a:prstGeom prst="rect">
                  <a:avLst/>
                </a:prstGeom>
              </p:spPr>
            </p:pic>
          </p:grpSp>
          <p:pic>
            <p:nvPicPr>
              <p:cNvPr id="25" name="Picture 24">
                <a:extLst>
                  <a:ext uri="{FF2B5EF4-FFF2-40B4-BE49-F238E27FC236}">
                    <a16:creationId xmlns:a16="http://schemas.microsoft.com/office/drawing/2014/main" id="{E87E9270-8177-807F-B4AE-75707243D223}"/>
                  </a:ext>
                </a:extLst>
              </p:cNvPr>
              <p:cNvPicPr>
                <a:picLocks noChangeAspect="1"/>
              </p:cNvPicPr>
              <p:nvPr/>
            </p:nvPicPr>
            <p:blipFill>
              <a:blip r:embed="rId10"/>
              <a:stretch>
                <a:fillRect/>
              </a:stretch>
            </p:blipFill>
            <p:spPr>
              <a:xfrm>
                <a:off x="2322845" y="5855592"/>
                <a:ext cx="762684" cy="669746"/>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pic>
          <p:nvPicPr>
            <p:cNvPr id="18" name="Picture 17" descr="A black background with a black square&#10;&#10;Description automatically generated with medium confidence">
              <a:extLst>
                <a:ext uri="{FF2B5EF4-FFF2-40B4-BE49-F238E27FC236}">
                  <a16:creationId xmlns:a16="http://schemas.microsoft.com/office/drawing/2014/main" id="{02435141-C752-161B-982E-14CA883F7DD9}"/>
                </a:ext>
              </a:extLst>
            </p:cNvPr>
            <p:cNvPicPr>
              <a:picLocks noChangeAspect="1"/>
            </p:cNvPicPr>
            <p:nvPr/>
          </p:nvPicPr>
          <p:blipFill>
            <a:blip r:embed="rId11"/>
            <a:stretch>
              <a:fillRect/>
            </a:stretch>
          </p:blipFill>
          <p:spPr>
            <a:xfrm>
              <a:off x="4550330" y="5821954"/>
              <a:ext cx="897641" cy="897641"/>
            </a:xfrm>
            <a:prstGeom prst="rect">
              <a:avLst/>
            </a:prstGeom>
          </p:spPr>
        </p:pic>
        <p:pic>
          <p:nvPicPr>
            <p:cNvPr id="19" name="Picture 18" descr="A blue whale with a container on it&#10;&#10;Description automatically generated">
              <a:extLst>
                <a:ext uri="{FF2B5EF4-FFF2-40B4-BE49-F238E27FC236}">
                  <a16:creationId xmlns:a16="http://schemas.microsoft.com/office/drawing/2014/main" id="{CD893E24-9E0C-30E6-ED06-091978539C83}"/>
                </a:ext>
              </a:extLst>
            </p:cNvPr>
            <p:cNvPicPr>
              <a:picLocks noChangeAspect="1"/>
            </p:cNvPicPr>
            <p:nvPr/>
          </p:nvPicPr>
          <p:blipFill>
            <a:blip r:embed="rId12"/>
            <a:stretch>
              <a:fillRect/>
            </a:stretch>
          </p:blipFill>
          <p:spPr>
            <a:xfrm>
              <a:off x="1140984" y="5940214"/>
              <a:ext cx="734455" cy="609442"/>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0" name="Picture 19" descr="A cartoon of a person&#10;&#10;Description automatically generated">
              <a:extLst>
                <a:ext uri="{FF2B5EF4-FFF2-40B4-BE49-F238E27FC236}">
                  <a16:creationId xmlns:a16="http://schemas.microsoft.com/office/drawing/2014/main" id="{922CBB30-AB5C-A5F3-1E56-A909CCB61C11}"/>
                </a:ext>
              </a:extLst>
            </p:cNvPr>
            <p:cNvPicPr>
              <a:picLocks noChangeAspect="1"/>
            </p:cNvPicPr>
            <p:nvPr/>
          </p:nvPicPr>
          <p:blipFill>
            <a:blip r:embed="rId13"/>
            <a:stretch>
              <a:fillRect/>
            </a:stretch>
          </p:blipFill>
          <p:spPr>
            <a:xfrm>
              <a:off x="371609" y="5923265"/>
              <a:ext cx="666549" cy="625026"/>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1" name="Picture 20" descr="A blue and white star with black text&#10;&#10;Description automatically generated">
              <a:extLst>
                <a:ext uri="{FF2B5EF4-FFF2-40B4-BE49-F238E27FC236}">
                  <a16:creationId xmlns:a16="http://schemas.microsoft.com/office/drawing/2014/main" id="{E4631C67-BED4-6D8E-3780-4F1587D7A1AE}"/>
                </a:ext>
              </a:extLst>
            </p:cNvPr>
            <p:cNvPicPr>
              <a:picLocks noChangeAspect="1"/>
            </p:cNvPicPr>
            <p:nvPr/>
          </p:nvPicPr>
          <p:blipFill>
            <a:blip r:embed="rId14"/>
            <a:stretch>
              <a:fillRect/>
            </a:stretch>
          </p:blipFill>
          <p:spPr>
            <a:xfrm>
              <a:off x="8920332" y="5912310"/>
              <a:ext cx="1171289" cy="583673"/>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2" name="Picture 21" descr="A logo of a company&#10;&#10;Description automatically generated">
              <a:extLst>
                <a:ext uri="{FF2B5EF4-FFF2-40B4-BE49-F238E27FC236}">
                  <a16:creationId xmlns:a16="http://schemas.microsoft.com/office/drawing/2014/main" id="{6C10DC67-0E3E-0EE0-05F9-8F709FA056BA}"/>
                </a:ext>
              </a:extLst>
            </p:cNvPr>
            <p:cNvPicPr>
              <a:picLocks noChangeAspect="1"/>
            </p:cNvPicPr>
            <p:nvPr/>
          </p:nvPicPr>
          <p:blipFill>
            <a:blip r:embed="rId15"/>
            <a:stretch>
              <a:fillRect/>
            </a:stretch>
          </p:blipFill>
          <p:spPr>
            <a:xfrm>
              <a:off x="8170026" y="5912310"/>
              <a:ext cx="627669" cy="616648"/>
            </a:xfrm>
            <a:prstGeom prst="rect">
              <a:avLst/>
            </a:prstGeom>
          </p:spPr>
        </p:pic>
        <p:pic>
          <p:nvPicPr>
            <p:cNvPr id="23" name="Picture 22" descr="A blue and white logo&#10;&#10;Description automatically generated">
              <a:extLst>
                <a:ext uri="{FF2B5EF4-FFF2-40B4-BE49-F238E27FC236}">
                  <a16:creationId xmlns:a16="http://schemas.microsoft.com/office/drawing/2014/main" id="{CA96489A-ECD4-016D-E489-9DE1EAD12A41}"/>
                </a:ext>
              </a:extLst>
            </p:cNvPr>
            <p:cNvPicPr>
              <a:picLocks noChangeAspect="1"/>
            </p:cNvPicPr>
            <p:nvPr/>
          </p:nvPicPr>
          <p:blipFill>
            <a:blip r:embed="rId16"/>
            <a:stretch>
              <a:fillRect/>
            </a:stretch>
          </p:blipFill>
          <p:spPr>
            <a:xfrm>
              <a:off x="4134467" y="5975431"/>
              <a:ext cx="593441" cy="593051"/>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sp>
        <p:nvSpPr>
          <p:cNvPr id="13" name="Title 226">
            <a:extLst>
              <a:ext uri="{FF2B5EF4-FFF2-40B4-BE49-F238E27FC236}">
                <a16:creationId xmlns:a16="http://schemas.microsoft.com/office/drawing/2014/main" id="{4FA5B49F-D5CA-19C4-C380-6FC2198305E7}"/>
              </a:ext>
            </a:extLst>
          </p:cNvPr>
          <p:cNvSpPr txBox="1">
            <a:spLocks/>
          </p:cNvSpPr>
          <p:nvPr/>
        </p:nvSpPr>
        <p:spPr>
          <a:xfrm>
            <a:off x="2648003" y="0"/>
            <a:ext cx="14815475" cy="1418637"/>
          </a:xfrm>
          <a:prstGeom prst="rect">
            <a:avLst/>
          </a:prstGeom>
          <a:effectLst>
            <a:glow rad="127000">
              <a:schemeClr val="accent1"/>
            </a:glow>
            <a:outerShdw blurRad="50800" dist="50800" dir="5400000" sx="1000" sy="1000" algn="ctr" rotWithShape="0">
              <a:srgbClr val="000000"/>
            </a:outerShdw>
          </a:effectLst>
        </p:spPr>
        <p:txBody>
          <a:bodyPr vert="horz" lIns="91440" tIns="45720" rIns="91440" bIns="45720" rtlCol="0" anchor="b">
            <a:noAutofit/>
          </a:bodyPr>
          <a:lstStyle>
            <a:lvl1pPr algn="ctr" defTabSz="685800" rtl="0" eaLnBrk="1" latinLnBrk="0" hangingPunct="1">
              <a:spcBef>
                <a:spcPct val="0"/>
              </a:spcBef>
              <a:buNone/>
              <a:defRPr sz="36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a:latin typeface="Barlow" panose="00000500000000000000" pitchFamily="2" charset="0"/>
              </a:rPr>
              <a:t>Hardware Test Harness in Real World</a:t>
            </a:r>
            <a:endParaRPr lang="en-US" sz="7200" dirty="0">
              <a:latin typeface="Barlow" panose="00000500000000000000" pitchFamily="2" charset="0"/>
            </a:endParaRPr>
          </a:p>
        </p:txBody>
      </p:sp>
    </p:spTree>
    <p:extLst>
      <p:ext uri="{BB962C8B-B14F-4D97-AF65-F5344CB8AC3E}">
        <p14:creationId xmlns:p14="http://schemas.microsoft.com/office/powerpoint/2010/main" val="10905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2" presetClass="entr" presetSubtype="4" fill="hold" nodeType="after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000" fill="hold"/>
                                        <p:tgtEl>
                                          <p:spTgt spid="15"/>
                                        </p:tgtEl>
                                        <p:attrNameLst>
                                          <p:attrName>ppt_x</p:attrName>
                                        </p:attrNameLst>
                                      </p:cBhvr>
                                      <p:tavLst>
                                        <p:tav tm="0">
                                          <p:val>
                                            <p:strVal val="#ppt_x"/>
                                          </p:val>
                                        </p:tav>
                                        <p:tav tm="100000">
                                          <p:val>
                                            <p:strVal val="#ppt_x"/>
                                          </p:val>
                                        </p:tav>
                                      </p:tavLst>
                                    </p:anim>
                                    <p:anim calcmode="lin" valueType="num">
                                      <p:cBhvr additive="base">
                                        <p:cTn id="25"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1"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6BECD-5055-0FCA-165C-CC860F98228B}"/>
            </a:ext>
          </a:extLst>
        </p:cNvPr>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5FB2F72D-4354-1E19-8709-D65C978F8F5C}"/>
              </a:ext>
            </a:extLst>
          </p:cNvPr>
          <p:cNvPicPr>
            <a:picLocks noGrp="1" noChangeAspect="1"/>
          </p:cNvPicPr>
          <p:nvPr>
            <p:ph idx="1"/>
          </p:nvPr>
        </p:nvPicPr>
        <p:blipFill rotWithShape="1">
          <a:blip r:embed="rId3"/>
          <a:srcRect t="35858"/>
          <a:stretch/>
        </p:blipFill>
        <p:spPr>
          <a:xfrm>
            <a:off x="2383715" y="2989473"/>
            <a:ext cx="9496680" cy="4568496"/>
          </a:xfrm>
        </p:spPr>
      </p:pic>
      <p:sp>
        <p:nvSpPr>
          <p:cNvPr id="6" name="Date Placeholder 5">
            <a:extLst>
              <a:ext uri="{FF2B5EF4-FFF2-40B4-BE49-F238E27FC236}">
                <a16:creationId xmlns:a16="http://schemas.microsoft.com/office/drawing/2014/main" id="{DB96ACD2-E653-AF4F-1CD8-AF687C58741D}"/>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70F52430-6CAF-6ACE-D2ED-F8D67EDF3989}"/>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27</a:t>
            </a:fld>
            <a:endParaRPr lang="en-US" dirty="0"/>
          </a:p>
        </p:txBody>
      </p:sp>
      <p:sp>
        <p:nvSpPr>
          <p:cNvPr id="4" name="Rectangle 3">
            <a:extLst>
              <a:ext uri="{FF2B5EF4-FFF2-40B4-BE49-F238E27FC236}">
                <a16:creationId xmlns:a16="http://schemas.microsoft.com/office/drawing/2014/main" id="{1E963653-B015-0041-3045-8A2EB8E59228}"/>
              </a:ext>
            </a:extLst>
          </p:cNvPr>
          <p:cNvSpPr/>
          <p:nvPr/>
        </p:nvSpPr>
        <p:spPr>
          <a:xfrm>
            <a:off x="8211653" y="2368518"/>
            <a:ext cx="1907853" cy="1061829"/>
          </a:xfrm>
          <a:prstGeom prst="rect">
            <a:avLst/>
          </a:prstGeom>
          <a:noFill/>
        </p:spPr>
        <p:txBody>
          <a:bodyPr wrap="square" lIns="137160" tIns="68580" rIns="137160" bIns="68580">
            <a:spAutoFit/>
          </a:bodyPr>
          <a:lstStyle/>
          <a:p>
            <a:pPr algn="ctr"/>
            <a:r>
              <a:rPr lang="en-US" sz="3000" b="1" dirty="0">
                <a:ln w="0"/>
                <a:solidFill>
                  <a:srgbClr val="FF0000"/>
                </a:solidFill>
              </a:rPr>
              <a:t>Ethernet </a:t>
            </a:r>
          </a:p>
          <a:p>
            <a:pPr algn="ctr"/>
            <a:r>
              <a:rPr lang="en-US" sz="3000" b="1" dirty="0">
                <a:ln w="0"/>
                <a:solidFill>
                  <a:srgbClr val="FF0000"/>
                </a:solidFill>
              </a:rPr>
              <a:t>Switch</a:t>
            </a:r>
          </a:p>
        </p:txBody>
      </p:sp>
      <p:sp>
        <p:nvSpPr>
          <p:cNvPr id="5" name="Rectangle 4">
            <a:extLst>
              <a:ext uri="{FF2B5EF4-FFF2-40B4-BE49-F238E27FC236}">
                <a16:creationId xmlns:a16="http://schemas.microsoft.com/office/drawing/2014/main" id="{5C00723F-3804-99D0-4EB6-5FAFF48D11A3}"/>
              </a:ext>
            </a:extLst>
          </p:cNvPr>
          <p:cNvSpPr/>
          <p:nvPr/>
        </p:nvSpPr>
        <p:spPr>
          <a:xfrm>
            <a:off x="6205844" y="2409783"/>
            <a:ext cx="1907853" cy="1061829"/>
          </a:xfrm>
          <a:prstGeom prst="rect">
            <a:avLst/>
          </a:prstGeom>
          <a:noFill/>
        </p:spPr>
        <p:txBody>
          <a:bodyPr wrap="square" lIns="137160" tIns="68580" rIns="137160" bIns="68580">
            <a:spAutoFit/>
          </a:bodyPr>
          <a:lstStyle/>
          <a:p>
            <a:pPr algn="ctr"/>
            <a:r>
              <a:rPr lang="en-US" sz="3000" b="1" dirty="0">
                <a:ln w="0"/>
                <a:solidFill>
                  <a:srgbClr val="FF0000"/>
                </a:solidFill>
              </a:rPr>
              <a:t>Jenkins </a:t>
            </a:r>
          </a:p>
          <a:p>
            <a:pPr algn="ctr"/>
            <a:r>
              <a:rPr lang="en-US" sz="3000" b="1" dirty="0">
                <a:ln w="0"/>
                <a:solidFill>
                  <a:srgbClr val="FF0000"/>
                </a:solidFill>
              </a:rPr>
              <a:t>agent</a:t>
            </a:r>
          </a:p>
        </p:txBody>
      </p:sp>
      <p:sp>
        <p:nvSpPr>
          <p:cNvPr id="7" name="Rectangle 6">
            <a:extLst>
              <a:ext uri="{FF2B5EF4-FFF2-40B4-BE49-F238E27FC236}">
                <a16:creationId xmlns:a16="http://schemas.microsoft.com/office/drawing/2014/main" id="{B05BC452-4B88-02FF-5354-F53F9A55657F}"/>
              </a:ext>
            </a:extLst>
          </p:cNvPr>
          <p:cNvSpPr/>
          <p:nvPr/>
        </p:nvSpPr>
        <p:spPr>
          <a:xfrm>
            <a:off x="4269102" y="2939296"/>
            <a:ext cx="1254225" cy="600164"/>
          </a:xfrm>
          <a:prstGeom prst="rect">
            <a:avLst/>
          </a:prstGeom>
          <a:noFill/>
        </p:spPr>
        <p:txBody>
          <a:bodyPr wrap="square" lIns="137160" tIns="68580" rIns="137160" bIns="68580">
            <a:spAutoFit/>
          </a:bodyPr>
          <a:lstStyle/>
          <a:p>
            <a:pPr algn="ctr"/>
            <a:r>
              <a:rPr lang="en-US" sz="3000" b="1" dirty="0">
                <a:ln w="0"/>
                <a:solidFill>
                  <a:srgbClr val="FF0000"/>
                </a:solidFill>
              </a:rPr>
              <a:t>RPi 4</a:t>
            </a:r>
          </a:p>
        </p:txBody>
      </p:sp>
      <p:sp>
        <p:nvSpPr>
          <p:cNvPr id="9" name="Rectangle 8">
            <a:extLst>
              <a:ext uri="{FF2B5EF4-FFF2-40B4-BE49-F238E27FC236}">
                <a16:creationId xmlns:a16="http://schemas.microsoft.com/office/drawing/2014/main" id="{8DBAE7BF-E127-6124-46B4-C02ACF1EF593}"/>
              </a:ext>
            </a:extLst>
          </p:cNvPr>
          <p:cNvSpPr/>
          <p:nvPr/>
        </p:nvSpPr>
        <p:spPr>
          <a:xfrm>
            <a:off x="4021204" y="6707977"/>
            <a:ext cx="2184641" cy="600164"/>
          </a:xfrm>
          <a:prstGeom prst="rect">
            <a:avLst/>
          </a:prstGeom>
          <a:noFill/>
        </p:spPr>
        <p:txBody>
          <a:bodyPr wrap="square" lIns="137160" tIns="68580" rIns="137160" bIns="68580">
            <a:spAutoFit/>
          </a:bodyPr>
          <a:lstStyle/>
          <a:p>
            <a:pPr algn="ctr"/>
            <a:r>
              <a:rPr lang="en-US" sz="3000" b="1" dirty="0">
                <a:ln w="0"/>
                <a:solidFill>
                  <a:srgbClr val="FF0000"/>
                </a:solidFill>
              </a:rPr>
              <a:t>ADAR100</a:t>
            </a:r>
          </a:p>
        </p:txBody>
      </p:sp>
      <p:sp>
        <p:nvSpPr>
          <p:cNvPr id="11" name="Rectangle 10">
            <a:extLst>
              <a:ext uri="{FF2B5EF4-FFF2-40B4-BE49-F238E27FC236}">
                <a16:creationId xmlns:a16="http://schemas.microsoft.com/office/drawing/2014/main" id="{F95D3682-B6E5-F9EF-8E2C-98314D05083F}"/>
              </a:ext>
            </a:extLst>
          </p:cNvPr>
          <p:cNvSpPr/>
          <p:nvPr/>
        </p:nvSpPr>
        <p:spPr>
          <a:xfrm>
            <a:off x="7008655" y="5598662"/>
            <a:ext cx="2648183" cy="600164"/>
          </a:xfrm>
          <a:prstGeom prst="rect">
            <a:avLst/>
          </a:prstGeom>
          <a:noFill/>
        </p:spPr>
        <p:txBody>
          <a:bodyPr wrap="square" lIns="137160" tIns="68580" rIns="137160" bIns="68580">
            <a:spAutoFit/>
          </a:bodyPr>
          <a:lstStyle/>
          <a:p>
            <a:pPr algn="ctr"/>
            <a:r>
              <a:rPr lang="en-US" sz="3000" b="1" dirty="0">
                <a:ln w="0"/>
                <a:solidFill>
                  <a:srgbClr val="FF0000"/>
                </a:solidFill>
              </a:rPr>
              <a:t>ADRV9361s</a:t>
            </a:r>
          </a:p>
        </p:txBody>
      </p:sp>
      <p:sp>
        <p:nvSpPr>
          <p:cNvPr id="12" name="Rectangle 11">
            <a:extLst>
              <a:ext uri="{FF2B5EF4-FFF2-40B4-BE49-F238E27FC236}">
                <a16:creationId xmlns:a16="http://schemas.microsoft.com/office/drawing/2014/main" id="{45763C57-96F4-60D8-466B-8EDBA9F0973D}"/>
              </a:ext>
            </a:extLst>
          </p:cNvPr>
          <p:cNvSpPr/>
          <p:nvPr/>
        </p:nvSpPr>
        <p:spPr>
          <a:xfrm>
            <a:off x="10681357" y="6257783"/>
            <a:ext cx="1298711" cy="692497"/>
          </a:xfrm>
          <a:prstGeom prst="rect">
            <a:avLst/>
          </a:prstGeom>
          <a:noFill/>
        </p:spPr>
        <p:txBody>
          <a:bodyPr wrap="square" lIns="137160" tIns="68580" rIns="137160" bIns="68580">
            <a:spAutoFit/>
          </a:bodyPr>
          <a:lstStyle/>
          <a:p>
            <a:pPr algn="ctr"/>
            <a:r>
              <a:rPr lang="en-US" sz="3600" b="1" dirty="0">
                <a:ln w="0"/>
                <a:solidFill>
                  <a:srgbClr val="FF0000"/>
                </a:solidFill>
              </a:rPr>
              <a:t>M2K</a:t>
            </a:r>
          </a:p>
        </p:txBody>
      </p:sp>
      <p:sp>
        <p:nvSpPr>
          <p:cNvPr id="14" name="Rectangle 13">
            <a:extLst>
              <a:ext uri="{FF2B5EF4-FFF2-40B4-BE49-F238E27FC236}">
                <a16:creationId xmlns:a16="http://schemas.microsoft.com/office/drawing/2014/main" id="{89606DAA-0800-904B-B1FB-2512335FB978}"/>
              </a:ext>
            </a:extLst>
          </p:cNvPr>
          <p:cNvSpPr/>
          <p:nvPr/>
        </p:nvSpPr>
        <p:spPr>
          <a:xfrm>
            <a:off x="3546184" y="3662809"/>
            <a:ext cx="1129172" cy="600164"/>
          </a:xfrm>
          <a:prstGeom prst="rect">
            <a:avLst/>
          </a:prstGeom>
          <a:noFill/>
        </p:spPr>
        <p:txBody>
          <a:bodyPr wrap="square" lIns="137160" tIns="68580" rIns="137160" bIns="68580">
            <a:spAutoFit/>
          </a:bodyPr>
          <a:lstStyle/>
          <a:p>
            <a:pPr algn="ctr"/>
            <a:r>
              <a:rPr lang="en-US" sz="3000" b="1" dirty="0">
                <a:ln w="0"/>
                <a:solidFill>
                  <a:srgbClr val="FF0000"/>
                </a:solidFill>
              </a:rPr>
              <a:t>M1K</a:t>
            </a:r>
          </a:p>
        </p:txBody>
      </p:sp>
      <p:grpSp>
        <p:nvGrpSpPr>
          <p:cNvPr id="15" name="Group 14">
            <a:extLst>
              <a:ext uri="{FF2B5EF4-FFF2-40B4-BE49-F238E27FC236}">
                <a16:creationId xmlns:a16="http://schemas.microsoft.com/office/drawing/2014/main" id="{5C2DB557-68C1-9EAB-142F-274B866C17B4}"/>
              </a:ext>
            </a:extLst>
          </p:cNvPr>
          <p:cNvGrpSpPr/>
          <p:nvPr/>
        </p:nvGrpSpPr>
        <p:grpSpPr>
          <a:xfrm>
            <a:off x="3205506" y="9058937"/>
            <a:ext cx="15087600" cy="1346462"/>
            <a:chOff x="161085" y="5821954"/>
            <a:chExt cx="10058400" cy="897641"/>
          </a:xfrm>
        </p:grpSpPr>
        <p:grpSp>
          <p:nvGrpSpPr>
            <p:cNvPr id="17" name="Group 16">
              <a:extLst>
                <a:ext uri="{FF2B5EF4-FFF2-40B4-BE49-F238E27FC236}">
                  <a16:creationId xmlns:a16="http://schemas.microsoft.com/office/drawing/2014/main" id="{7BA6BBA4-5753-E153-A385-F7E57C099857}"/>
                </a:ext>
              </a:extLst>
            </p:cNvPr>
            <p:cNvGrpSpPr>
              <a:grpSpLocks noChangeAspect="1"/>
            </p:cNvGrpSpPr>
            <p:nvPr/>
          </p:nvGrpSpPr>
          <p:grpSpPr>
            <a:xfrm>
              <a:off x="161085" y="5830221"/>
              <a:ext cx="10058400" cy="808467"/>
              <a:chOff x="-1315637" y="5671247"/>
              <a:chExt cx="11586309" cy="931276"/>
            </a:xfrm>
          </p:grpSpPr>
          <p:grpSp>
            <p:nvGrpSpPr>
              <p:cNvPr id="24" name="Group 23">
                <a:extLst>
                  <a:ext uri="{FF2B5EF4-FFF2-40B4-BE49-F238E27FC236}">
                    <a16:creationId xmlns:a16="http://schemas.microsoft.com/office/drawing/2014/main" id="{CE8D00DB-0170-1F5F-37A4-E86E526C2825}"/>
                  </a:ext>
                </a:extLst>
              </p:cNvPr>
              <p:cNvGrpSpPr/>
              <p:nvPr/>
            </p:nvGrpSpPr>
            <p:grpSpPr>
              <a:xfrm>
                <a:off x="-1315637" y="5671247"/>
                <a:ext cx="11586309" cy="931276"/>
                <a:chOff x="-2036754" y="5615651"/>
                <a:chExt cx="12285743" cy="986872"/>
              </a:xfrm>
            </p:grpSpPr>
            <p:grpSp>
              <p:nvGrpSpPr>
                <p:cNvPr id="26" name="Group 25">
                  <a:extLst>
                    <a:ext uri="{FF2B5EF4-FFF2-40B4-BE49-F238E27FC236}">
                      <a16:creationId xmlns:a16="http://schemas.microsoft.com/office/drawing/2014/main" id="{233F6C90-6EF8-9E71-016C-602F4DDB8478}"/>
                    </a:ext>
                  </a:extLst>
                </p:cNvPr>
                <p:cNvGrpSpPr/>
                <p:nvPr/>
              </p:nvGrpSpPr>
              <p:grpSpPr>
                <a:xfrm>
                  <a:off x="-2036754" y="5615651"/>
                  <a:ext cx="12285743" cy="986872"/>
                  <a:chOff x="-6213091" y="5635658"/>
                  <a:chExt cx="12285743" cy="986872"/>
                </a:xfrm>
              </p:grpSpPr>
              <p:grpSp>
                <p:nvGrpSpPr>
                  <p:cNvPr id="28" name="Group 27">
                    <a:extLst>
                      <a:ext uri="{FF2B5EF4-FFF2-40B4-BE49-F238E27FC236}">
                        <a16:creationId xmlns:a16="http://schemas.microsoft.com/office/drawing/2014/main" id="{9C370C71-B561-B799-4153-90BD89487503}"/>
                      </a:ext>
                    </a:extLst>
                  </p:cNvPr>
                  <p:cNvGrpSpPr/>
                  <p:nvPr/>
                </p:nvGrpSpPr>
                <p:grpSpPr>
                  <a:xfrm>
                    <a:off x="-6213091" y="5635658"/>
                    <a:ext cx="12285743" cy="986872"/>
                    <a:chOff x="-3375957" y="5570215"/>
                    <a:chExt cx="12285743" cy="986872"/>
                  </a:xfrm>
                  <a:gradFill flip="none" rotWithShape="1">
                    <a:gsLst>
                      <a:gs pos="47000">
                        <a:schemeClr val="accent2">
                          <a:lumMod val="20000"/>
                          <a:lumOff val="80000"/>
                        </a:schemeClr>
                      </a:gs>
                      <a:gs pos="0">
                        <a:schemeClr val="accent2">
                          <a:alpha val="26000"/>
                        </a:schemeClr>
                      </a:gs>
                      <a:gs pos="100000">
                        <a:schemeClr val="bg1"/>
                      </a:gs>
                    </a:gsLst>
                    <a:lin ang="16200000" scaled="1"/>
                    <a:tileRect/>
                  </a:gradFill>
                </p:grpSpPr>
                <p:sp>
                  <p:nvSpPr>
                    <p:cNvPr id="31" name="Rectangle 30">
                      <a:extLst>
                        <a:ext uri="{FF2B5EF4-FFF2-40B4-BE49-F238E27FC236}">
                          <a16:creationId xmlns:a16="http://schemas.microsoft.com/office/drawing/2014/main" id="{ACCAD909-22AC-3869-262A-25768A7A8315}"/>
                        </a:ext>
                      </a:extLst>
                    </p:cNvPr>
                    <p:cNvSpPr/>
                    <p:nvPr/>
                  </p:nvSpPr>
                  <p:spPr>
                    <a:xfrm>
                      <a:off x="-3375957" y="5570215"/>
                      <a:ext cx="12285743" cy="986872"/>
                    </a:xfrm>
                    <a:prstGeom prst="rect">
                      <a:avLst/>
                    </a:prstGeom>
                    <a:grp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dirty="0"/>
                    </a:p>
                  </p:txBody>
                </p:sp>
                <p:pic>
                  <p:nvPicPr>
                    <p:cNvPr id="224" name="Picture 223" descr="A logo of a python&#10;&#10;Description automatically generated">
                      <a:extLst>
                        <a:ext uri="{FF2B5EF4-FFF2-40B4-BE49-F238E27FC236}">
                          <a16:creationId xmlns:a16="http://schemas.microsoft.com/office/drawing/2014/main" id="{6FB77543-6468-08FE-58FA-8D620F6FFA54}"/>
                        </a:ext>
                      </a:extLst>
                    </p:cNvPr>
                    <p:cNvPicPr>
                      <a:picLocks noChangeAspect="1"/>
                    </p:cNvPicPr>
                    <p:nvPr/>
                  </p:nvPicPr>
                  <p:blipFill>
                    <a:blip r:embed="rId4"/>
                    <a:stretch>
                      <a:fillRect/>
                    </a:stretch>
                  </p:blipFill>
                  <p:spPr>
                    <a:xfrm>
                      <a:off x="3688675" y="5716426"/>
                      <a:ext cx="707230" cy="694823"/>
                    </a:xfrm>
                    <a:prstGeom prst="rect">
                      <a:avLst/>
                    </a:prstGeom>
                    <a:grpFill/>
                    <a:ln>
                      <a:noFill/>
                    </a:ln>
                  </p:spPr>
                </p:pic>
                <p:pic>
                  <p:nvPicPr>
                    <p:cNvPr id="225" name="Picture 224" descr="A green logo with a crown and ripples&#10;&#10;Description automatically generated">
                      <a:extLst>
                        <a:ext uri="{FF2B5EF4-FFF2-40B4-BE49-F238E27FC236}">
                          <a16:creationId xmlns:a16="http://schemas.microsoft.com/office/drawing/2014/main" id="{F6F4D6E2-E97E-579E-C08F-FC2CAADE2130}"/>
                        </a:ext>
                      </a:extLst>
                    </p:cNvPr>
                    <p:cNvPicPr>
                      <a:picLocks noChangeAspect="1"/>
                    </p:cNvPicPr>
                    <p:nvPr/>
                  </p:nvPicPr>
                  <p:blipFill>
                    <a:blip r:embed="rId5"/>
                    <a:stretch>
                      <a:fillRect/>
                    </a:stretch>
                  </p:blipFill>
                  <p:spPr>
                    <a:xfrm>
                      <a:off x="4491807" y="5722630"/>
                      <a:ext cx="766661" cy="734037"/>
                    </a:xfrm>
                    <a:prstGeom prst="rect">
                      <a:avLst/>
                    </a:prstGeom>
                    <a:grpFill/>
                    <a:ln>
                      <a:noFill/>
                    </a:ln>
                  </p:spPr>
                </p:pic>
                <p:pic>
                  <p:nvPicPr>
                    <p:cNvPr id="226" name="Picture 225" descr="A black background with white text&#10;&#10;Description automatically generated">
                      <a:extLst>
                        <a:ext uri="{FF2B5EF4-FFF2-40B4-BE49-F238E27FC236}">
                          <a16:creationId xmlns:a16="http://schemas.microsoft.com/office/drawing/2014/main" id="{7974736F-509F-B8E0-BF4C-412E4B1E8E8A}"/>
                        </a:ext>
                      </a:extLst>
                    </p:cNvPr>
                    <p:cNvPicPr>
                      <a:picLocks noChangeAspect="1"/>
                    </p:cNvPicPr>
                    <p:nvPr/>
                  </p:nvPicPr>
                  <p:blipFill>
                    <a:blip r:embed="rId6"/>
                    <a:stretch>
                      <a:fillRect/>
                    </a:stretch>
                  </p:blipFill>
                  <p:spPr>
                    <a:xfrm>
                      <a:off x="5455947" y="5779011"/>
                      <a:ext cx="671338" cy="671338"/>
                    </a:xfrm>
                    <a:prstGeom prst="rect">
                      <a:avLst/>
                    </a:prstGeom>
                    <a:grpFill/>
                    <a:ln>
                      <a:noFill/>
                    </a:ln>
                  </p:spPr>
                </p:pic>
              </p:grpSp>
              <p:pic>
                <p:nvPicPr>
                  <p:cNvPr id="29" name="Picture 28" descr="A blue logo with blue text&#10;&#10;Description automatically generated">
                    <a:extLst>
                      <a:ext uri="{FF2B5EF4-FFF2-40B4-BE49-F238E27FC236}">
                        <a16:creationId xmlns:a16="http://schemas.microsoft.com/office/drawing/2014/main" id="{3B947684-AE62-653A-F771-692E689AD407}"/>
                      </a:ext>
                    </a:extLst>
                  </p:cNvPr>
                  <p:cNvPicPr>
                    <a:picLocks noChangeAspect="1"/>
                  </p:cNvPicPr>
                  <p:nvPr/>
                </p:nvPicPr>
                <p:blipFill>
                  <a:blip r:embed="rId7"/>
                  <a:stretch>
                    <a:fillRect/>
                  </a:stretch>
                </p:blipFill>
                <p:spPr>
                  <a:xfrm>
                    <a:off x="-4057721" y="5813830"/>
                    <a:ext cx="690922" cy="726908"/>
                  </a:xfrm>
                  <a:prstGeom prst="rect">
                    <a:avLst/>
                  </a:prstGeom>
                </p:spPr>
              </p:pic>
              <p:pic>
                <p:nvPicPr>
                  <p:cNvPr id="30" name="Picture 29" descr="A blue and white building with a cloud in the middle&#10;&#10;Description automatically generated">
                    <a:extLst>
                      <a:ext uri="{FF2B5EF4-FFF2-40B4-BE49-F238E27FC236}">
                        <a16:creationId xmlns:a16="http://schemas.microsoft.com/office/drawing/2014/main" id="{CCB08067-8113-BA0E-653C-ACA8C2C1D905}"/>
                      </a:ext>
                    </a:extLst>
                  </p:cNvPr>
                  <p:cNvPicPr>
                    <a:picLocks noChangeAspect="1"/>
                  </p:cNvPicPr>
                  <p:nvPr/>
                </p:nvPicPr>
                <p:blipFill>
                  <a:blip r:embed="rId8"/>
                  <a:stretch>
                    <a:fillRect/>
                  </a:stretch>
                </p:blipFill>
                <p:spPr>
                  <a:xfrm>
                    <a:off x="-3206913" y="5794011"/>
                    <a:ext cx="700601" cy="751303"/>
                  </a:xfrm>
                  <a:prstGeom prst="rect">
                    <a:avLst/>
                  </a:prstGeom>
                </p:spPr>
              </p:pic>
            </p:grpSp>
            <p:pic>
              <p:nvPicPr>
                <p:cNvPr id="27" name="Picture 26" descr="A black and white logo&#10;&#10;Description automatically generated">
                  <a:extLst>
                    <a:ext uri="{FF2B5EF4-FFF2-40B4-BE49-F238E27FC236}">
                      <a16:creationId xmlns:a16="http://schemas.microsoft.com/office/drawing/2014/main" id="{B1506534-0AB5-1C7A-89C2-C8F84EECFD9E}"/>
                    </a:ext>
                  </a:extLst>
                </p:cNvPr>
                <p:cNvPicPr>
                  <a:picLocks noChangeAspect="1"/>
                </p:cNvPicPr>
                <p:nvPr/>
              </p:nvPicPr>
              <p:blipFill>
                <a:blip r:embed="rId9"/>
                <a:stretch>
                  <a:fillRect/>
                </a:stretch>
              </p:blipFill>
              <p:spPr>
                <a:xfrm>
                  <a:off x="4162372" y="5802262"/>
                  <a:ext cx="783412" cy="783411"/>
                </a:xfrm>
                <a:prstGeom prst="rect">
                  <a:avLst/>
                </a:prstGeom>
              </p:spPr>
            </p:pic>
          </p:grpSp>
          <p:pic>
            <p:nvPicPr>
              <p:cNvPr id="25" name="Picture 24">
                <a:extLst>
                  <a:ext uri="{FF2B5EF4-FFF2-40B4-BE49-F238E27FC236}">
                    <a16:creationId xmlns:a16="http://schemas.microsoft.com/office/drawing/2014/main" id="{156642F8-8722-96CD-1343-CB594AA2EC4C}"/>
                  </a:ext>
                </a:extLst>
              </p:cNvPr>
              <p:cNvPicPr>
                <a:picLocks noChangeAspect="1"/>
              </p:cNvPicPr>
              <p:nvPr/>
            </p:nvPicPr>
            <p:blipFill>
              <a:blip r:embed="rId10"/>
              <a:stretch>
                <a:fillRect/>
              </a:stretch>
            </p:blipFill>
            <p:spPr>
              <a:xfrm>
                <a:off x="2322845" y="5855592"/>
                <a:ext cx="762684" cy="669746"/>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pic>
          <p:nvPicPr>
            <p:cNvPr id="18" name="Picture 17" descr="A black background with a black square&#10;&#10;Description automatically generated with medium confidence">
              <a:extLst>
                <a:ext uri="{FF2B5EF4-FFF2-40B4-BE49-F238E27FC236}">
                  <a16:creationId xmlns:a16="http://schemas.microsoft.com/office/drawing/2014/main" id="{F1DDB44F-6C1B-7AC0-AE16-F3075CF54A40}"/>
                </a:ext>
              </a:extLst>
            </p:cNvPr>
            <p:cNvPicPr>
              <a:picLocks noChangeAspect="1"/>
            </p:cNvPicPr>
            <p:nvPr/>
          </p:nvPicPr>
          <p:blipFill>
            <a:blip r:embed="rId11"/>
            <a:stretch>
              <a:fillRect/>
            </a:stretch>
          </p:blipFill>
          <p:spPr>
            <a:xfrm>
              <a:off x="4550330" y="5821954"/>
              <a:ext cx="897641" cy="897641"/>
            </a:xfrm>
            <a:prstGeom prst="rect">
              <a:avLst/>
            </a:prstGeom>
          </p:spPr>
        </p:pic>
        <p:pic>
          <p:nvPicPr>
            <p:cNvPr id="19" name="Picture 18" descr="A blue whale with a container on it&#10;&#10;Description automatically generated">
              <a:extLst>
                <a:ext uri="{FF2B5EF4-FFF2-40B4-BE49-F238E27FC236}">
                  <a16:creationId xmlns:a16="http://schemas.microsoft.com/office/drawing/2014/main" id="{26B1D0A9-077C-66B3-8212-1152B8820BAE}"/>
                </a:ext>
              </a:extLst>
            </p:cNvPr>
            <p:cNvPicPr>
              <a:picLocks noChangeAspect="1"/>
            </p:cNvPicPr>
            <p:nvPr/>
          </p:nvPicPr>
          <p:blipFill>
            <a:blip r:embed="rId12"/>
            <a:stretch>
              <a:fillRect/>
            </a:stretch>
          </p:blipFill>
          <p:spPr>
            <a:xfrm>
              <a:off x="1140984" y="5940214"/>
              <a:ext cx="734455" cy="609442"/>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0" name="Picture 19" descr="A cartoon of a person&#10;&#10;Description automatically generated">
              <a:extLst>
                <a:ext uri="{FF2B5EF4-FFF2-40B4-BE49-F238E27FC236}">
                  <a16:creationId xmlns:a16="http://schemas.microsoft.com/office/drawing/2014/main" id="{3F60D43E-E9F8-C55E-25F5-E123EF7E492A}"/>
                </a:ext>
              </a:extLst>
            </p:cNvPr>
            <p:cNvPicPr>
              <a:picLocks noChangeAspect="1"/>
            </p:cNvPicPr>
            <p:nvPr/>
          </p:nvPicPr>
          <p:blipFill>
            <a:blip r:embed="rId13"/>
            <a:stretch>
              <a:fillRect/>
            </a:stretch>
          </p:blipFill>
          <p:spPr>
            <a:xfrm>
              <a:off x="371609" y="5923265"/>
              <a:ext cx="666549" cy="625026"/>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1" name="Picture 20" descr="A blue and white star with black text&#10;&#10;Description automatically generated">
              <a:extLst>
                <a:ext uri="{FF2B5EF4-FFF2-40B4-BE49-F238E27FC236}">
                  <a16:creationId xmlns:a16="http://schemas.microsoft.com/office/drawing/2014/main" id="{ACFCC0A9-6FD2-3B2A-547C-DD5D36C7B27E}"/>
                </a:ext>
              </a:extLst>
            </p:cNvPr>
            <p:cNvPicPr>
              <a:picLocks noChangeAspect="1"/>
            </p:cNvPicPr>
            <p:nvPr/>
          </p:nvPicPr>
          <p:blipFill>
            <a:blip r:embed="rId14"/>
            <a:stretch>
              <a:fillRect/>
            </a:stretch>
          </p:blipFill>
          <p:spPr>
            <a:xfrm>
              <a:off x="8920332" y="5912310"/>
              <a:ext cx="1171289" cy="583673"/>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2" name="Picture 21" descr="A logo of a company&#10;&#10;Description automatically generated">
              <a:extLst>
                <a:ext uri="{FF2B5EF4-FFF2-40B4-BE49-F238E27FC236}">
                  <a16:creationId xmlns:a16="http://schemas.microsoft.com/office/drawing/2014/main" id="{AA87E350-53A2-731B-CA5F-90ED3F698619}"/>
                </a:ext>
              </a:extLst>
            </p:cNvPr>
            <p:cNvPicPr>
              <a:picLocks noChangeAspect="1"/>
            </p:cNvPicPr>
            <p:nvPr/>
          </p:nvPicPr>
          <p:blipFill>
            <a:blip r:embed="rId15"/>
            <a:stretch>
              <a:fillRect/>
            </a:stretch>
          </p:blipFill>
          <p:spPr>
            <a:xfrm>
              <a:off x="8170026" y="5912310"/>
              <a:ext cx="627669" cy="616648"/>
            </a:xfrm>
            <a:prstGeom prst="rect">
              <a:avLst/>
            </a:prstGeom>
          </p:spPr>
        </p:pic>
        <p:pic>
          <p:nvPicPr>
            <p:cNvPr id="23" name="Picture 22" descr="A blue and white logo&#10;&#10;Description automatically generated">
              <a:extLst>
                <a:ext uri="{FF2B5EF4-FFF2-40B4-BE49-F238E27FC236}">
                  <a16:creationId xmlns:a16="http://schemas.microsoft.com/office/drawing/2014/main" id="{2A3A6846-4ACA-E111-44DC-BA1D0E9E5BB1}"/>
                </a:ext>
              </a:extLst>
            </p:cNvPr>
            <p:cNvPicPr>
              <a:picLocks noChangeAspect="1"/>
            </p:cNvPicPr>
            <p:nvPr/>
          </p:nvPicPr>
          <p:blipFill>
            <a:blip r:embed="rId16"/>
            <a:stretch>
              <a:fillRect/>
            </a:stretch>
          </p:blipFill>
          <p:spPr>
            <a:xfrm>
              <a:off x="4134467" y="5975431"/>
              <a:ext cx="593441" cy="593051"/>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pic>
        <p:nvPicPr>
          <p:cNvPr id="8" name="Picture 7" descr="A picture containing text, indoor, open, door&#10;&#10;Description automatically generated">
            <a:extLst>
              <a:ext uri="{FF2B5EF4-FFF2-40B4-BE49-F238E27FC236}">
                <a16:creationId xmlns:a16="http://schemas.microsoft.com/office/drawing/2014/main" id="{F70986C5-BDFA-FC8E-1AE1-2611B9715413}"/>
              </a:ext>
            </a:extLst>
          </p:cNvPr>
          <p:cNvPicPr>
            <a:picLocks noChangeAspect="1"/>
          </p:cNvPicPr>
          <p:nvPr/>
        </p:nvPicPr>
        <p:blipFill rotWithShape="1">
          <a:blip r:embed="rId17"/>
          <a:srcRect l="31146" t="7580" r="18909" b="10453"/>
          <a:stretch/>
        </p:blipFill>
        <p:spPr>
          <a:xfrm>
            <a:off x="12145100" y="1688664"/>
            <a:ext cx="2455334" cy="6350001"/>
          </a:xfrm>
          <a:prstGeom prst="rect">
            <a:avLst/>
          </a:prstGeom>
        </p:spPr>
      </p:pic>
      <p:pic>
        <p:nvPicPr>
          <p:cNvPr id="10" name="Picture 9">
            <a:extLst>
              <a:ext uri="{FF2B5EF4-FFF2-40B4-BE49-F238E27FC236}">
                <a16:creationId xmlns:a16="http://schemas.microsoft.com/office/drawing/2014/main" id="{0EFCF1B6-7FD8-9BC3-BE9A-B251CA60074D}"/>
              </a:ext>
            </a:extLst>
          </p:cNvPr>
          <p:cNvPicPr>
            <a:picLocks noChangeAspect="1"/>
          </p:cNvPicPr>
          <p:nvPr/>
        </p:nvPicPr>
        <p:blipFill>
          <a:blip r:embed="rId18"/>
          <a:stretch>
            <a:fillRect/>
          </a:stretch>
        </p:blipFill>
        <p:spPr>
          <a:xfrm>
            <a:off x="14741878" y="1720738"/>
            <a:ext cx="3325535" cy="6276363"/>
          </a:xfrm>
          <a:prstGeom prst="rect">
            <a:avLst/>
          </a:prstGeom>
        </p:spPr>
      </p:pic>
      <p:sp>
        <p:nvSpPr>
          <p:cNvPr id="227" name="Title 226">
            <a:extLst>
              <a:ext uri="{FF2B5EF4-FFF2-40B4-BE49-F238E27FC236}">
                <a16:creationId xmlns:a16="http://schemas.microsoft.com/office/drawing/2014/main" id="{EF399874-52E0-D798-F44E-1FCFCC39D949}"/>
              </a:ext>
            </a:extLst>
          </p:cNvPr>
          <p:cNvSpPr txBox="1">
            <a:spLocks/>
          </p:cNvSpPr>
          <p:nvPr/>
        </p:nvSpPr>
        <p:spPr>
          <a:xfrm>
            <a:off x="2648003" y="0"/>
            <a:ext cx="14815475" cy="1418637"/>
          </a:xfrm>
          <a:prstGeom prst="rect">
            <a:avLst/>
          </a:prstGeom>
          <a:effectLst>
            <a:glow rad="127000">
              <a:schemeClr val="accent1"/>
            </a:glow>
            <a:outerShdw blurRad="50800" dist="50800" dir="5400000" sx="1000" sy="1000" algn="ctr" rotWithShape="0">
              <a:srgbClr val="000000"/>
            </a:outerShdw>
          </a:effectLst>
        </p:spPr>
        <p:txBody>
          <a:bodyPr vert="horz" lIns="91440" tIns="45720" rIns="91440" bIns="45720" rtlCol="0" anchor="b">
            <a:noAutofit/>
          </a:bodyPr>
          <a:lstStyle>
            <a:lvl1pPr algn="ctr" defTabSz="685800" rtl="0" eaLnBrk="1" latinLnBrk="0" hangingPunct="1">
              <a:spcBef>
                <a:spcPct val="0"/>
              </a:spcBef>
              <a:buNone/>
              <a:defRPr sz="36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a:latin typeface="Barlow" panose="00000500000000000000" pitchFamily="2" charset="0"/>
              </a:rPr>
              <a:t>Hardware Test Harness in Real World</a:t>
            </a:r>
            <a:endParaRPr lang="en-US" sz="7200" dirty="0">
              <a:latin typeface="Barlow" panose="00000500000000000000" pitchFamily="2" charset="0"/>
            </a:endParaRPr>
          </a:p>
        </p:txBody>
      </p:sp>
    </p:spTree>
    <p:extLst>
      <p:ext uri="{BB962C8B-B14F-4D97-AF65-F5344CB8AC3E}">
        <p14:creationId xmlns:p14="http://schemas.microsoft.com/office/powerpoint/2010/main" val="234299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2" presetClass="entr" presetSubtype="4" fill="hold" nodeType="after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000" fill="hold"/>
                                        <p:tgtEl>
                                          <p:spTgt spid="15"/>
                                        </p:tgtEl>
                                        <p:attrNameLst>
                                          <p:attrName>ppt_x</p:attrName>
                                        </p:attrNameLst>
                                      </p:cBhvr>
                                      <p:tavLst>
                                        <p:tav tm="0">
                                          <p:val>
                                            <p:strVal val="#ppt_x"/>
                                          </p:val>
                                        </p:tav>
                                        <p:tav tm="100000">
                                          <p:val>
                                            <p:strVal val="#ppt_x"/>
                                          </p:val>
                                        </p:tav>
                                      </p:tavLst>
                                    </p:anim>
                                    <p:anim calcmode="lin" valueType="num">
                                      <p:cBhvr additive="base">
                                        <p:cTn id="25" dur="20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par>
                          <p:cTn id="29" fill="hold">
                            <p:stCondLst>
                              <p:cond delay="2500"/>
                            </p:stCondLst>
                            <p:childTnLst>
                              <p:par>
                                <p:cTn id="30" presetID="1" presetClass="entr" presetSubtype="0" fill="hold" nodeType="afterEffect">
                                  <p:stCondLst>
                                    <p:cond delay="50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28D05-A15B-4027-81A6-42D3E0357E4D}"/>
              </a:ext>
            </a:extLst>
          </p:cNvPr>
          <p:cNvSpPr>
            <a:spLocks noGrp="1"/>
          </p:cNvSpPr>
          <p:nvPr>
            <p:ph type="title"/>
          </p:nvPr>
        </p:nvSpPr>
        <p:spPr>
          <a:xfrm>
            <a:off x="2452255" y="0"/>
            <a:ext cx="11809268" cy="1464023"/>
          </a:xfrm>
        </p:spPr>
        <p:txBody>
          <a:bodyPr>
            <a:noAutofit/>
          </a:bodyPr>
          <a:lstStyle/>
          <a:p>
            <a:r>
              <a:rPr lang="en-US" sz="8100" dirty="0">
                <a:latin typeface="Barlow" panose="00000500000000000000" pitchFamily="2" charset="0"/>
              </a:rPr>
              <a:t>Conclusions</a:t>
            </a:r>
          </a:p>
        </p:txBody>
      </p:sp>
      <p:sp>
        <p:nvSpPr>
          <p:cNvPr id="14" name="Date Placeholder 5">
            <a:extLst>
              <a:ext uri="{FF2B5EF4-FFF2-40B4-BE49-F238E27FC236}">
                <a16:creationId xmlns:a16="http://schemas.microsoft.com/office/drawing/2014/main" id="{3765DF52-4F92-3446-5C3B-1B25905FC06C}"/>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5" name="Slide Number Placeholder 4">
            <a:extLst>
              <a:ext uri="{FF2B5EF4-FFF2-40B4-BE49-F238E27FC236}">
                <a16:creationId xmlns:a16="http://schemas.microsoft.com/office/drawing/2014/main" id="{A390DF0A-84F0-4BD2-8967-4EB6102FB220}"/>
              </a:ext>
            </a:extLst>
          </p:cNvPr>
          <p:cNvSpPr>
            <a:spLocks noGrp="1"/>
          </p:cNvSpPr>
          <p:nvPr>
            <p:ph type="sldNum" sz="quarter" idx="12"/>
          </p:nvPr>
        </p:nvSpPr>
        <p:spPr>
          <a:xfrm>
            <a:off x="16694485" y="9458324"/>
            <a:ext cx="826751" cy="547688"/>
          </a:xfrm>
          <a:prstGeom prst="rect">
            <a:avLst/>
          </a:prstGeom>
        </p:spPr>
        <p:txBody>
          <a:bodyPr vert="horz" lIns="137160" tIns="137160" rIns="0" bIns="137160" rtlCol="0" anchor="ctr" anchorCtr="0"/>
          <a:lstStyle>
            <a:defPPr>
              <a:defRPr lang="en-US"/>
            </a:defPPr>
            <a:lvl1pPr marL="0" algn="r" defTabSz="1371600" rtl="0" eaLnBrk="1" latinLnBrk="0" hangingPunct="1">
              <a:lnSpc>
                <a:spcPct val="80000"/>
              </a:lnSpc>
              <a:defRPr kumimoji="0" lang="en-US" sz="1500" b="1" i="0" u="none" strike="noStrike" kern="1200" cap="none" spc="0" normalizeH="0" baseline="0" smtClean="0">
                <a:ln>
                  <a:noFill/>
                </a:ln>
                <a:solidFill>
                  <a:schemeClr val="tx2">
                    <a:lumMod val="60000"/>
                    <a:lumOff val="40000"/>
                  </a:schemeClr>
                </a:solidFill>
                <a:effectLst/>
                <a:uLnTx/>
                <a:uFillTx/>
                <a:latin typeface="Barlow" pitchFamily="2" charset="77"/>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defRPr/>
            </a:pPr>
            <a:fld id="{A9CE67A1-BA7F-A74E-B5D7-615746DEEC2B}" type="slidenum">
              <a:rPr lang="en-US" b="0" smtClean="0"/>
              <a:pPr>
                <a:defRPr/>
              </a:pPr>
              <a:t>28</a:t>
            </a:fld>
            <a:endParaRPr lang="en-US" b="0" baseline="-11000" dirty="0"/>
          </a:p>
        </p:txBody>
      </p:sp>
      <p:sp>
        <p:nvSpPr>
          <p:cNvPr id="7" name="TextBox 6">
            <a:extLst>
              <a:ext uri="{FF2B5EF4-FFF2-40B4-BE49-F238E27FC236}">
                <a16:creationId xmlns:a16="http://schemas.microsoft.com/office/drawing/2014/main" id="{4A3C628B-11E3-E68F-7673-1895B881BB8F}"/>
              </a:ext>
            </a:extLst>
          </p:cNvPr>
          <p:cNvSpPr txBox="1"/>
          <p:nvPr/>
        </p:nvSpPr>
        <p:spPr>
          <a:xfrm>
            <a:off x="2647950" y="1793207"/>
            <a:ext cx="13494084" cy="6654450"/>
          </a:xfrm>
          <a:prstGeom prst="rect">
            <a:avLst/>
          </a:prstGeom>
          <a:noFill/>
        </p:spPr>
        <p:txBody>
          <a:bodyPr wrap="square">
            <a:spAutoFit/>
          </a:bodyPr>
          <a:lstStyle/>
          <a:p>
            <a:pPr>
              <a:lnSpc>
                <a:spcPct val="150000"/>
              </a:lnSpc>
            </a:pPr>
            <a:r>
              <a:rPr lang="en-US" sz="3600" dirty="0"/>
              <a:t>Hardware Test Harness:</a:t>
            </a:r>
          </a:p>
          <a:p>
            <a:pPr>
              <a:lnSpc>
                <a:spcPct val="150000"/>
              </a:lnSpc>
            </a:pPr>
            <a:r>
              <a:rPr lang="en-US" sz="3600" dirty="0"/>
              <a:t>	- supports multiple platforms (FPGA- and ARM-based)</a:t>
            </a:r>
          </a:p>
          <a:p>
            <a:pPr>
              <a:lnSpc>
                <a:spcPct val="150000"/>
              </a:lnSpc>
            </a:pPr>
            <a:r>
              <a:rPr lang="en-US" sz="3600" dirty="0"/>
              <a:t>	- tests can be written in different languages (C/C++, Python etc)</a:t>
            </a:r>
          </a:p>
          <a:p>
            <a:pPr>
              <a:lnSpc>
                <a:spcPct val="150000"/>
              </a:lnSpc>
            </a:pPr>
            <a:r>
              <a:rPr lang="en-US" sz="3600" dirty="0"/>
              <a:t>	- complex triggering mechanism</a:t>
            </a:r>
          </a:p>
          <a:p>
            <a:pPr>
              <a:lnSpc>
                <a:spcPct val="150000"/>
              </a:lnSpc>
            </a:pPr>
            <a:r>
              <a:rPr lang="en-US" sz="3600" dirty="0"/>
              <a:t>	- managed queue</a:t>
            </a:r>
          </a:p>
          <a:p>
            <a:pPr>
              <a:lnSpc>
                <a:spcPct val="150000"/>
              </a:lnSpc>
            </a:pPr>
            <a:r>
              <a:rPr lang="en-US" sz="3600" dirty="0"/>
              <a:t>	- distributed across different physical locations </a:t>
            </a:r>
          </a:p>
          <a:p>
            <a:pPr>
              <a:lnSpc>
                <a:spcPct val="150000"/>
              </a:lnSpc>
            </a:pPr>
            <a:r>
              <a:rPr lang="en-US" sz="3600" dirty="0"/>
              <a:t>	- robust recovery mechanism</a:t>
            </a:r>
          </a:p>
          <a:p>
            <a:pPr>
              <a:lnSpc>
                <a:spcPct val="150000"/>
              </a:lnSpc>
            </a:pPr>
            <a:r>
              <a:rPr lang="en-US" sz="3600" dirty="0"/>
              <a:t>	- well-structured results returned in GitHub</a:t>
            </a:r>
          </a:p>
        </p:txBody>
      </p:sp>
    </p:spTree>
    <p:extLst>
      <p:ext uri="{BB962C8B-B14F-4D97-AF65-F5344CB8AC3E}">
        <p14:creationId xmlns:p14="http://schemas.microsoft.com/office/powerpoint/2010/main" val="324715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6320B-3AEC-B3B4-F6AC-8352276D2B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1A79B1-ED7F-2A1C-B0C8-698B0C1BECC5}"/>
              </a:ext>
            </a:extLst>
          </p:cNvPr>
          <p:cNvSpPr>
            <a:spLocks noGrp="1"/>
          </p:cNvSpPr>
          <p:nvPr>
            <p:ph type="title"/>
          </p:nvPr>
        </p:nvSpPr>
        <p:spPr>
          <a:xfrm>
            <a:off x="3619500" y="4114800"/>
            <a:ext cx="11830050" cy="2533650"/>
          </a:xfrm>
        </p:spPr>
        <p:txBody>
          <a:bodyPr>
            <a:noAutofit/>
          </a:bodyPr>
          <a:lstStyle/>
          <a:p>
            <a:r>
              <a:rPr lang="en-US" sz="14400" dirty="0"/>
              <a:t>Thank you !</a:t>
            </a:r>
          </a:p>
        </p:txBody>
      </p:sp>
      <p:sp>
        <p:nvSpPr>
          <p:cNvPr id="2" name="Date Placeholder 5">
            <a:extLst>
              <a:ext uri="{FF2B5EF4-FFF2-40B4-BE49-F238E27FC236}">
                <a16:creationId xmlns:a16="http://schemas.microsoft.com/office/drawing/2014/main" id="{2DB97BCC-48C8-D18E-41B4-15E6D882FF05}"/>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4" name="Slide Number Placeholder 4">
            <a:extLst>
              <a:ext uri="{FF2B5EF4-FFF2-40B4-BE49-F238E27FC236}">
                <a16:creationId xmlns:a16="http://schemas.microsoft.com/office/drawing/2014/main" id="{94DF2B5A-F92E-230B-1690-1BB575CBEEA1}"/>
              </a:ext>
            </a:extLst>
          </p:cNvPr>
          <p:cNvSpPr>
            <a:spLocks noGrp="1"/>
          </p:cNvSpPr>
          <p:nvPr>
            <p:ph type="sldNum" sz="quarter" idx="12"/>
          </p:nvPr>
        </p:nvSpPr>
        <p:spPr>
          <a:xfrm>
            <a:off x="16694485" y="9458324"/>
            <a:ext cx="826751" cy="547688"/>
          </a:xfrm>
          <a:prstGeom prst="rect">
            <a:avLst/>
          </a:prstGeom>
        </p:spPr>
        <p:txBody>
          <a:bodyPr vert="horz" lIns="137160" tIns="137160" rIns="0" bIns="137160" rtlCol="0" anchor="ctr" anchorCtr="0"/>
          <a:lstStyle>
            <a:defPPr>
              <a:defRPr lang="en-US"/>
            </a:defPPr>
            <a:lvl1pPr marL="0" algn="r" defTabSz="1371600" rtl="0" eaLnBrk="1" latinLnBrk="0" hangingPunct="1">
              <a:lnSpc>
                <a:spcPct val="80000"/>
              </a:lnSpc>
              <a:defRPr kumimoji="0" lang="en-US" sz="1500" b="1" i="0" u="none" strike="noStrike" kern="1200" cap="none" spc="0" normalizeH="0" baseline="0" smtClean="0">
                <a:ln>
                  <a:noFill/>
                </a:ln>
                <a:solidFill>
                  <a:schemeClr val="tx2">
                    <a:lumMod val="60000"/>
                    <a:lumOff val="40000"/>
                  </a:schemeClr>
                </a:solidFill>
                <a:effectLst/>
                <a:uLnTx/>
                <a:uFillTx/>
                <a:latin typeface="Barlow" pitchFamily="2" charset="77"/>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defRPr/>
            </a:pPr>
            <a:fld id="{A9CE67A1-BA7F-A74E-B5D7-615746DEEC2B}" type="slidenum">
              <a:rPr lang="en-US" b="0" smtClean="0"/>
              <a:pPr>
                <a:defRPr/>
              </a:pPr>
              <a:t>29</a:t>
            </a:fld>
            <a:endParaRPr lang="en-US" b="0" baseline="-11000" dirty="0"/>
          </a:p>
        </p:txBody>
      </p:sp>
      <p:sp>
        <p:nvSpPr>
          <p:cNvPr id="5" name="TextBox 4">
            <a:extLst>
              <a:ext uri="{FF2B5EF4-FFF2-40B4-BE49-F238E27FC236}">
                <a16:creationId xmlns:a16="http://schemas.microsoft.com/office/drawing/2014/main" id="{0954F73E-B206-6674-C994-FEB2866850D5}"/>
              </a:ext>
            </a:extLst>
          </p:cNvPr>
          <p:cNvSpPr txBox="1"/>
          <p:nvPr/>
        </p:nvSpPr>
        <p:spPr>
          <a:xfrm>
            <a:off x="5849588" y="7654414"/>
            <a:ext cx="6498895" cy="646331"/>
          </a:xfrm>
          <a:prstGeom prst="rect">
            <a:avLst/>
          </a:prstGeom>
          <a:noFill/>
        </p:spPr>
        <p:txBody>
          <a:bodyPr wrap="none" rtlCol="0">
            <a:spAutoFit/>
          </a:bodyPr>
          <a:lstStyle/>
          <a:p>
            <a:r>
              <a:rPr lang="en-US" sz="3600" dirty="0"/>
              <a:t>Email:   stefan.raus@analog.com</a:t>
            </a:r>
          </a:p>
        </p:txBody>
      </p:sp>
    </p:spTree>
    <p:extLst>
      <p:ext uri="{BB962C8B-B14F-4D97-AF65-F5344CB8AC3E}">
        <p14:creationId xmlns:p14="http://schemas.microsoft.com/office/powerpoint/2010/main" val="355577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23706-579C-5930-15A4-B6BA74154FA9}"/>
            </a:ext>
          </a:extLst>
        </p:cNvPr>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B5B3CCA-9A9B-FBA9-2110-E125523D6D96}"/>
              </a:ext>
            </a:extLst>
          </p:cNvPr>
          <p:cNvGraphicFramePr/>
          <p:nvPr/>
        </p:nvGraphicFramePr>
        <p:xfrm>
          <a:off x="-3638625" y="-1419225"/>
          <a:ext cx="18649950" cy="1312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e Placeholder 5">
            <a:extLst>
              <a:ext uri="{FF2B5EF4-FFF2-40B4-BE49-F238E27FC236}">
                <a16:creationId xmlns:a16="http://schemas.microsoft.com/office/drawing/2014/main" id="{2C943BB6-8730-C6B3-9125-927C58A92BD4}"/>
              </a:ext>
            </a:extLst>
          </p:cNvPr>
          <p:cNvSpPr>
            <a:spLocks noGrp="1"/>
          </p:cNvSpPr>
          <p:nvPr>
            <p:ph type="dt" sz="half" idx="10"/>
          </p:nvPr>
        </p:nvSpPr>
        <p:spPr>
          <a:xfrm>
            <a:off x="1" y="9729787"/>
            <a:ext cx="1589315" cy="547688"/>
          </a:xfrm>
        </p:spPr>
        <p:txBody>
          <a:bodyPr/>
          <a:lstStyle/>
          <a:p>
            <a:fld id="{314EC5E3-C226-403D-A903-3BDFFA02153A}" type="datetime3">
              <a:rPr lang="en-US" smtClean="0"/>
              <a:t>1 February 2025</a:t>
            </a:fld>
            <a:endParaRPr lang="en-US" dirty="0"/>
          </a:p>
        </p:txBody>
      </p:sp>
      <p:sp>
        <p:nvSpPr>
          <p:cNvPr id="18" name="Slide Number Placeholder 17">
            <a:extLst>
              <a:ext uri="{FF2B5EF4-FFF2-40B4-BE49-F238E27FC236}">
                <a16:creationId xmlns:a16="http://schemas.microsoft.com/office/drawing/2014/main" id="{06455DA5-49A1-C200-8451-C65D1791EA23}"/>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3</a:t>
            </a:fld>
            <a:endParaRPr lang="en-US" dirty="0"/>
          </a:p>
        </p:txBody>
      </p:sp>
      <p:pic>
        <p:nvPicPr>
          <p:cNvPr id="3" name="Picture 2">
            <a:extLst>
              <a:ext uri="{FF2B5EF4-FFF2-40B4-BE49-F238E27FC236}">
                <a16:creationId xmlns:a16="http://schemas.microsoft.com/office/drawing/2014/main" id="{02186817-381D-40E1-F187-466A85257DF8}"/>
              </a:ext>
            </a:extLst>
          </p:cNvPr>
          <p:cNvPicPr>
            <a:picLocks noChangeAspect="1"/>
          </p:cNvPicPr>
          <p:nvPr/>
        </p:nvPicPr>
        <p:blipFill>
          <a:blip r:embed="rId8"/>
          <a:stretch>
            <a:fillRect/>
          </a:stretch>
        </p:blipFill>
        <p:spPr>
          <a:xfrm>
            <a:off x="11299305" y="1371600"/>
            <a:ext cx="5652701" cy="8018651"/>
          </a:xfrm>
          <a:prstGeom prst="rect">
            <a:avLst/>
          </a:prstGeom>
        </p:spPr>
      </p:pic>
      <p:sp>
        <p:nvSpPr>
          <p:cNvPr id="6" name="Title 1">
            <a:extLst>
              <a:ext uri="{FF2B5EF4-FFF2-40B4-BE49-F238E27FC236}">
                <a16:creationId xmlns:a16="http://schemas.microsoft.com/office/drawing/2014/main" id="{92269F72-1A36-5058-7AFC-D9290734D582}"/>
              </a:ext>
            </a:extLst>
          </p:cNvPr>
          <p:cNvSpPr txBox="1">
            <a:spLocks/>
          </p:cNvSpPr>
          <p:nvPr/>
        </p:nvSpPr>
        <p:spPr>
          <a:xfrm>
            <a:off x="4942915" y="0"/>
            <a:ext cx="6495975" cy="1517073"/>
          </a:xfrm>
          <a:prstGeom prst="rect">
            <a:avLst/>
          </a:prstGeom>
          <a:effectLst/>
        </p:spPr>
        <p:txBody>
          <a:bodyPr vert="horz" lIns="91440" tIns="45720" rIns="91440" bIns="45720" rtlCol="0" anchor="b">
            <a:noAutofit/>
          </a:bodyPr>
          <a:lstStyle>
            <a:lvl1pPr algn="ctr" defTabSz="685800" rtl="0" eaLnBrk="1" latinLnBrk="0" hangingPunct="1">
              <a:spcBef>
                <a:spcPct val="0"/>
              </a:spcBef>
              <a:buNone/>
              <a:defRPr sz="36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100">
                <a:latin typeface="Barlow" panose="00000500000000000000" pitchFamily="2" charset="0"/>
              </a:rPr>
              <a:t>The Need</a:t>
            </a:r>
            <a:endParaRPr lang="en-US" sz="8100" dirty="0">
              <a:latin typeface="Barlow" panose="00000500000000000000" pitchFamily="2" charset="0"/>
            </a:endParaRPr>
          </a:p>
        </p:txBody>
      </p:sp>
    </p:spTree>
    <p:extLst>
      <p:ext uri="{BB962C8B-B14F-4D97-AF65-F5344CB8AC3E}">
        <p14:creationId xmlns:p14="http://schemas.microsoft.com/office/powerpoint/2010/main" val="26727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graphicEl>
                                              <a:dgm id="{C8495EB7-7E49-404C-ABAA-929D7DFFCA2B}"/>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graphicEl>
                                              <a:dgm id="{3812B265-D6EE-4AB5-BA5D-F808DE95B733}"/>
                                            </p:graphic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1">
                                            <p:graphicEl>
                                              <a:dgm id="{5A520B25-A3F6-4495-863F-403C1D2F89B7}"/>
                                            </p:graphic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1">
                                            <p:graphicEl>
                                              <a:dgm id="{DA32DD1C-DF1A-46FB-A09E-BB58536C4F68}"/>
                                            </p:graphic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1">
                                            <p:graphicEl>
                                              <a:dgm id="{EDF8F7BA-2EA1-493D-ABA3-888E5FB6D7AA}"/>
                                            </p:graphic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1">
                                            <p:graphicEl>
                                              <a:dgm id="{346C8877-29FC-4407-83F8-DBD053F503D9}"/>
                                            </p:graphicEl>
                                          </p:spTgt>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11">
                                            <p:graphicEl>
                                              <a:dgm id="{F7062B59-6317-4D76-B7AC-01B35D73610D}"/>
                                            </p:graphic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1">
                                            <p:graphicEl>
                                              <a:dgm id="{D5AC4E1F-5169-4DBA-861A-76212F782461}"/>
                                            </p:graphicEl>
                                          </p:spTgt>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11">
                                            <p:graphicEl>
                                              <a:dgm id="{5177DD7C-8CD2-4EFB-8432-14FCC416E417}"/>
                                            </p:graphicEl>
                                          </p:spTgt>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11">
                                            <p:graphicEl>
                                              <a:dgm id="{59E0EF85-23C8-4164-BC0D-16BE10B796EE}"/>
                                            </p:graphicEl>
                                          </p:spTgt>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11">
                                            <p:graphicEl>
                                              <a:dgm id="{0454F8FE-A8A3-47B6-B044-EA5823EC4F32}"/>
                                            </p:graphicEl>
                                          </p:spTgt>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11">
                                            <p:graphicEl>
                                              <a:dgm id="{A7BC7285-B041-4DB0-8681-AE6AB4E88AF8}"/>
                                            </p:graphicEl>
                                          </p:spTgt>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grpId="0" nodeType="afterEffect">
                                  <p:stCondLst>
                                    <p:cond delay="500"/>
                                  </p:stCondLst>
                                  <p:childTnLst>
                                    <p:set>
                                      <p:cBhvr>
                                        <p:cTn id="42" dur="1" fill="hold">
                                          <p:stCondLst>
                                            <p:cond delay="0"/>
                                          </p:stCondLst>
                                        </p:cTn>
                                        <p:tgtEl>
                                          <p:spTgt spid="11">
                                            <p:graphicEl>
                                              <a:dgm id="{93B96AFE-B90C-4824-912D-04C9C44E26F9}"/>
                                            </p:graphicEl>
                                          </p:spTgt>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grpId="0" nodeType="afterEffect">
                                  <p:stCondLst>
                                    <p:cond delay="500"/>
                                  </p:stCondLst>
                                  <p:childTnLst>
                                    <p:set>
                                      <p:cBhvr>
                                        <p:cTn id="45" dur="1" fill="hold">
                                          <p:stCondLst>
                                            <p:cond delay="0"/>
                                          </p:stCondLst>
                                        </p:cTn>
                                        <p:tgtEl>
                                          <p:spTgt spid="11">
                                            <p:graphicEl>
                                              <a:dgm id="{DCA7CA0D-34B2-40CD-B14B-278F9B8621BC}"/>
                                            </p:graphicEl>
                                          </p:spTgt>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grpId="0" nodeType="afterEffect">
                                  <p:stCondLst>
                                    <p:cond delay="500"/>
                                  </p:stCondLst>
                                  <p:childTnLst>
                                    <p:set>
                                      <p:cBhvr>
                                        <p:cTn id="48" dur="1" fill="hold">
                                          <p:stCondLst>
                                            <p:cond delay="0"/>
                                          </p:stCondLst>
                                        </p:cTn>
                                        <p:tgtEl>
                                          <p:spTgt spid="11">
                                            <p:graphicEl>
                                              <a:dgm id="{0B964913-0062-4D74-8C1C-B04FEDE5E736}"/>
                                            </p:graphicEl>
                                          </p:spTgt>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grpId="0" nodeType="afterEffect">
                                  <p:stCondLst>
                                    <p:cond delay="500"/>
                                  </p:stCondLst>
                                  <p:childTnLst>
                                    <p:set>
                                      <p:cBhvr>
                                        <p:cTn id="51" dur="1" fill="hold">
                                          <p:stCondLst>
                                            <p:cond delay="0"/>
                                          </p:stCondLst>
                                        </p:cTn>
                                        <p:tgtEl>
                                          <p:spTgt spid="11">
                                            <p:graphicEl>
                                              <a:dgm id="{455801B2-9A9B-4E8C-8F86-B278F6D8AEE2}"/>
                                            </p:graphicEl>
                                          </p:spTgt>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grpId="0" nodeType="afterEffect">
                                  <p:stCondLst>
                                    <p:cond delay="500"/>
                                  </p:stCondLst>
                                  <p:childTnLst>
                                    <p:set>
                                      <p:cBhvr>
                                        <p:cTn id="54" dur="1" fill="hold">
                                          <p:stCondLst>
                                            <p:cond delay="0"/>
                                          </p:stCondLst>
                                        </p:cTn>
                                        <p:tgtEl>
                                          <p:spTgt spid="11">
                                            <p:graphicEl>
                                              <a:dgm id="{5ADDEFD5-67AF-4A70-AB47-F57AF7B1B4FA}"/>
                                            </p:graphicEl>
                                          </p:spTgt>
                                        </p:tgtEl>
                                        <p:attrNameLst>
                                          <p:attrName>style.visibility</p:attrName>
                                        </p:attrNameLst>
                                      </p:cBhvr>
                                      <p:to>
                                        <p:strVal val="visible"/>
                                      </p:to>
                                    </p:set>
                                  </p:childTnLst>
                                </p:cTn>
                              </p:par>
                            </p:childTnLst>
                          </p:cTn>
                        </p:par>
                        <p:par>
                          <p:cTn id="55" fill="hold">
                            <p:stCondLst>
                              <p:cond delay="8000"/>
                            </p:stCondLst>
                            <p:childTnLst>
                              <p:par>
                                <p:cTn id="56" presetID="1" presetClass="entr" presetSubtype="0" fill="hold" grpId="0" nodeType="afterEffect">
                                  <p:stCondLst>
                                    <p:cond delay="500"/>
                                  </p:stCondLst>
                                  <p:childTnLst>
                                    <p:set>
                                      <p:cBhvr>
                                        <p:cTn id="57" dur="1" fill="hold">
                                          <p:stCondLst>
                                            <p:cond delay="0"/>
                                          </p:stCondLst>
                                        </p:cTn>
                                        <p:tgtEl>
                                          <p:spTgt spid="11">
                                            <p:graphicEl>
                                              <a:dgm id="{5B8D2668-BB05-4E9E-B10B-58ABBCBB8DD6}"/>
                                            </p:graphicEl>
                                          </p:spTgt>
                                        </p:tgtEl>
                                        <p:attrNameLst>
                                          <p:attrName>style.visibility</p:attrName>
                                        </p:attrNameLst>
                                      </p:cBhvr>
                                      <p:to>
                                        <p:strVal val="visible"/>
                                      </p:to>
                                    </p:set>
                                  </p:childTnLst>
                                </p:cTn>
                              </p:par>
                            </p:childTnLst>
                          </p:cTn>
                        </p:par>
                        <p:par>
                          <p:cTn id="58" fill="hold">
                            <p:stCondLst>
                              <p:cond delay="8500"/>
                            </p:stCondLst>
                            <p:childTnLst>
                              <p:par>
                                <p:cTn id="59" presetID="2" presetClass="entr" presetSubtype="2" fill="hold" nodeType="afterEffect">
                                  <p:stCondLst>
                                    <p:cond delay="10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2000" fill="hold"/>
                                        <p:tgtEl>
                                          <p:spTgt spid="3"/>
                                        </p:tgtEl>
                                        <p:attrNameLst>
                                          <p:attrName>ppt_x</p:attrName>
                                        </p:attrNameLst>
                                      </p:cBhvr>
                                      <p:tavLst>
                                        <p:tav tm="0">
                                          <p:val>
                                            <p:strVal val="1+#ppt_w/2"/>
                                          </p:val>
                                        </p:tav>
                                        <p:tav tm="100000">
                                          <p:val>
                                            <p:strVal val="#ppt_x"/>
                                          </p:val>
                                        </p:tav>
                                      </p:tavLst>
                                    </p:anim>
                                    <p:anim calcmode="lin" valueType="num">
                                      <p:cBhvr additive="base">
                                        <p:cTn id="62"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C5488D3-6E25-E4AB-4EF4-5C28FE9C9177}"/>
              </a:ext>
            </a:extLst>
          </p:cNvPr>
          <p:cNvSpPr>
            <a:spLocks noGrp="1"/>
          </p:cNvSpPr>
          <p:nvPr>
            <p:ph idx="11"/>
          </p:nvPr>
        </p:nvSpPr>
        <p:spPr>
          <a:xfrm>
            <a:off x="2024819" y="1649227"/>
            <a:ext cx="9480846" cy="4053527"/>
          </a:xfrm>
        </p:spPr>
        <p:txBody>
          <a:bodyPr/>
          <a:lstStyle/>
          <a:p>
            <a:pPr marL="514350" indent="-514350">
              <a:buFont typeface="Wingdings" panose="05000000000000000000" pitchFamily="2" charset="2"/>
              <a:buChar char="§"/>
            </a:pPr>
            <a:r>
              <a:rPr lang="en-US" sz="2700" dirty="0">
                <a:solidFill>
                  <a:srgbClr val="000000"/>
                </a:solidFill>
                <a:latin typeface="Barlow"/>
                <a:cs typeface="Arial"/>
              </a:rPr>
              <a:t>Free, open-source Embedded Linux Distribution</a:t>
            </a:r>
          </a:p>
          <a:p>
            <a:pPr marL="514350" indent="-514350">
              <a:buFont typeface="Wingdings" panose="05000000000000000000" pitchFamily="2" charset="2"/>
              <a:buChar char="§"/>
            </a:pPr>
            <a:r>
              <a:rPr lang="en-US" sz="2700" dirty="0">
                <a:solidFill>
                  <a:srgbClr val="000000"/>
                </a:solidFill>
                <a:latin typeface="Barlow"/>
                <a:cs typeface="Arial"/>
              </a:rPr>
              <a:t>Based on Debian, but customized ADI products, including:</a:t>
            </a:r>
          </a:p>
          <a:p>
            <a:pPr marL="1202532" lvl="1" indent="-509588">
              <a:buFont typeface="Wingdings" panose="05000000000000000000" pitchFamily="2" charset="2"/>
              <a:buChar char="§"/>
            </a:pPr>
            <a:r>
              <a:rPr lang="en-US" sz="2400" dirty="0">
                <a:solidFill>
                  <a:srgbClr val="000000"/>
                </a:solidFill>
                <a:latin typeface="Barlow"/>
                <a:cs typeface="Arial"/>
              </a:rPr>
              <a:t>1300+ Linux Device drivers for Analog Devices products</a:t>
            </a:r>
          </a:p>
          <a:p>
            <a:pPr marL="1202532" lvl="1" indent="-509588">
              <a:buFont typeface="Wingdings" panose="05000000000000000000" pitchFamily="2" charset="2"/>
              <a:buChar char="§"/>
            </a:pPr>
            <a:r>
              <a:rPr lang="en-US" sz="2400" dirty="0">
                <a:solidFill>
                  <a:srgbClr val="000000"/>
                </a:solidFill>
                <a:latin typeface="Barlow"/>
                <a:cs typeface="Arial"/>
              </a:rPr>
              <a:t>Pre-built boot files for </a:t>
            </a:r>
            <a:r>
              <a:rPr lang="en-US" sz="2400" dirty="0">
                <a:latin typeface="Barlow"/>
                <a:cs typeface="Arial"/>
              </a:rPr>
              <a:t>140+ FPGA-based platforms and 30+ RPi-based  designs</a:t>
            </a:r>
          </a:p>
          <a:p>
            <a:pPr marL="1202532" lvl="1" indent="-509588">
              <a:buFont typeface="Wingdings" panose="05000000000000000000" pitchFamily="2" charset="2"/>
              <a:buChar char="§"/>
            </a:pPr>
            <a:r>
              <a:rPr lang="en-US" sz="2400" dirty="0">
                <a:latin typeface="Barlow"/>
                <a:cs typeface="Arial"/>
              </a:rPr>
              <a:t>Development applications and tools, software libraries and a variety of examples for quickly ramping up projects</a:t>
            </a:r>
            <a:endParaRPr lang="en-US" sz="2400" dirty="0">
              <a:solidFill>
                <a:srgbClr val="000000"/>
              </a:solidFill>
              <a:latin typeface="Barlow"/>
              <a:cs typeface="Arial"/>
            </a:endParaRPr>
          </a:p>
        </p:txBody>
      </p:sp>
      <p:sp>
        <p:nvSpPr>
          <p:cNvPr id="7" name="Title 6">
            <a:extLst>
              <a:ext uri="{FF2B5EF4-FFF2-40B4-BE49-F238E27FC236}">
                <a16:creationId xmlns:a16="http://schemas.microsoft.com/office/drawing/2014/main" id="{02217545-1AD6-3B52-6CBA-73B633C72518}"/>
              </a:ext>
            </a:extLst>
          </p:cNvPr>
          <p:cNvSpPr>
            <a:spLocks noGrp="1"/>
          </p:cNvSpPr>
          <p:nvPr>
            <p:ph type="title"/>
          </p:nvPr>
        </p:nvSpPr>
        <p:spPr>
          <a:xfrm>
            <a:off x="3425315" y="271216"/>
            <a:ext cx="13872292" cy="1398102"/>
          </a:xfrm>
        </p:spPr>
        <p:txBody>
          <a:bodyPr>
            <a:noAutofit/>
          </a:bodyPr>
          <a:lstStyle/>
          <a:p>
            <a:r>
              <a:rPr lang="en-US" sz="8100" dirty="0">
                <a:latin typeface="Barlow" panose="00000500000000000000" pitchFamily="2" charset="0"/>
              </a:rPr>
              <a:t>Analog Devices Kuiper Linux</a:t>
            </a:r>
          </a:p>
        </p:txBody>
      </p:sp>
      <p:graphicFrame>
        <p:nvGraphicFramePr>
          <p:cNvPr id="69" name="Diagram 68">
            <a:extLst>
              <a:ext uri="{FF2B5EF4-FFF2-40B4-BE49-F238E27FC236}">
                <a16:creationId xmlns:a16="http://schemas.microsoft.com/office/drawing/2014/main" id="{553C2B63-5A8D-FBD3-9C38-0ED5DE8DF40B}"/>
              </a:ext>
            </a:extLst>
          </p:cNvPr>
          <p:cNvGraphicFramePr/>
          <p:nvPr>
            <p:extLst>
              <p:ext uri="{D42A27DB-BD31-4B8C-83A1-F6EECF244321}">
                <p14:modId xmlns:p14="http://schemas.microsoft.com/office/powerpoint/2010/main" val="3766787558"/>
              </p:ext>
            </p:extLst>
          </p:nvPr>
        </p:nvGraphicFramePr>
        <p:xfrm>
          <a:off x="10757880" y="1872842"/>
          <a:ext cx="7049895" cy="3239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 name="Content Placeholder 7">
            <a:extLst>
              <a:ext uri="{FF2B5EF4-FFF2-40B4-BE49-F238E27FC236}">
                <a16:creationId xmlns:a16="http://schemas.microsoft.com/office/drawing/2014/main" id="{A819ABF2-AFED-AD85-DA3C-D234AFCD2E96}"/>
              </a:ext>
            </a:extLst>
          </p:cNvPr>
          <p:cNvSpPr txBox="1">
            <a:spLocks/>
          </p:cNvSpPr>
          <p:nvPr/>
        </p:nvSpPr>
        <p:spPr>
          <a:xfrm>
            <a:off x="1212457" y="5887862"/>
            <a:ext cx="16939142" cy="1841676"/>
          </a:xfrm>
          <a:prstGeom prst="rect">
            <a:avLst/>
          </a:prstGeom>
        </p:spPr>
        <p:txBody>
          <a:bodyPr vert="horz" lIns="137160" tIns="68580" rIns="137160" bIns="68580" rtlCol="0">
            <a:noAutofit/>
          </a:bodyPr>
          <a:lstStyle>
            <a:lvl1pPr marL="0" indent="0" algn="l" defTabSz="914400" rtl="0" eaLnBrk="1" latinLnBrk="0" hangingPunct="1">
              <a:lnSpc>
                <a:spcPct val="90000"/>
              </a:lnSpc>
              <a:spcBef>
                <a:spcPts val="1000"/>
              </a:spcBef>
              <a:spcAft>
                <a:spcPts val="600"/>
              </a:spcAft>
              <a:buFontTx/>
              <a:buNone/>
              <a:defRPr sz="2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spcAft>
                <a:spcPts val="600"/>
              </a:spcAft>
              <a:buFont typeface="Arial" panose="020B0604020202020204" pitchFamily="34" charset="0"/>
              <a:buChar char="•"/>
              <a:tabLst/>
              <a:defRPr sz="2400" kern="1200">
                <a:solidFill>
                  <a:schemeClr val="tx1"/>
                </a:solidFill>
                <a:latin typeface="+mn-lt"/>
                <a:ea typeface="+mn-ea"/>
                <a:cs typeface="+mn-cs"/>
              </a:defRPr>
            </a:lvl2pPr>
            <a:lvl3pPr marL="866775" indent="-222250" algn="l" defTabSz="914400" rtl="0" eaLnBrk="1" latinLnBrk="0" hangingPunct="1">
              <a:lnSpc>
                <a:spcPct val="90000"/>
              </a:lnSpc>
              <a:spcBef>
                <a:spcPts val="500"/>
              </a:spcBef>
              <a:spcAft>
                <a:spcPts val="600"/>
              </a:spcAft>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1371600" indent="-228600" algn="l" defTabSz="914400" rtl="0" eaLnBrk="1" latinLnBrk="0" hangingPunct="1">
              <a:lnSpc>
                <a:spcPct val="90000"/>
              </a:lnSpc>
              <a:spcBef>
                <a:spcPts val="500"/>
              </a:spcBef>
              <a:buSzPct val="90000"/>
              <a:buFont typeface="Arial" panose="020B0604020202020204" pitchFamily="34" charset="0"/>
              <a:buChar char="•"/>
              <a:defRPr sz="1200" kern="1200">
                <a:solidFill>
                  <a:schemeClr val="tx1"/>
                </a:solidFill>
                <a:latin typeface="+mn-lt"/>
                <a:ea typeface="+mn-ea"/>
                <a:cs typeface="+mn-cs"/>
              </a:defRPr>
            </a:lvl5pPr>
            <a:lvl6pPr marL="1371600" indent="-228600" algn="l" defTabSz="914400" rtl="0" eaLnBrk="1" latinLnBrk="0" hangingPunct="1">
              <a:lnSpc>
                <a:spcPct val="90000"/>
              </a:lnSpc>
              <a:spcBef>
                <a:spcPts val="500"/>
              </a:spcBef>
              <a:buSzPct val="90000"/>
              <a:buFont typeface="Arial" panose="020B0604020202020204" pitchFamily="34" charset="0"/>
              <a:buChar char="•"/>
              <a:defRPr sz="1200" kern="1200">
                <a:solidFill>
                  <a:schemeClr val="tx1"/>
                </a:solidFill>
                <a:latin typeface="+mn-lt"/>
                <a:ea typeface="+mn-ea"/>
                <a:cs typeface="+mn-cs"/>
              </a:defRPr>
            </a:lvl6pPr>
            <a:lvl7pPr marL="1371600" indent="-228600" algn="l" defTabSz="914400" rtl="0" eaLnBrk="1" latinLnBrk="0" hangingPunct="1">
              <a:lnSpc>
                <a:spcPct val="90000"/>
              </a:lnSpc>
              <a:spcBef>
                <a:spcPts val="500"/>
              </a:spcBef>
              <a:buSzPct val="90000"/>
              <a:buFont typeface="Arial" panose="020B0604020202020204" pitchFamily="34" charset="0"/>
              <a:buChar char="•"/>
              <a:defRPr sz="1200" kern="1200">
                <a:solidFill>
                  <a:schemeClr val="tx1"/>
                </a:solidFill>
                <a:latin typeface="+mn-lt"/>
                <a:ea typeface="+mn-ea"/>
                <a:cs typeface="+mn-cs"/>
              </a:defRPr>
            </a:lvl7pPr>
            <a:lvl8pPr marL="1371600" indent="-228600" algn="l" defTabSz="914400" rtl="0" eaLnBrk="1" latinLnBrk="0" hangingPunct="1">
              <a:lnSpc>
                <a:spcPct val="90000"/>
              </a:lnSpc>
              <a:spcBef>
                <a:spcPts val="500"/>
              </a:spcBef>
              <a:buSzPct val="90000"/>
              <a:buFont typeface="Arial" panose="020B0604020202020204" pitchFamily="34" charset="0"/>
              <a:buChar char="•"/>
              <a:defRPr sz="1200" kern="1200">
                <a:solidFill>
                  <a:schemeClr val="tx1"/>
                </a:solidFill>
                <a:latin typeface="+mn-lt"/>
                <a:ea typeface="+mn-ea"/>
                <a:cs typeface="+mn-cs"/>
              </a:defRPr>
            </a:lvl8pPr>
            <a:lvl9pPr marL="1371600" indent="-230400" algn="l" defTabSz="914400" rtl="0" eaLnBrk="1" latinLnBrk="0" hangingPunct="1">
              <a:lnSpc>
                <a:spcPct val="90000"/>
              </a:lnSpc>
              <a:spcBef>
                <a:spcPts val="500"/>
              </a:spcBef>
              <a:spcAft>
                <a:spcPts val="600"/>
              </a:spcAft>
              <a:buSzPct val="90000"/>
              <a:buFont typeface="Arial" panose="020B0604020202020204" pitchFamily="34" charset="0"/>
              <a:buChar char="•"/>
              <a:defRPr sz="1200" kern="1200">
                <a:solidFill>
                  <a:schemeClr val="tx1"/>
                </a:solidFill>
                <a:latin typeface="+mn-lt"/>
                <a:ea typeface="+mn-ea"/>
                <a:cs typeface="+mn-cs"/>
              </a:defRPr>
            </a:lvl9pPr>
          </a:lstStyle>
          <a:p>
            <a:pPr lvl="1" indent="0">
              <a:buNone/>
            </a:pPr>
            <a:r>
              <a:rPr lang="en-US" b="1" dirty="0">
                <a:solidFill>
                  <a:srgbClr val="000000"/>
                </a:solidFill>
                <a:latin typeface="Barlow" panose="00000500000000000000" pitchFamily="2" charset="0"/>
                <a:cs typeface="Arial"/>
              </a:rPr>
              <a:t>GitHub Repo</a:t>
            </a:r>
            <a:r>
              <a:rPr lang="en-US" dirty="0">
                <a:solidFill>
                  <a:srgbClr val="000000"/>
                </a:solidFill>
                <a:latin typeface="Barlow" panose="00000500000000000000" pitchFamily="2" charset="0"/>
                <a:cs typeface="Arial"/>
              </a:rPr>
              <a:t>: </a:t>
            </a:r>
            <a:r>
              <a:rPr lang="en-US" dirty="0">
                <a:solidFill>
                  <a:srgbClr val="000000"/>
                </a:solidFill>
                <a:latin typeface="Barlow" panose="00000500000000000000" pitchFamily="2" charset="0"/>
                <a:cs typeface="Arial"/>
                <a:hlinkClick r:id="rId8"/>
              </a:rPr>
              <a:t>https://github.com/analogdevicesinc/adi-kuiper-gen/tree/staging/kuiper2.0</a:t>
            </a:r>
            <a:endParaRPr lang="en-US" dirty="0">
              <a:solidFill>
                <a:srgbClr val="000000"/>
              </a:solidFill>
              <a:latin typeface="Barlow" panose="00000500000000000000" pitchFamily="2" charset="0"/>
              <a:cs typeface="Arial"/>
            </a:endParaRPr>
          </a:p>
          <a:p>
            <a:pPr lvl="1" indent="0">
              <a:buNone/>
            </a:pPr>
            <a:r>
              <a:rPr lang="en-US" b="1" dirty="0">
                <a:solidFill>
                  <a:srgbClr val="000000"/>
                </a:solidFill>
                <a:latin typeface="Barlow" panose="00000500000000000000" pitchFamily="2" charset="0"/>
                <a:cs typeface="Arial"/>
              </a:rPr>
              <a:t>Kuiper Overview</a:t>
            </a:r>
            <a:r>
              <a:rPr lang="en-US" dirty="0">
                <a:solidFill>
                  <a:srgbClr val="000000"/>
                </a:solidFill>
                <a:latin typeface="Barlow" panose="00000500000000000000" pitchFamily="2" charset="0"/>
                <a:cs typeface="Arial"/>
              </a:rPr>
              <a:t>: </a:t>
            </a:r>
            <a:r>
              <a:rPr lang="en-US" dirty="0">
                <a:solidFill>
                  <a:srgbClr val="000000"/>
                </a:solidFill>
                <a:latin typeface="Barlow" panose="00000500000000000000" pitchFamily="2" charset="0"/>
                <a:cs typeface="Arial"/>
                <a:hlinkClick r:id="rId9"/>
              </a:rPr>
              <a:t>https://www.analog.com/en/resources/evaluation-hardware-and-software/embedded-development-software/kuiper-linux.html</a:t>
            </a:r>
            <a:r>
              <a:rPr lang="en-US" dirty="0">
                <a:solidFill>
                  <a:srgbClr val="000000"/>
                </a:solidFill>
                <a:latin typeface="Barlow" panose="00000500000000000000" pitchFamily="2" charset="0"/>
                <a:cs typeface="Arial"/>
              </a:rPr>
              <a:t> </a:t>
            </a:r>
          </a:p>
          <a:p>
            <a:pPr lvl="1" indent="0">
              <a:buNone/>
            </a:pPr>
            <a:r>
              <a:rPr lang="en-US" b="1" dirty="0">
                <a:solidFill>
                  <a:srgbClr val="000000"/>
                </a:solidFill>
                <a:latin typeface="Barlow" panose="00000500000000000000" pitchFamily="2" charset="0"/>
                <a:cs typeface="Arial"/>
              </a:rPr>
              <a:t>FOSDEM Optimizing Kuiper Linux release</a:t>
            </a:r>
            <a:r>
              <a:rPr lang="en-US" dirty="0">
                <a:solidFill>
                  <a:srgbClr val="000000"/>
                </a:solidFill>
                <a:latin typeface="Barlow" panose="00000500000000000000" pitchFamily="2" charset="0"/>
                <a:cs typeface="Arial"/>
              </a:rPr>
              <a:t>: </a:t>
            </a:r>
            <a:r>
              <a:rPr lang="en-US" dirty="0">
                <a:solidFill>
                  <a:srgbClr val="000000"/>
                </a:solidFill>
                <a:latin typeface="Barlow" panose="00000500000000000000" pitchFamily="2" charset="0"/>
                <a:cs typeface="Arial"/>
                <a:hlinkClick r:id="rId10"/>
              </a:rPr>
              <a:t>“</a:t>
            </a:r>
            <a:r>
              <a:rPr lang="en-US" u="sng" dirty="0">
                <a:solidFill>
                  <a:srgbClr val="005580"/>
                </a:solidFill>
                <a:latin typeface="Barlow" panose="00000500000000000000" pitchFamily="2" charset="0"/>
                <a:hlinkClick r:id="rId10"/>
              </a:rPr>
              <a:t>Refining the Release Strategy of a Custom Linux Distro</a:t>
            </a:r>
            <a:r>
              <a:rPr lang="en-US" dirty="0">
                <a:solidFill>
                  <a:srgbClr val="000000"/>
                </a:solidFill>
                <a:latin typeface="Barlow" panose="00000500000000000000" pitchFamily="2" charset="0"/>
                <a:cs typeface="Arial"/>
                <a:hlinkClick r:id="rId11"/>
              </a:rPr>
              <a:t>”</a:t>
            </a:r>
            <a:endParaRPr lang="en-US" dirty="0">
              <a:solidFill>
                <a:srgbClr val="000000"/>
              </a:solidFill>
              <a:latin typeface="Barlow" panose="00000500000000000000" pitchFamily="2" charset="0"/>
              <a:cs typeface="Arial"/>
            </a:endParaRPr>
          </a:p>
        </p:txBody>
      </p:sp>
      <p:grpSp>
        <p:nvGrpSpPr>
          <p:cNvPr id="73" name="Group 72">
            <a:extLst>
              <a:ext uri="{FF2B5EF4-FFF2-40B4-BE49-F238E27FC236}">
                <a16:creationId xmlns:a16="http://schemas.microsoft.com/office/drawing/2014/main" id="{CD1ED7FE-7D72-BEAA-8AEA-15DF70CF3D8B}"/>
              </a:ext>
            </a:extLst>
          </p:cNvPr>
          <p:cNvGrpSpPr/>
          <p:nvPr/>
        </p:nvGrpSpPr>
        <p:grpSpPr>
          <a:xfrm>
            <a:off x="-66594" y="7888278"/>
            <a:ext cx="18288000" cy="2393960"/>
            <a:chOff x="816266" y="4633570"/>
            <a:chExt cx="10874593" cy="1633644"/>
          </a:xfrm>
        </p:grpSpPr>
        <p:grpSp>
          <p:nvGrpSpPr>
            <p:cNvPr id="40" name="Group 39">
              <a:extLst>
                <a:ext uri="{FF2B5EF4-FFF2-40B4-BE49-F238E27FC236}">
                  <a16:creationId xmlns:a16="http://schemas.microsoft.com/office/drawing/2014/main" id="{7A639BAC-A29E-9935-0BF8-6E778013B498}"/>
                </a:ext>
              </a:extLst>
            </p:cNvPr>
            <p:cNvGrpSpPr/>
            <p:nvPr/>
          </p:nvGrpSpPr>
          <p:grpSpPr>
            <a:xfrm>
              <a:off x="816266" y="4633570"/>
              <a:ext cx="10874593" cy="1633644"/>
              <a:chOff x="233207" y="1585916"/>
              <a:chExt cx="11185328" cy="1486218"/>
            </a:xfrm>
          </p:grpSpPr>
          <p:sp>
            <p:nvSpPr>
              <p:cNvPr id="41" name="Content Placeholder 1">
                <a:extLst>
                  <a:ext uri="{FF2B5EF4-FFF2-40B4-BE49-F238E27FC236}">
                    <a16:creationId xmlns:a16="http://schemas.microsoft.com/office/drawing/2014/main" id="{08CE440B-6621-913F-58CB-18DD40182793}"/>
                  </a:ext>
                </a:extLst>
              </p:cNvPr>
              <p:cNvSpPr txBox="1">
                <a:spLocks/>
              </p:cNvSpPr>
              <p:nvPr/>
            </p:nvSpPr>
            <p:spPr>
              <a:xfrm>
                <a:off x="233207" y="1585916"/>
                <a:ext cx="11185328" cy="1486218"/>
              </a:xfrm>
              <a:prstGeom prst="rect">
                <a:avLst/>
              </a:prstGeom>
              <a:solidFill>
                <a:schemeClr val="accent2">
                  <a:lumMod val="20000"/>
                  <a:lumOff val="80000"/>
                </a:schemeClr>
              </a:solidFill>
              <a:ln w="25400" cap="flat" cmpd="sng" algn="ctr">
                <a:solidFill>
                  <a:schemeClr val="bg1"/>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0" tIns="0" rIns="0" bIns="0" rtlCol="0" anchor="ctr" anchorCtr="0">
                <a:normAutofit/>
              </a:bodyPr>
              <a:lstStyle>
                <a:lvl1pPr marL="228600" indent="-228600" algn="l" defTabSz="457200" rtl="0" eaLnBrk="1" latinLnBrk="0" hangingPunct="1">
                  <a:lnSpc>
                    <a:spcPct val="90000"/>
                  </a:lnSpc>
                  <a:spcBef>
                    <a:spcPts val="1000"/>
                  </a:spcBef>
                  <a:spcAft>
                    <a:spcPts val="400"/>
                  </a:spcAft>
                  <a:buClr>
                    <a:schemeClr val="bg2"/>
                  </a:buClr>
                  <a:buSzPct val="65000"/>
                  <a:buFont typeface="Arial" panose="020B0604020202020204" pitchFamily="34" charset="0"/>
                  <a:buChar char="►"/>
                  <a:defRPr lang="en-US" sz="2600" b="0" i="0" kern="1200" baseline="0">
                    <a:solidFill>
                      <a:schemeClr val="dk1"/>
                    </a:solidFill>
                    <a:latin typeface="+mn-lt"/>
                    <a:ea typeface="+mn-ea"/>
                    <a:cs typeface="+mn-cs"/>
                  </a:defRPr>
                </a:lvl1pPr>
                <a:lvl2pPr marL="457200" indent="-228600" algn="l" defTabSz="457200" rtl="0" eaLnBrk="1" latinLnBrk="0" hangingPunct="1">
                  <a:lnSpc>
                    <a:spcPct val="90000"/>
                  </a:lnSpc>
                  <a:spcBef>
                    <a:spcPct val="20000"/>
                  </a:spcBef>
                  <a:spcAft>
                    <a:spcPts val="400"/>
                  </a:spcAft>
                  <a:buClr>
                    <a:srgbClr val="1E4056"/>
                  </a:buClr>
                  <a:buFont typeface="Wingdings" charset="2"/>
                  <a:buChar char="§"/>
                  <a:defRPr lang="en-US" sz="2000" b="0" i="0" kern="1200" baseline="0">
                    <a:solidFill>
                      <a:schemeClr val="dk1"/>
                    </a:solidFill>
                    <a:latin typeface="+mn-lt"/>
                    <a:ea typeface="+mn-ea"/>
                    <a:cs typeface="+mn-cs"/>
                  </a:defRPr>
                </a:lvl2pPr>
                <a:lvl3pPr marL="685800" indent="-228600" algn="l" defTabSz="457200" rtl="0" eaLnBrk="1" latinLnBrk="0" hangingPunct="1">
                  <a:lnSpc>
                    <a:spcPct val="90000"/>
                  </a:lnSpc>
                  <a:spcBef>
                    <a:spcPct val="20000"/>
                  </a:spcBef>
                  <a:spcAft>
                    <a:spcPts val="400"/>
                  </a:spcAft>
                  <a:buClr>
                    <a:srgbClr val="1E4056"/>
                  </a:buClr>
                  <a:buSzPct val="100000"/>
                  <a:buFont typeface="Wingdings" panose="05000000000000000000" pitchFamily="2" charset="2"/>
                  <a:buChar char="§"/>
                  <a:defRPr lang="en-US" sz="1800" b="0" i="0" kern="1200" baseline="0">
                    <a:solidFill>
                      <a:schemeClr val="dk1"/>
                    </a:solidFill>
                    <a:latin typeface="+mn-lt"/>
                    <a:ea typeface="+mn-ea"/>
                    <a:cs typeface="+mn-cs"/>
                  </a:defRPr>
                </a:lvl3pPr>
                <a:lvl4pPr marL="914400" indent="-228600" algn="l" defTabSz="457200" rtl="0" eaLnBrk="1" latinLnBrk="0" hangingPunct="1">
                  <a:lnSpc>
                    <a:spcPct val="90000"/>
                  </a:lnSpc>
                  <a:spcBef>
                    <a:spcPct val="20000"/>
                  </a:spcBef>
                  <a:spcAft>
                    <a:spcPts val="400"/>
                  </a:spcAft>
                  <a:buClr>
                    <a:srgbClr val="1E4056"/>
                  </a:buClr>
                  <a:buSzPct val="100000"/>
                  <a:buFont typeface="Wingdings" panose="05000000000000000000" pitchFamily="2" charset="2"/>
                  <a:buChar char="§"/>
                  <a:defRPr lang="en-US" sz="1200" b="0" i="0" kern="1200">
                    <a:solidFill>
                      <a:schemeClr val="dk1"/>
                    </a:solidFill>
                    <a:latin typeface="+mn-lt"/>
                    <a:ea typeface="+mn-ea"/>
                    <a:cs typeface="+mn-cs"/>
                  </a:defRPr>
                </a:lvl4pPr>
                <a:lvl5pPr marL="1143000" indent="-228600" algn="l" defTabSz="457200" rtl="0" eaLnBrk="1" latinLnBrk="0" hangingPunct="1">
                  <a:lnSpc>
                    <a:spcPct val="90000"/>
                  </a:lnSpc>
                  <a:spcBef>
                    <a:spcPct val="20000"/>
                  </a:spcBef>
                  <a:spcAft>
                    <a:spcPts val="400"/>
                  </a:spcAft>
                  <a:buClr>
                    <a:srgbClr val="1E4056"/>
                  </a:buClr>
                  <a:buSzPct val="100000"/>
                  <a:buFont typeface="Wingdings" panose="05000000000000000000" pitchFamily="2" charset="2"/>
                  <a:buChar char="§"/>
                  <a:defRPr lang="en-US" sz="1200" b="0" i="0" kern="1200" baseline="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defTabSz="685800">
                  <a:spcBef>
                    <a:spcPts val="1500"/>
                  </a:spcBef>
                  <a:spcAft>
                    <a:spcPts val="600"/>
                  </a:spcAft>
                  <a:buClr>
                    <a:srgbClr val="B1B3B3"/>
                  </a:buClr>
                  <a:buNone/>
                  <a:defRPr/>
                </a:pPr>
                <a:r>
                  <a:rPr lang="en-US" sz="2400" i="1" dirty="0">
                    <a:solidFill>
                      <a:srgbClr val="000000"/>
                    </a:solidFill>
                    <a:latin typeface="Barlow"/>
                  </a:rPr>
                  <a:t>    </a:t>
                </a:r>
              </a:p>
            </p:txBody>
          </p:sp>
          <p:grpSp>
            <p:nvGrpSpPr>
              <p:cNvPr id="42" name="Group 41">
                <a:extLst>
                  <a:ext uri="{FF2B5EF4-FFF2-40B4-BE49-F238E27FC236}">
                    <a16:creationId xmlns:a16="http://schemas.microsoft.com/office/drawing/2014/main" id="{1E659B7B-3AF9-F991-224B-8B0A783EB810}"/>
                  </a:ext>
                </a:extLst>
              </p:cNvPr>
              <p:cNvGrpSpPr/>
              <p:nvPr/>
            </p:nvGrpSpPr>
            <p:grpSpPr>
              <a:xfrm>
                <a:off x="525484" y="1690267"/>
                <a:ext cx="10672373" cy="1321016"/>
                <a:chOff x="517988" y="1660734"/>
                <a:chExt cx="10672373" cy="1321016"/>
              </a:xfrm>
            </p:grpSpPr>
            <p:sp>
              <p:nvSpPr>
                <p:cNvPr id="43" name="TextBox 42">
                  <a:extLst>
                    <a:ext uri="{FF2B5EF4-FFF2-40B4-BE49-F238E27FC236}">
                      <a16:creationId xmlns:a16="http://schemas.microsoft.com/office/drawing/2014/main" id="{63DB5F2D-CFDD-403C-42E4-AA85E2AC9C5C}"/>
                    </a:ext>
                  </a:extLst>
                </p:cNvPr>
                <p:cNvSpPr txBox="1"/>
                <p:nvPr/>
              </p:nvSpPr>
              <p:spPr>
                <a:xfrm>
                  <a:off x="517988" y="1674638"/>
                  <a:ext cx="837305" cy="792986"/>
                </a:xfrm>
                <a:prstGeom prst="rect">
                  <a:avLst/>
                </a:prstGeom>
                <a:solidFill>
                  <a:srgbClr val="D9F0FA"/>
                </a:solidFill>
                <a:ln w="12700">
                  <a:solidFill>
                    <a:srgbClr val="1C8ACD"/>
                  </a:solidFill>
                </a:ln>
              </p:spPr>
              <p:txBody>
                <a:bodyPr wrap="square" lIns="0" tIns="0" rIns="0" bIns="0" rtlCol="0">
                  <a:normAutofit fontScale="92500" lnSpcReduction="20000"/>
                </a:bodyPr>
                <a:lstStyle/>
                <a:p>
                  <a:pPr algn="ctr">
                    <a:spcBef>
                      <a:spcPts val="1500"/>
                    </a:spcBef>
                    <a:buClr>
                      <a:srgbClr val="1E4056"/>
                    </a:buClr>
                    <a:buSzPct val="75000"/>
                    <a:defRPr/>
                  </a:pPr>
                  <a:endParaRPr lang="en-US" sz="1800" b="1" dirty="0">
                    <a:solidFill>
                      <a:srgbClr val="000000"/>
                    </a:solidFill>
                    <a:latin typeface="Barlow"/>
                  </a:endParaRPr>
                </a:p>
                <a:p>
                  <a:pPr algn="ctr">
                    <a:spcBef>
                      <a:spcPts val="1500"/>
                    </a:spcBef>
                    <a:buClr>
                      <a:srgbClr val="1E4056"/>
                    </a:buClr>
                    <a:buSzPct val="75000"/>
                    <a:defRPr/>
                  </a:pPr>
                  <a:endParaRPr lang="en-US" sz="1800" b="1" dirty="0">
                    <a:solidFill>
                      <a:srgbClr val="000000"/>
                    </a:solidFill>
                    <a:latin typeface="Barlow"/>
                  </a:endParaRPr>
                </a:p>
                <a:p>
                  <a:pPr algn="ctr">
                    <a:spcBef>
                      <a:spcPts val="1500"/>
                    </a:spcBef>
                    <a:buClr>
                      <a:srgbClr val="1E4056"/>
                    </a:buClr>
                    <a:buSzPct val="75000"/>
                    <a:defRPr/>
                  </a:pPr>
                  <a:r>
                    <a:rPr lang="en-US" sz="1800" b="1" dirty="0">
                      <a:solidFill>
                        <a:srgbClr val="000000"/>
                      </a:solidFill>
                      <a:latin typeface="Barlow"/>
                    </a:rPr>
                    <a:t>Kuiper sources</a:t>
                  </a:r>
                </a:p>
              </p:txBody>
            </p:sp>
            <p:grpSp>
              <p:nvGrpSpPr>
                <p:cNvPr id="44" name="Group 43">
                  <a:extLst>
                    <a:ext uri="{FF2B5EF4-FFF2-40B4-BE49-F238E27FC236}">
                      <a16:creationId xmlns:a16="http://schemas.microsoft.com/office/drawing/2014/main" id="{B7B702BA-B4DB-FB43-D60A-679E764C5F46}"/>
                    </a:ext>
                  </a:extLst>
                </p:cNvPr>
                <p:cNvGrpSpPr/>
                <p:nvPr/>
              </p:nvGrpSpPr>
              <p:grpSpPr>
                <a:xfrm>
                  <a:off x="714164" y="1660734"/>
                  <a:ext cx="10476197" cy="1321016"/>
                  <a:chOff x="714164" y="1379818"/>
                  <a:chExt cx="10476197" cy="1321016"/>
                </a:xfrm>
              </p:grpSpPr>
              <p:sp>
                <p:nvSpPr>
                  <p:cNvPr id="46" name="Arrow: Up-Down 45">
                    <a:extLst>
                      <a:ext uri="{FF2B5EF4-FFF2-40B4-BE49-F238E27FC236}">
                        <a16:creationId xmlns:a16="http://schemas.microsoft.com/office/drawing/2014/main" id="{7F53CD86-165D-262A-A400-0EAC0BFFBF59}"/>
                      </a:ext>
                    </a:extLst>
                  </p:cNvPr>
                  <p:cNvSpPr/>
                  <p:nvPr/>
                </p:nvSpPr>
                <p:spPr>
                  <a:xfrm rot="16200000">
                    <a:off x="7680317" y="1245897"/>
                    <a:ext cx="886188" cy="1270031"/>
                  </a:xfrm>
                  <a:prstGeom prst="upDownArrow">
                    <a:avLst>
                      <a:gd name="adj1" fmla="val 77031"/>
                      <a:gd name="adj2" fmla="val 36182"/>
                    </a:avLst>
                  </a:prstGeom>
                  <a:solidFill>
                    <a:srgbClr val="595959"/>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371600">
                      <a:defRPr/>
                    </a:pPr>
                    <a:endParaRPr lang="en-US">
                      <a:solidFill>
                        <a:srgbClr val="FFFFFF"/>
                      </a:solidFill>
                      <a:latin typeface="Barlow"/>
                    </a:endParaRPr>
                  </a:p>
                </p:txBody>
              </p:sp>
              <p:sp>
                <p:nvSpPr>
                  <p:cNvPr id="47" name="Rectangle 46">
                    <a:extLst>
                      <a:ext uri="{FF2B5EF4-FFF2-40B4-BE49-F238E27FC236}">
                        <a16:creationId xmlns:a16="http://schemas.microsoft.com/office/drawing/2014/main" id="{406F74C5-8B86-BB03-3CA0-3DF98E35912B}"/>
                      </a:ext>
                    </a:extLst>
                  </p:cNvPr>
                  <p:cNvSpPr/>
                  <p:nvPr/>
                </p:nvSpPr>
                <p:spPr>
                  <a:xfrm>
                    <a:off x="2501673" y="1444780"/>
                    <a:ext cx="1050266" cy="977783"/>
                  </a:xfrm>
                  <a:prstGeom prst="rect">
                    <a:avLst/>
                  </a:prstGeom>
                  <a:solidFill>
                    <a:srgbClr val="D9F0FA"/>
                  </a:solidFill>
                  <a:ln>
                    <a:solidFill>
                      <a:srgbClr val="036ABB"/>
                    </a:solidFill>
                    <a:miter lim="800000"/>
                  </a:ln>
                  <a:effectLst/>
                </p:spPr>
                <p:style>
                  <a:lnRef idx="1">
                    <a:schemeClr val="accent1"/>
                  </a:lnRef>
                  <a:fillRef idx="3">
                    <a:schemeClr val="accent1"/>
                  </a:fillRef>
                  <a:effectRef idx="2">
                    <a:schemeClr val="accent1"/>
                  </a:effectRef>
                  <a:fontRef idx="minor">
                    <a:schemeClr val="lt1"/>
                  </a:fontRef>
                </p:style>
                <p:txBody>
                  <a:bodyPr lIns="137160" tIns="68580" rIns="137160" bIns="6858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r>
                      <a:rPr lang="en-US" b="1" dirty="0">
                        <a:solidFill>
                          <a:srgbClr val="000000">
                            <a:lumMod val="85000"/>
                            <a:lumOff val="15000"/>
                          </a:srgbClr>
                        </a:solidFill>
                        <a:latin typeface="Barlow"/>
                      </a:rPr>
                      <a:t>Configure &amp; Build</a:t>
                    </a:r>
                    <a:endParaRPr lang="en-US" dirty="0">
                      <a:solidFill>
                        <a:srgbClr val="000000">
                          <a:lumMod val="85000"/>
                          <a:lumOff val="15000"/>
                        </a:srgbClr>
                      </a:solidFill>
                      <a:latin typeface="Barlow"/>
                    </a:endParaRPr>
                  </a:p>
                  <a:p>
                    <a:pPr defTabSz="1371600">
                      <a:defRPr/>
                    </a:pPr>
                    <a:endParaRPr lang="en-US" dirty="0">
                      <a:solidFill>
                        <a:srgbClr val="000000">
                          <a:lumMod val="85000"/>
                          <a:lumOff val="15000"/>
                        </a:srgbClr>
                      </a:solidFill>
                      <a:latin typeface="Barlow"/>
                    </a:endParaRPr>
                  </a:p>
                </p:txBody>
              </p:sp>
              <p:sp>
                <p:nvSpPr>
                  <p:cNvPr id="48" name="Arrow: Curved Left 47">
                    <a:extLst>
                      <a:ext uri="{FF2B5EF4-FFF2-40B4-BE49-F238E27FC236}">
                        <a16:creationId xmlns:a16="http://schemas.microsoft.com/office/drawing/2014/main" id="{87BA498E-9D02-29CB-528E-07E821997CFD}"/>
                      </a:ext>
                    </a:extLst>
                  </p:cNvPr>
                  <p:cNvSpPr/>
                  <p:nvPr/>
                </p:nvSpPr>
                <p:spPr>
                  <a:xfrm rot="5400000">
                    <a:off x="1708298" y="1285206"/>
                    <a:ext cx="503263" cy="2327994"/>
                  </a:xfrm>
                  <a:prstGeom prst="curvedLeftArrow">
                    <a:avLst>
                      <a:gd name="adj1" fmla="val 25001"/>
                      <a:gd name="adj2" fmla="val 50000"/>
                      <a:gd name="adj3" fmla="val 25000"/>
                    </a:avLst>
                  </a:prstGeom>
                  <a:solidFill>
                    <a:schemeClr val="tx1">
                      <a:lumMod val="65000"/>
                      <a:lumOff val="35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srgbClr val="000000"/>
                      </a:solidFill>
                      <a:latin typeface="Barlow"/>
                    </a:endParaRPr>
                  </a:p>
                </p:txBody>
              </p:sp>
              <p:sp>
                <p:nvSpPr>
                  <p:cNvPr id="49" name="TextBox 48">
                    <a:extLst>
                      <a:ext uri="{FF2B5EF4-FFF2-40B4-BE49-F238E27FC236}">
                        <a16:creationId xmlns:a16="http://schemas.microsoft.com/office/drawing/2014/main" id="{0517B646-F508-DEA3-2115-599BE7A65397}"/>
                      </a:ext>
                    </a:extLst>
                  </p:cNvPr>
                  <p:cNvSpPr txBox="1"/>
                  <p:nvPr/>
                </p:nvSpPr>
                <p:spPr>
                  <a:xfrm>
                    <a:off x="1114656" y="2256406"/>
                    <a:ext cx="1436411" cy="422878"/>
                  </a:xfrm>
                  <a:prstGeom prst="rect">
                    <a:avLst/>
                  </a:prstGeom>
                  <a:noFill/>
                </p:spPr>
                <p:txBody>
                  <a:bodyPr wrap="square" lIns="0" tIns="0" rIns="0" bIns="0" rtlCol="0">
                    <a:normAutofit/>
                  </a:bodyPr>
                  <a:lstStyle/>
                  <a:p>
                    <a:pPr algn="ctr">
                      <a:spcBef>
                        <a:spcPts val="1500"/>
                      </a:spcBef>
                      <a:buClr>
                        <a:srgbClr val="1E4056"/>
                      </a:buClr>
                      <a:buSzPct val="75000"/>
                      <a:defRPr/>
                    </a:pPr>
                    <a:r>
                      <a:rPr lang="en-US" sz="1800" dirty="0">
                        <a:solidFill>
                          <a:srgbClr val="000000"/>
                        </a:solidFill>
                        <a:latin typeface="Barlow"/>
                      </a:rPr>
                      <a:t>Build status back to GitHub</a:t>
                    </a:r>
                  </a:p>
                </p:txBody>
              </p:sp>
              <p:pic>
                <p:nvPicPr>
                  <p:cNvPr id="50" name="Picture 49" descr="A blue square with white circles and buttons&#10;&#10;Description automatically generated">
                    <a:extLst>
                      <a:ext uri="{FF2B5EF4-FFF2-40B4-BE49-F238E27FC236}">
                        <a16:creationId xmlns:a16="http://schemas.microsoft.com/office/drawing/2014/main" id="{B8642D1C-4164-8B61-1D1F-D48EBAA1D0BC}"/>
                      </a:ext>
                    </a:extLst>
                  </p:cNvPr>
                  <p:cNvPicPr>
                    <a:picLocks noChangeAspect="1"/>
                  </p:cNvPicPr>
                  <p:nvPr/>
                </p:nvPicPr>
                <p:blipFill>
                  <a:blip r:embed="rId12"/>
                  <a:stretch>
                    <a:fillRect/>
                  </a:stretch>
                </p:blipFill>
                <p:spPr>
                  <a:xfrm>
                    <a:off x="2789746" y="1897534"/>
                    <a:ext cx="483507" cy="481735"/>
                  </a:xfrm>
                  <a:prstGeom prst="rect">
                    <a:avLst/>
                  </a:prstGeom>
                </p:spPr>
              </p:pic>
              <p:sp>
                <p:nvSpPr>
                  <p:cNvPr id="51" name="Arrow: Right 50">
                    <a:extLst>
                      <a:ext uri="{FF2B5EF4-FFF2-40B4-BE49-F238E27FC236}">
                        <a16:creationId xmlns:a16="http://schemas.microsoft.com/office/drawing/2014/main" id="{21A5F6BE-DA69-5C3F-17B0-54DCD5958F5E}"/>
                      </a:ext>
                    </a:extLst>
                  </p:cNvPr>
                  <p:cNvSpPr/>
                  <p:nvPr/>
                </p:nvSpPr>
                <p:spPr>
                  <a:xfrm>
                    <a:off x="3570510" y="1792105"/>
                    <a:ext cx="400575" cy="241823"/>
                  </a:xfrm>
                  <a:prstGeom prst="rightArrow">
                    <a:avLst/>
                  </a:prstGeom>
                  <a:solidFill>
                    <a:schemeClr val="tx1">
                      <a:lumMod val="65000"/>
                      <a:lumOff val="35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srgbClr val="FFFFFF"/>
                      </a:solidFill>
                      <a:latin typeface="Barlow"/>
                    </a:endParaRPr>
                  </a:p>
                </p:txBody>
              </p:sp>
              <p:sp>
                <p:nvSpPr>
                  <p:cNvPr id="53" name="TextBox 52">
                    <a:extLst>
                      <a:ext uri="{FF2B5EF4-FFF2-40B4-BE49-F238E27FC236}">
                        <a16:creationId xmlns:a16="http://schemas.microsoft.com/office/drawing/2014/main" id="{F2D18C7F-4D4B-B9E9-1CCE-7CA5DE0686D1}"/>
                      </a:ext>
                    </a:extLst>
                  </p:cNvPr>
                  <p:cNvSpPr txBox="1"/>
                  <p:nvPr/>
                </p:nvSpPr>
                <p:spPr>
                  <a:xfrm>
                    <a:off x="1401966" y="1520872"/>
                    <a:ext cx="1076207" cy="435497"/>
                  </a:xfrm>
                  <a:prstGeom prst="rect">
                    <a:avLst/>
                  </a:prstGeom>
                  <a:noFill/>
                </p:spPr>
                <p:txBody>
                  <a:bodyPr wrap="square" lIns="0" tIns="0" rIns="0" bIns="0" rtlCol="0">
                    <a:normAutofit/>
                  </a:bodyPr>
                  <a:lstStyle/>
                  <a:p>
                    <a:pPr algn="ctr">
                      <a:spcBef>
                        <a:spcPts val="1500"/>
                      </a:spcBef>
                      <a:buClr>
                        <a:srgbClr val="1E4056"/>
                      </a:buClr>
                      <a:buSzPct val="75000"/>
                      <a:defRPr/>
                    </a:pPr>
                    <a:r>
                      <a:rPr lang="en-US" sz="1800">
                        <a:solidFill>
                          <a:srgbClr val="000000"/>
                        </a:solidFill>
                        <a:latin typeface="Barlow"/>
                      </a:rPr>
                      <a:t>Triggered @PRs/pushes</a:t>
                    </a:r>
                  </a:p>
                </p:txBody>
              </p:sp>
              <p:sp>
                <p:nvSpPr>
                  <p:cNvPr id="55" name="Arrow: Right 54">
                    <a:extLst>
                      <a:ext uri="{FF2B5EF4-FFF2-40B4-BE49-F238E27FC236}">
                        <a16:creationId xmlns:a16="http://schemas.microsoft.com/office/drawing/2014/main" id="{2F1A1F92-6147-6A6D-191F-E208491E64A3}"/>
                      </a:ext>
                    </a:extLst>
                  </p:cNvPr>
                  <p:cNvSpPr/>
                  <p:nvPr/>
                </p:nvSpPr>
                <p:spPr>
                  <a:xfrm>
                    <a:off x="1456735" y="1838864"/>
                    <a:ext cx="1053639" cy="235010"/>
                  </a:xfrm>
                  <a:prstGeom prst="rightArrow">
                    <a:avLst/>
                  </a:prstGeom>
                  <a:solidFill>
                    <a:schemeClr val="tx1">
                      <a:lumMod val="65000"/>
                      <a:lumOff val="35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srgbClr val="FFFFFF"/>
                      </a:solidFill>
                      <a:latin typeface="Barlow"/>
                    </a:endParaRPr>
                  </a:p>
                </p:txBody>
              </p:sp>
              <p:pic>
                <p:nvPicPr>
                  <p:cNvPr id="56" name="Picture 55">
                    <a:extLst>
                      <a:ext uri="{FF2B5EF4-FFF2-40B4-BE49-F238E27FC236}">
                        <a16:creationId xmlns:a16="http://schemas.microsoft.com/office/drawing/2014/main" id="{A71737C3-43A8-AF24-0310-2079056EAE8E}"/>
                      </a:ext>
                    </a:extLst>
                  </p:cNvPr>
                  <p:cNvPicPr>
                    <a:picLocks noChangeAspect="1"/>
                  </p:cNvPicPr>
                  <p:nvPr/>
                </p:nvPicPr>
                <p:blipFill>
                  <a:blip r:embed="rId13"/>
                  <a:stretch>
                    <a:fillRect/>
                  </a:stretch>
                </p:blipFill>
                <p:spPr>
                  <a:xfrm>
                    <a:off x="7922408" y="1563226"/>
                    <a:ext cx="393203" cy="622066"/>
                  </a:xfrm>
                  <a:prstGeom prst="rect">
                    <a:avLst/>
                  </a:prstGeom>
                </p:spPr>
              </p:pic>
              <p:sp>
                <p:nvSpPr>
                  <p:cNvPr id="57" name="TextBox 56">
                    <a:extLst>
                      <a:ext uri="{FF2B5EF4-FFF2-40B4-BE49-F238E27FC236}">
                        <a16:creationId xmlns:a16="http://schemas.microsoft.com/office/drawing/2014/main" id="{B60C56F8-C01A-4200-6C60-DA30C90D0ED4}"/>
                      </a:ext>
                    </a:extLst>
                  </p:cNvPr>
                  <p:cNvSpPr txBox="1"/>
                  <p:nvPr/>
                </p:nvSpPr>
                <p:spPr>
                  <a:xfrm>
                    <a:off x="8733518" y="1379818"/>
                    <a:ext cx="2456843" cy="886188"/>
                  </a:xfrm>
                  <a:prstGeom prst="rect">
                    <a:avLst/>
                  </a:prstGeom>
                  <a:solidFill>
                    <a:srgbClr val="D9F0FA"/>
                  </a:solidFill>
                  <a:ln w="12700">
                    <a:solidFill>
                      <a:schemeClr val="accent2"/>
                    </a:solidFill>
                  </a:ln>
                </p:spPr>
                <p:txBody>
                  <a:bodyPr wrap="square" lIns="0" tIns="0" rIns="0" bIns="0" rtlCol="0" anchor="t">
                    <a:normAutofit/>
                  </a:bodyPr>
                  <a:lstStyle/>
                  <a:p>
                    <a:pPr algn="ctr">
                      <a:spcBef>
                        <a:spcPts val="1500"/>
                      </a:spcBef>
                      <a:buClr>
                        <a:srgbClr val="1E4056"/>
                      </a:buClr>
                      <a:buSzPct val="75000"/>
                      <a:defRPr/>
                    </a:pPr>
                    <a:r>
                      <a:rPr lang="en-US" sz="2100" b="1" dirty="0">
                        <a:solidFill>
                          <a:srgbClr val="000000"/>
                        </a:solidFill>
                        <a:latin typeface="Barlow"/>
                      </a:rPr>
                      <a:t>ADI Linux Package Repo</a:t>
                    </a:r>
                  </a:p>
                  <a:p>
                    <a:pPr algn="ctr">
                      <a:spcBef>
                        <a:spcPts val="1500"/>
                      </a:spcBef>
                      <a:buClr>
                        <a:srgbClr val="1E4056"/>
                      </a:buClr>
                      <a:buSzPct val="75000"/>
                      <a:defRPr/>
                    </a:pPr>
                    <a:endParaRPr lang="en-US" sz="1800" b="1" dirty="0">
                      <a:solidFill>
                        <a:srgbClr val="000000"/>
                      </a:solidFill>
                      <a:latin typeface="Barlow"/>
                    </a:endParaRPr>
                  </a:p>
                </p:txBody>
              </p:sp>
              <p:pic>
                <p:nvPicPr>
                  <p:cNvPr id="58" name="Picture 57">
                    <a:extLst>
                      <a:ext uri="{FF2B5EF4-FFF2-40B4-BE49-F238E27FC236}">
                        <a16:creationId xmlns:a16="http://schemas.microsoft.com/office/drawing/2014/main" id="{2F4C392B-3334-8C64-2C5E-E541B2EA044C}"/>
                      </a:ext>
                    </a:extLst>
                  </p:cNvPr>
                  <p:cNvPicPr>
                    <a:picLocks noChangeAspect="1"/>
                  </p:cNvPicPr>
                  <p:nvPr/>
                </p:nvPicPr>
                <p:blipFill>
                  <a:blip r:embed="rId14"/>
                  <a:stretch>
                    <a:fillRect/>
                  </a:stretch>
                </p:blipFill>
                <p:spPr>
                  <a:xfrm>
                    <a:off x="8854744" y="1616825"/>
                    <a:ext cx="325996" cy="377860"/>
                  </a:xfrm>
                  <a:prstGeom prst="rect">
                    <a:avLst/>
                  </a:prstGeom>
                </p:spPr>
              </p:pic>
              <p:pic>
                <p:nvPicPr>
                  <p:cNvPr id="59" name="Picture 58">
                    <a:extLst>
                      <a:ext uri="{FF2B5EF4-FFF2-40B4-BE49-F238E27FC236}">
                        <a16:creationId xmlns:a16="http://schemas.microsoft.com/office/drawing/2014/main" id="{D208AD12-8B59-B759-A2D5-8D3BA045E7CA}"/>
                      </a:ext>
                    </a:extLst>
                  </p:cNvPr>
                  <p:cNvPicPr>
                    <a:picLocks noChangeAspect="1"/>
                  </p:cNvPicPr>
                  <p:nvPr/>
                </p:nvPicPr>
                <p:blipFill>
                  <a:blip r:embed="rId14"/>
                  <a:stretch>
                    <a:fillRect/>
                  </a:stretch>
                </p:blipFill>
                <p:spPr>
                  <a:xfrm>
                    <a:off x="9016160" y="1619400"/>
                    <a:ext cx="325996" cy="377860"/>
                  </a:xfrm>
                  <a:prstGeom prst="rect">
                    <a:avLst/>
                  </a:prstGeom>
                </p:spPr>
              </p:pic>
              <p:pic>
                <p:nvPicPr>
                  <p:cNvPr id="60" name="Picture 59">
                    <a:extLst>
                      <a:ext uri="{FF2B5EF4-FFF2-40B4-BE49-F238E27FC236}">
                        <a16:creationId xmlns:a16="http://schemas.microsoft.com/office/drawing/2014/main" id="{E12E222B-0A2C-C51B-5519-0C3009D23A54}"/>
                      </a:ext>
                    </a:extLst>
                  </p:cNvPr>
                  <p:cNvPicPr>
                    <a:picLocks noChangeAspect="1"/>
                  </p:cNvPicPr>
                  <p:nvPr/>
                </p:nvPicPr>
                <p:blipFill>
                  <a:blip r:embed="rId14"/>
                  <a:stretch>
                    <a:fillRect/>
                  </a:stretch>
                </p:blipFill>
                <p:spPr>
                  <a:xfrm>
                    <a:off x="9149064" y="1622146"/>
                    <a:ext cx="325996" cy="377860"/>
                  </a:xfrm>
                  <a:prstGeom prst="rect">
                    <a:avLst/>
                  </a:prstGeom>
                </p:spPr>
              </p:pic>
              <p:pic>
                <p:nvPicPr>
                  <p:cNvPr id="61" name="Picture 60">
                    <a:extLst>
                      <a:ext uri="{FF2B5EF4-FFF2-40B4-BE49-F238E27FC236}">
                        <a16:creationId xmlns:a16="http://schemas.microsoft.com/office/drawing/2014/main" id="{19FA1019-7117-20BE-0C01-3306DE4E9E92}"/>
                      </a:ext>
                    </a:extLst>
                  </p:cNvPr>
                  <p:cNvPicPr>
                    <a:picLocks noChangeAspect="1"/>
                  </p:cNvPicPr>
                  <p:nvPr/>
                </p:nvPicPr>
                <p:blipFill>
                  <a:blip r:embed="rId15"/>
                  <a:stretch>
                    <a:fillRect/>
                  </a:stretch>
                </p:blipFill>
                <p:spPr>
                  <a:xfrm>
                    <a:off x="9620100" y="1627607"/>
                    <a:ext cx="325996" cy="394115"/>
                  </a:xfrm>
                  <a:prstGeom prst="rect">
                    <a:avLst/>
                  </a:prstGeom>
                </p:spPr>
              </p:pic>
              <p:pic>
                <p:nvPicPr>
                  <p:cNvPr id="62" name="Picture 61">
                    <a:extLst>
                      <a:ext uri="{FF2B5EF4-FFF2-40B4-BE49-F238E27FC236}">
                        <a16:creationId xmlns:a16="http://schemas.microsoft.com/office/drawing/2014/main" id="{E837090C-01E3-2215-9BE5-65F0EFB7B51C}"/>
                      </a:ext>
                    </a:extLst>
                  </p:cNvPr>
                  <p:cNvPicPr>
                    <a:picLocks noChangeAspect="1"/>
                  </p:cNvPicPr>
                  <p:nvPr/>
                </p:nvPicPr>
                <p:blipFill>
                  <a:blip r:embed="rId15"/>
                  <a:stretch>
                    <a:fillRect/>
                  </a:stretch>
                </p:blipFill>
                <p:spPr>
                  <a:xfrm>
                    <a:off x="9716419" y="1636532"/>
                    <a:ext cx="325996" cy="394115"/>
                  </a:xfrm>
                  <a:prstGeom prst="rect">
                    <a:avLst/>
                  </a:prstGeom>
                </p:spPr>
              </p:pic>
              <p:pic>
                <p:nvPicPr>
                  <p:cNvPr id="63" name="Picture 62">
                    <a:extLst>
                      <a:ext uri="{FF2B5EF4-FFF2-40B4-BE49-F238E27FC236}">
                        <a16:creationId xmlns:a16="http://schemas.microsoft.com/office/drawing/2014/main" id="{19F92C85-A609-B017-B27F-BFCF2CA51A7D}"/>
                      </a:ext>
                    </a:extLst>
                  </p:cNvPr>
                  <p:cNvPicPr>
                    <a:picLocks noChangeAspect="1"/>
                  </p:cNvPicPr>
                  <p:nvPr/>
                </p:nvPicPr>
                <p:blipFill>
                  <a:blip r:embed="rId15"/>
                  <a:stretch>
                    <a:fillRect/>
                  </a:stretch>
                </p:blipFill>
                <p:spPr>
                  <a:xfrm>
                    <a:off x="9831864" y="1642269"/>
                    <a:ext cx="325996" cy="394115"/>
                  </a:xfrm>
                  <a:prstGeom prst="rect">
                    <a:avLst/>
                  </a:prstGeom>
                </p:spPr>
              </p:pic>
              <p:sp>
                <p:nvSpPr>
                  <p:cNvPr id="64" name="TextBox 63">
                    <a:extLst>
                      <a:ext uri="{FF2B5EF4-FFF2-40B4-BE49-F238E27FC236}">
                        <a16:creationId xmlns:a16="http://schemas.microsoft.com/office/drawing/2014/main" id="{CF354D9C-C3CD-870A-BCA1-3C6866A98390}"/>
                      </a:ext>
                    </a:extLst>
                  </p:cNvPr>
                  <p:cNvSpPr txBox="1"/>
                  <p:nvPr/>
                </p:nvSpPr>
                <p:spPr>
                  <a:xfrm>
                    <a:off x="8758426" y="2037430"/>
                    <a:ext cx="802740" cy="216058"/>
                  </a:xfrm>
                  <a:prstGeom prst="rect">
                    <a:avLst/>
                  </a:prstGeom>
                  <a:solidFill>
                    <a:srgbClr val="D9F0FA"/>
                  </a:solidFill>
                  <a:ln w="25400">
                    <a:noFill/>
                  </a:ln>
                </p:spPr>
                <p:txBody>
                  <a:bodyPr wrap="square" lIns="0" tIns="0" rIns="0" bIns="0" rtlCol="0">
                    <a:normAutofit/>
                  </a:bodyPr>
                  <a:lstStyle/>
                  <a:p>
                    <a:pPr algn="ctr">
                      <a:spcBef>
                        <a:spcPts val="1500"/>
                      </a:spcBef>
                      <a:buClr>
                        <a:srgbClr val="1E4056"/>
                      </a:buClr>
                      <a:buSzPct val="75000"/>
                      <a:defRPr/>
                    </a:pPr>
                    <a:r>
                      <a:rPr lang="en-US" sz="1575" b="1">
                        <a:solidFill>
                          <a:srgbClr val="000000"/>
                        </a:solidFill>
                        <a:latin typeface="Barlow"/>
                      </a:rPr>
                      <a:t>Packages</a:t>
                    </a:r>
                  </a:p>
                </p:txBody>
              </p:sp>
              <p:sp>
                <p:nvSpPr>
                  <p:cNvPr id="65" name="TextBox 64">
                    <a:extLst>
                      <a:ext uri="{FF2B5EF4-FFF2-40B4-BE49-F238E27FC236}">
                        <a16:creationId xmlns:a16="http://schemas.microsoft.com/office/drawing/2014/main" id="{A2C1FACD-EFCD-D569-2A23-5440A22A7324}"/>
                      </a:ext>
                    </a:extLst>
                  </p:cNvPr>
                  <p:cNvSpPr txBox="1"/>
                  <p:nvPr/>
                </p:nvSpPr>
                <p:spPr>
                  <a:xfrm>
                    <a:off x="9504220" y="2034143"/>
                    <a:ext cx="802740" cy="216058"/>
                  </a:xfrm>
                  <a:prstGeom prst="rect">
                    <a:avLst/>
                  </a:prstGeom>
                  <a:solidFill>
                    <a:srgbClr val="D9F0FA"/>
                  </a:solidFill>
                  <a:ln w="25400">
                    <a:noFill/>
                  </a:ln>
                </p:spPr>
                <p:txBody>
                  <a:bodyPr wrap="square" lIns="0" tIns="0" rIns="0" bIns="0" rtlCol="0">
                    <a:normAutofit/>
                  </a:bodyPr>
                  <a:lstStyle/>
                  <a:p>
                    <a:pPr algn="ctr">
                      <a:spcBef>
                        <a:spcPts val="1500"/>
                      </a:spcBef>
                      <a:buClr>
                        <a:srgbClr val="1E4056"/>
                      </a:buClr>
                      <a:buSzPct val="75000"/>
                      <a:defRPr/>
                    </a:pPr>
                    <a:r>
                      <a:rPr lang="en-US" sz="1575" b="1" dirty="0">
                        <a:solidFill>
                          <a:srgbClr val="000000"/>
                        </a:solidFill>
                        <a:latin typeface="Barlow"/>
                      </a:rPr>
                      <a:t>Metadata</a:t>
                    </a:r>
                  </a:p>
                </p:txBody>
              </p:sp>
              <p:sp>
                <p:nvSpPr>
                  <p:cNvPr id="66" name="TextBox 65">
                    <a:extLst>
                      <a:ext uri="{FF2B5EF4-FFF2-40B4-BE49-F238E27FC236}">
                        <a16:creationId xmlns:a16="http://schemas.microsoft.com/office/drawing/2014/main" id="{CB30E60E-2741-590B-7DDE-08C624BEFEF9}"/>
                      </a:ext>
                    </a:extLst>
                  </p:cNvPr>
                  <p:cNvSpPr txBox="1"/>
                  <p:nvPr/>
                </p:nvSpPr>
                <p:spPr>
                  <a:xfrm>
                    <a:off x="10208077" y="2027202"/>
                    <a:ext cx="904085" cy="212902"/>
                  </a:xfrm>
                  <a:prstGeom prst="rect">
                    <a:avLst/>
                  </a:prstGeom>
                  <a:solidFill>
                    <a:srgbClr val="D9F0FA"/>
                  </a:solidFill>
                  <a:ln w="25400">
                    <a:noFill/>
                  </a:ln>
                </p:spPr>
                <p:txBody>
                  <a:bodyPr wrap="square" lIns="0" tIns="0" rIns="0" bIns="0" rtlCol="0">
                    <a:normAutofit/>
                  </a:bodyPr>
                  <a:lstStyle/>
                  <a:p>
                    <a:pPr algn="ctr">
                      <a:spcBef>
                        <a:spcPts val="1500"/>
                      </a:spcBef>
                      <a:buClr>
                        <a:srgbClr val="1E4056"/>
                      </a:buClr>
                      <a:buSzPct val="75000"/>
                      <a:defRPr/>
                    </a:pPr>
                    <a:r>
                      <a:rPr lang="en-US" sz="1575" b="1" dirty="0">
                        <a:solidFill>
                          <a:srgbClr val="000000"/>
                        </a:solidFill>
                        <a:latin typeface="Barlow"/>
                      </a:rPr>
                      <a:t>Dependencies</a:t>
                    </a:r>
                  </a:p>
                </p:txBody>
              </p:sp>
              <p:pic>
                <p:nvPicPr>
                  <p:cNvPr id="67" name="Picture 66">
                    <a:extLst>
                      <a:ext uri="{FF2B5EF4-FFF2-40B4-BE49-F238E27FC236}">
                        <a16:creationId xmlns:a16="http://schemas.microsoft.com/office/drawing/2014/main" id="{57EB08A4-3114-E116-5DA9-350F0277A7D8}"/>
                      </a:ext>
                    </a:extLst>
                  </p:cNvPr>
                  <p:cNvPicPr>
                    <a:picLocks noChangeAspect="1"/>
                  </p:cNvPicPr>
                  <p:nvPr/>
                </p:nvPicPr>
                <p:blipFill>
                  <a:blip r:embed="rId16"/>
                  <a:stretch>
                    <a:fillRect/>
                  </a:stretch>
                </p:blipFill>
                <p:spPr>
                  <a:xfrm>
                    <a:off x="10433516" y="1614632"/>
                    <a:ext cx="412508" cy="435749"/>
                  </a:xfrm>
                  <a:prstGeom prst="rect">
                    <a:avLst/>
                  </a:prstGeom>
                </p:spPr>
              </p:pic>
              <p:pic>
                <p:nvPicPr>
                  <p:cNvPr id="68" name="Picture 67">
                    <a:extLst>
                      <a:ext uri="{FF2B5EF4-FFF2-40B4-BE49-F238E27FC236}">
                        <a16:creationId xmlns:a16="http://schemas.microsoft.com/office/drawing/2014/main" id="{42292818-D93B-3535-7BB8-184A0DFCBE8F}"/>
                      </a:ext>
                    </a:extLst>
                  </p:cNvPr>
                  <p:cNvPicPr>
                    <a:picLocks noChangeAspect="1"/>
                  </p:cNvPicPr>
                  <p:nvPr/>
                </p:nvPicPr>
                <p:blipFill>
                  <a:blip r:embed="rId17"/>
                  <a:stretch>
                    <a:fillRect/>
                  </a:stretch>
                </p:blipFill>
                <p:spPr>
                  <a:xfrm>
                    <a:off x="714164" y="1446751"/>
                    <a:ext cx="476038" cy="424881"/>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grpSp>
        </p:grpSp>
        <p:pic>
          <p:nvPicPr>
            <p:cNvPr id="72" name="Picture 71">
              <a:extLst>
                <a:ext uri="{FF2B5EF4-FFF2-40B4-BE49-F238E27FC236}">
                  <a16:creationId xmlns:a16="http://schemas.microsoft.com/office/drawing/2014/main" id="{AF7D2EA6-68CD-E1E3-72A3-4CB1893268DF}"/>
                </a:ext>
              </a:extLst>
            </p:cNvPr>
            <p:cNvPicPr>
              <a:picLocks noChangeAspect="1"/>
            </p:cNvPicPr>
            <p:nvPr/>
          </p:nvPicPr>
          <p:blipFill>
            <a:blip r:embed="rId18"/>
            <a:stretch>
              <a:fillRect/>
            </a:stretch>
          </p:blipFill>
          <p:spPr>
            <a:xfrm>
              <a:off x="4431412" y="4890761"/>
              <a:ext cx="3445774" cy="821620"/>
            </a:xfrm>
            <a:prstGeom prst="rect">
              <a:avLst/>
            </a:prstGeom>
          </p:spPr>
        </p:pic>
      </p:grpSp>
      <p:sp>
        <p:nvSpPr>
          <p:cNvPr id="76" name="Date Placeholder 5">
            <a:extLst>
              <a:ext uri="{FF2B5EF4-FFF2-40B4-BE49-F238E27FC236}">
                <a16:creationId xmlns:a16="http://schemas.microsoft.com/office/drawing/2014/main" id="{98FF1736-25F2-FF33-B80A-6D233315B735}"/>
              </a:ext>
            </a:extLst>
          </p:cNvPr>
          <p:cNvSpPr txBox="1">
            <a:spLocks/>
          </p:cNvSpPr>
          <p:nvPr/>
        </p:nvSpPr>
        <p:spPr>
          <a:xfrm>
            <a:off x="0" y="9771833"/>
            <a:ext cx="4114800" cy="51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4EC5E3-C226-403D-A903-3BDFFA02153A}" type="datetime3">
              <a:rPr lang="en-US">
                <a:solidFill>
                  <a:schemeClr val="bg2">
                    <a:lumMod val="50000"/>
                  </a:schemeClr>
                </a:solidFill>
              </a:rPr>
              <a:pPr/>
              <a:t>1 February 2025</a:t>
            </a:fld>
            <a:endParaRPr lang="en-US" dirty="0">
              <a:solidFill>
                <a:schemeClr val="bg2">
                  <a:lumMod val="50000"/>
                </a:schemeClr>
              </a:solidFill>
            </a:endParaRPr>
          </a:p>
        </p:txBody>
      </p:sp>
    </p:spTree>
    <p:extLst>
      <p:ext uri="{BB962C8B-B14F-4D97-AF65-F5344CB8AC3E}">
        <p14:creationId xmlns:p14="http://schemas.microsoft.com/office/powerpoint/2010/main" val="48410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graphicEl>
                                              <a:dgm id="{9E41145E-73D2-441A-9F56-CF5C91F2574B}"/>
                                            </p:graphicEl>
                                          </p:spTgt>
                                        </p:tgtEl>
                                        <p:attrNameLst>
                                          <p:attrName>style.visibility</p:attrName>
                                        </p:attrNameLst>
                                      </p:cBhvr>
                                      <p:to>
                                        <p:strVal val="visible"/>
                                      </p:to>
                                    </p:set>
                                    <p:animEffect transition="in" filter="fade">
                                      <p:cBhvr>
                                        <p:cTn id="7" dur="1000"/>
                                        <p:tgtEl>
                                          <p:spTgt spid="69">
                                            <p:graphicEl>
                                              <a:dgm id="{9E41145E-73D2-441A-9F56-CF5C91F2574B}"/>
                                            </p:graphicEl>
                                          </p:spTgt>
                                        </p:tgtEl>
                                      </p:cBhvr>
                                    </p:animEffect>
                                    <p:anim calcmode="lin" valueType="num">
                                      <p:cBhvr>
                                        <p:cTn id="8" dur="1000" fill="hold"/>
                                        <p:tgtEl>
                                          <p:spTgt spid="69">
                                            <p:graphicEl>
                                              <a:dgm id="{9E41145E-73D2-441A-9F56-CF5C91F2574B}"/>
                                            </p:graphicEl>
                                          </p:spTgt>
                                        </p:tgtEl>
                                        <p:attrNameLst>
                                          <p:attrName>ppt_x</p:attrName>
                                        </p:attrNameLst>
                                      </p:cBhvr>
                                      <p:tavLst>
                                        <p:tav tm="0">
                                          <p:val>
                                            <p:strVal val="#ppt_x"/>
                                          </p:val>
                                        </p:tav>
                                        <p:tav tm="100000">
                                          <p:val>
                                            <p:strVal val="#ppt_x"/>
                                          </p:val>
                                        </p:tav>
                                      </p:tavLst>
                                    </p:anim>
                                    <p:anim calcmode="lin" valueType="num">
                                      <p:cBhvr>
                                        <p:cTn id="9" dur="1000" fill="hold"/>
                                        <p:tgtEl>
                                          <p:spTgt spid="69">
                                            <p:graphicEl>
                                              <a:dgm id="{9E41145E-73D2-441A-9F56-CF5C91F2574B}"/>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9">
                                            <p:graphicEl>
                                              <a:dgm id="{86E64713-416B-4CC2-AF37-367751B77260}"/>
                                            </p:graphicEl>
                                          </p:spTgt>
                                        </p:tgtEl>
                                        <p:attrNameLst>
                                          <p:attrName>style.visibility</p:attrName>
                                        </p:attrNameLst>
                                      </p:cBhvr>
                                      <p:to>
                                        <p:strVal val="visible"/>
                                      </p:to>
                                    </p:set>
                                    <p:animEffect transition="in" filter="fade">
                                      <p:cBhvr>
                                        <p:cTn id="12" dur="1000"/>
                                        <p:tgtEl>
                                          <p:spTgt spid="69">
                                            <p:graphicEl>
                                              <a:dgm id="{86E64713-416B-4CC2-AF37-367751B77260}"/>
                                            </p:graphicEl>
                                          </p:spTgt>
                                        </p:tgtEl>
                                      </p:cBhvr>
                                    </p:animEffect>
                                    <p:anim calcmode="lin" valueType="num">
                                      <p:cBhvr>
                                        <p:cTn id="13" dur="1000" fill="hold"/>
                                        <p:tgtEl>
                                          <p:spTgt spid="69">
                                            <p:graphicEl>
                                              <a:dgm id="{86E64713-416B-4CC2-AF37-367751B77260}"/>
                                            </p:graphicEl>
                                          </p:spTgt>
                                        </p:tgtEl>
                                        <p:attrNameLst>
                                          <p:attrName>ppt_x</p:attrName>
                                        </p:attrNameLst>
                                      </p:cBhvr>
                                      <p:tavLst>
                                        <p:tav tm="0">
                                          <p:val>
                                            <p:strVal val="#ppt_x"/>
                                          </p:val>
                                        </p:tav>
                                        <p:tav tm="100000">
                                          <p:val>
                                            <p:strVal val="#ppt_x"/>
                                          </p:val>
                                        </p:tav>
                                      </p:tavLst>
                                    </p:anim>
                                    <p:anim calcmode="lin" valueType="num">
                                      <p:cBhvr>
                                        <p:cTn id="14" dur="1000" fill="hold"/>
                                        <p:tgtEl>
                                          <p:spTgt spid="69">
                                            <p:graphicEl>
                                              <a:dgm id="{86E64713-416B-4CC2-AF37-367751B77260}"/>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9">
                                            <p:graphicEl>
                                              <a:dgm id="{75376EAC-4ECA-43EA-B764-C9A54AD488EE}"/>
                                            </p:graphicEl>
                                          </p:spTgt>
                                        </p:tgtEl>
                                        <p:attrNameLst>
                                          <p:attrName>style.visibility</p:attrName>
                                        </p:attrNameLst>
                                      </p:cBhvr>
                                      <p:to>
                                        <p:strVal val="visible"/>
                                      </p:to>
                                    </p:set>
                                    <p:animEffect transition="in" filter="fade">
                                      <p:cBhvr>
                                        <p:cTn id="17" dur="1000"/>
                                        <p:tgtEl>
                                          <p:spTgt spid="69">
                                            <p:graphicEl>
                                              <a:dgm id="{75376EAC-4ECA-43EA-B764-C9A54AD488EE}"/>
                                            </p:graphicEl>
                                          </p:spTgt>
                                        </p:tgtEl>
                                      </p:cBhvr>
                                    </p:animEffect>
                                    <p:anim calcmode="lin" valueType="num">
                                      <p:cBhvr>
                                        <p:cTn id="18" dur="1000" fill="hold"/>
                                        <p:tgtEl>
                                          <p:spTgt spid="69">
                                            <p:graphicEl>
                                              <a:dgm id="{75376EAC-4ECA-43EA-B764-C9A54AD488EE}"/>
                                            </p:graphicEl>
                                          </p:spTgt>
                                        </p:tgtEl>
                                        <p:attrNameLst>
                                          <p:attrName>ppt_x</p:attrName>
                                        </p:attrNameLst>
                                      </p:cBhvr>
                                      <p:tavLst>
                                        <p:tav tm="0">
                                          <p:val>
                                            <p:strVal val="#ppt_x"/>
                                          </p:val>
                                        </p:tav>
                                        <p:tav tm="100000">
                                          <p:val>
                                            <p:strVal val="#ppt_x"/>
                                          </p:val>
                                        </p:tav>
                                      </p:tavLst>
                                    </p:anim>
                                    <p:anim calcmode="lin" valueType="num">
                                      <p:cBhvr>
                                        <p:cTn id="19" dur="1000" fill="hold"/>
                                        <p:tgtEl>
                                          <p:spTgt spid="69">
                                            <p:graphicEl>
                                              <a:dgm id="{75376EAC-4ECA-43EA-B764-C9A54AD488EE}"/>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69">
                                            <p:graphicEl>
                                              <a:dgm id="{F196C562-F0B3-49FB-86A9-B8D21D22AB80}"/>
                                            </p:graphicEl>
                                          </p:spTgt>
                                        </p:tgtEl>
                                        <p:attrNameLst>
                                          <p:attrName>style.visibility</p:attrName>
                                        </p:attrNameLst>
                                      </p:cBhvr>
                                      <p:to>
                                        <p:strVal val="visible"/>
                                      </p:to>
                                    </p:set>
                                    <p:animEffect transition="in" filter="fade">
                                      <p:cBhvr>
                                        <p:cTn id="23" dur="1000"/>
                                        <p:tgtEl>
                                          <p:spTgt spid="69">
                                            <p:graphicEl>
                                              <a:dgm id="{F196C562-F0B3-49FB-86A9-B8D21D22AB80}"/>
                                            </p:graphicEl>
                                          </p:spTgt>
                                        </p:tgtEl>
                                      </p:cBhvr>
                                    </p:animEffect>
                                    <p:anim calcmode="lin" valueType="num">
                                      <p:cBhvr>
                                        <p:cTn id="24" dur="1000" fill="hold"/>
                                        <p:tgtEl>
                                          <p:spTgt spid="69">
                                            <p:graphicEl>
                                              <a:dgm id="{F196C562-F0B3-49FB-86A9-B8D21D22AB80}"/>
                                            </p:graphicEl>
                                          </p:spTgt>
                                        </p:tgtEl>
                                        <p:attrNameLst>
                                          <p:attrName>ppt_x</p:attrName>
                                        </p:attrNameLst>
                                      </p:cBhvr>
                                      <p:tavLst>
                                        <p:tav tm="0">
                                          <p:val>
                                            <p:strVal val="#ppt_x"/>
                                          </p:val>
                                        </p:tav>
                                        <p:tav tm="100000">
                                          <p:val>
                                            <p:strVal val="#ppt_x"/>
                                          </p:val>
                                        </p:tav>
                                      </p:tavLst>
                                    </p:anim>
                                    <p:anim calcmode="lin" valueType="num">
                                      <p:cBhvr>
                                        <p:cTn id="25" dur="1000" fill="hold"/>
                                        <p:tgtEl>
                                          <p:spTgt spid="69">
                                            <p:graphicEl>
                                              <a:dgm id="{F196C562-F0B3-49FB-86A9-B8D21D22AB80}"/>
                                            </p:graphic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9">
                                            <p:graphicEl>
                                              <a:dgm id="{1005343E-02F0-491B-B90C-A08E935CC65F}"/>
                                            </p:graphicEl>
                                          </p:spTgt>
                                        </p:tgtEl>
                                        <p:attrNameLst>
                                          <p:attrName>style.visibility</p:attrName>
                                        </p:attrNameLst>
                                      </p:cBhvr>
                                      <p:to>
                                        <p:strVal val="visible"/>
                                      </p:to>
                                    </p:set>
                                    <p:animEffect transition="in" filter="fade">
                                      <p:cBhvr>
                                        <p:cTn id="28" dur="1000"/>
                                        <p:tgtEl>
                                          <p:spTgt spid="69">
                                            <p:graphicEl>
                                              <a:dgm id="{1005343E-02F0-491B-B90C-A08E935CC65F}"/>
                                            </p:graphicEl>
                                          </p:spTgt>
                                        </p:tgtEl>
                                      </p:cBhvr>
                                    </p:animEffect>
                                    <p:anim calcmode="lin" valueType="num">
                                      <p:cBhvr>
                                        <p:cTn id="29" dur="1000" fill="hold"/>
                                        <p:tgtEl>
                                          <p:spTgt spid="69">
                                            <p:graphicEl>
                                              <a:dgm id="{1005343E-02F0-491B-B90C-A08E935CC65F}"/>
                                            </p:graphicEl>
                                          </p:spTgt>
                                        </p:tgtEl>
                                        <p:attrNameLst>
                                          <p:attrName>ppt_x</p:attrName>
                                        </p:attrNameLst>
                                      </p:cBhvr>
                                      <p:tavLst>
                                        <p:tav tm="0">
                                          <p:val>
                                            <p:strVal val="#ppt_x"/>
                                          </p:val>
                                        </p:tav>
                                        <p:tav tm="100000">
                                          <p:val>
                                            <p:strVal val="#ppt_x"/>
                                          </p:val>
                                        </p:tav>
                                      </p:tavLst>
                                    </p:anim>
                                    <p:anim calcmode="lin" valueType="num">
                                      <p:cBhvr>
                                        <p:cTn id="30" dur="1000" fill="hold"/>
                                        <p:tgtEl>
                                          <p:spTgt spid="69">
                                            <p:graphicEl>
                                              <a:dgm id="{1005343E-02F0-491B-B90C-A08E935CC65F}"/>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9">
                                            <p:graphicEl>
                                              <a:dgm id="{4295CBFD-5C95-440F-9B00-E2FFE1E8014F}"/>
                                            </p:graphicEl>
                                          </p:spTgt>
                                        </p:tgtEl>
                                        <p:attrNameLst>
                                          <p:attrName>style.visibility</p:attrName>
                                        </p:attrNameLst>
                                      </p:cBhvr>
                                      <p:to>
                                        <p:strVal val="visible"/>
                                      </p:to>
                                    </p:set>
                                    <p:animEffect transition="in" filter="fade">
                                      <p:cBhvr>
                                        <p:cTn id="33" dur="1000"/>
                                        <p:tgtEl>
                                          <p:spTgt spid="69">
                                            <p:graphicEl>
                                              <a:dgm id="{4295CBFD-5C95-440F-9B00-E2FFE1E8014F}"/>
                                            </p:graphicEl>
                                          </p:spTgt>
                                        </p:tgtEl>
                                      </p:cBhvr>
                                    </p:animEffect>
                                    <p:anim calcmode="lin" valueType="num">
                                      <p:cBhvr>
                                        <p:cTn id="34" dur="1000" fill="hold"/>
                                        <p:tgtEl>
                                          <p:spTgt spid="69">
                                            <p:graphicEl>
                                              <a:dgm id="{4295CBFD-5C95-440F-9B00-E2FFE1E8014F}"/>
                                            </p:graphicEl>
                                          </p:spTgt>
                                        </p:tgtEl>
                                        <p:attrNameLst>
                                          <p:attrName>ppt_x</p:attrName>
                                        </p:attrNameLst>
                                      </p:cBhvr>
                                      <p:tavLst>
                                        <p:tav tm="0">
                                          <p:val>
                                            <p:strVal val="#ppt_x"/>
                                          </p:val>
                                        </p:tav>
                                        <p:tav tm="100000">
                                          <p:val>
                                            <p:strVal val="#ppt_x"/>
                                          </p:val>
                                        </p:tav>
                                      </p:tavLst>
                                    </p:anim>
                                    <p:anim calcmode="lin" valueType="num">
                                      <p:cBhvr>
                                        <p:cTn id="35" dur="1000" fill="hold"/>
                                        <p:tgtEl>
                                          <p:spTgt spid="69">
                                            <p:graphicEl>
                                              <a:dgm id="{4295CBFD-5C95-440F-9B00-E2FFE1E8014F}"/>
                                            </p:graphic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69">
                                            <p:graphicEl>
                                              <a:dgm id="{753831BC-1E07-401A-B6E3-C6CACF5641B5}"/>
                                            </p:graphicEl>
                                          </p:spTgt>
                                        </p:tgtEl>
                                        <p:attrNameLst>
                                          <p:attrName>style.visibility</p:attrName>
                                        </p:attrNameLst>
                                      </p:cBhvr>
                                      <p:to>
                                        <p:strVal val="visible"/>
                                      </p:to>
                                    </p:set>
                                    <p:animEffect transition="in" filter="fade">
                                      <p:cBhvr>
                                        <p:cTn id="39" dur="1000"/>
                                        <p:tgtEl>
                                          <p:spTgt spid="69">
                                            <p:graphicEl>
                                              <a:dgm id="{753831BC-1E07-401A-B6E3-C6CACF5641B5}"/>
                                            </p:graphicEl>
                                          </p:spTgt>
                                        </p:tgtEl>
                                      </p:cBhvr>
                                    </p:animEffect>
                                    <p:anim calcmode="lin" valueType="num">
                                      <p:cBhvr>
                                        <p:cTn id="40" dur="1000" fill="hold"/>
                                        <p:tgtEl>
                                          <p:spTgt spid="69">
                                            <p:graphicEl>
                                              <a:dgm id="{753831BC-1E07-401A-B6E3-C6CACF5641B5}"/>
                                            </p:graphicEl>
                                          </p:spTgt>
                                        </p:tgtEl>
                                        <p:attrNameLst>
                                          <p:attrName>ppt_x</p:attrName>
                                        </p:attrNameLst>
                                      </p:cBhvr>
                                      <p:tavLst>
                                        <p:tav tm="0">
                                          <p:val>
                                            <p:strVal val="#ppt_x"/>
                                          </p:val>
                                        </p:tav>
                                        <p:tav tm="100000">
                                          <p:val>
                                            <p:strVal val="#ppt_x"/>
                                          </p:val>
                                        </p:tav>
                                      </p:tavLst>
                                    </p:anim>
                                    <p:anim calcmode="lin" valueType="num">
                                      <p:cBhvr>
                                        <p:cTn id="41" dur="1000" fill="hold"/>
                                        <p:tgtEl>
                                          <p:spTgt spid="69">
                                            <p:graphicEl>
                                              <a:dgm id="{753831BC-1E07-401A-B6E3-C6CACF5641B5}"/>
                                            </p:graphic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9">
                                            <p:graphicEl>
                                              <a:dgm id="{F40E3A9F-900A-4C24-A92C-820379FAD089}"/>
                                            </p:graphicEl>
                                          </p:spTgt>
                                        </p:tgtEl>
                                        <p:attrNameLst>
                                          <p:attrName>style.visibility</p:attrName>
                                        </p:attrNameLst>
                                      </p:cBhvr>
                                      <p:to>
                                        <p:strVal val="visible"/>
                                      </p:to>
                                    </p:set>
                                    <p:animEffect transition="in" filter="fade">
                                      <p:cBhvr>
                                        <p:cTn id="44" dur="1000"/>
                                        <p:tgtEl>
                                          <p:spTgt spid="69">
                                            <p:graphicEl>
                                              <a:dgm id="{F40E3A9F-900A-4C24-A92C-820379FAD089}"/>
                                            </p:graphicEl>
                                          </p:spTgt>
                                        </p:tgtEl>
                                      </p:cBhvr>
                                    </p:animEffect>
                                    <p:anim calcmode="lin" valueType="num">
                                      <p:cBhvr>
                                        <p:cTn id="45" dur="1000" fill="hold"/>
                                        <p:tgtEl>
                                          <p:spTgt spid="69">
                                            <p:graphicEl>
                                              <a:dgm id="{F40E3A9F-900A-4C24-A92C-820379FAD089}"/>
                                            </p:graphicEl>
                                          </p:spTgt>
                                        </p:tgtEl>
                                        <p:attrNameLst>
                                          <p:attrName>ppt_x</p:attrName>
                                        </p:attrNameLst>
                                      </p:cBhvr>
                                      <p:tavLst>
                                        <p:tav tm="0">
                                          <p:val>
                                            <p:strVal val="#ppt_x"/>
                                          </p:val>
                                        </p:tav>
                                        <p:tav tm="100000">
                                          <p:val>
                                            <p:strVal val="#ppt_x"/>
                                          </p:val>
                                        </p:tav>
                                      </p:tavLst>
                                    </p:anim>
                                    <p:anim calcmode="lin" valueType="num">
                                      <p:cBhvr>
                                        <p:cTn id="46" dur="1000" fill="hold"/>
                                        <p:tgtEl>
                                          <p:spTgt spid="69">
                                            <p:graphicEl>
                                              <a:dgm id="{F40E3A9F-900A-4C24-A92C-820379FAD089}"/>
                                            </p:graphicEl>
                                          </p:spTgt>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22" presetClass="entr" presetSubtype="4" fill="hold" nodeType="afterEffect">
                                  <p:stCondLst>
                                    <p:cond delay="1000"/>
                                  </p:stCondLst>
                                  <p:childTnLst>
                                    <p:set>
                                      <p:cBhvr>
                                        <p:cTn id="49" dur="1" fill="hold">
                                          <p:stCondLst>
                                            <p:cond delay="0"/>
                                          </p:stCondLst>
                                        </p:cTn>
                                        <p:tgtEl>
                                          <p:spTgt spid="73"/>
                                        </p:tgtEl>
                                        <p:attrNameLst>
                                          <p:attrName>style.visibility</p:attrName>
                                        </p:attrNameLst>
                                      </p:cBhvr>
                                      <p:to>
                                        <p:strVal val="visible"/>
                                      </p:to>
                                    </p:set>
                                    <p:animEffect transition="in" filter="wipe(down)">
                                      <p:cBhvr>
                                        <p:cTn id="50"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9"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226">
            <a:extLst>
              <a:ext uri="{FF2B5EF4-FFF2-40B4-BE49-F238E27FC236}">
                <a16:creationId xmlns:a16="http://schemas.microsoft.com/office/drawing/2014/main" id="{D37F00A9-38D1-C639-1099-969529803491}"/>
              </a:ext>
            </a:extLst>
          </p:cNvPr>
          <p:cNvSpPr>
            <a:spLocks noGrp="1"/>
          </p:cNvSpPr>
          <p:nvPr>
            <p:ph type="title"/>
          </p:nvPr>
        </p:nvSpPr>
        <p:spPr>
          <a:xfrm>
            <a:off x="2136531" y="8573"/>
            <a:ext cx="14815475" cy="1418637"/>
          </a:xfrm>
          <a:effectLst>
            <a:glow rad="127000">
              <a:schemeClr val="accent1"/>
            </a:glow>
            <a:outerShdw blurRad="50800" dist="50800" dir="5400000" sx="1000" sy="1000" algn="ctr" rotWithShape="0">
              <a:srgbClr val="000000"/>
            </a:outerShdw>
          </a:effectLst>
        </p:spPr>
        <p:txBody>
          <a:bodyPr>
            <a:noAutofit/>
          </a:bodyPr>
          <a:lstStyle/>
          <a:p>
            <a:pPr algn="ctr"/>
            <a:r>
              <a:rPr lang="en-US" sz="8100" dirty="0">
                <a:latin typeface="Barlow" panose="00000500000000000000" pitchFamily="2" charset="0"/>
              </a:rPr>
              <a:t>Software Components’ CIs</a:t>
            </a:r>
          </a:p>
        </p:txBody>
      </p:sp>
      <p:sp>
        <p:nvSpPr>
          <p:cNvPr id="6" name="Date Placeholder 5">
            <a:extLst>
              <a:ext uri="{FF2B5EF4-FFF2-40B4-BE49-F238E27FC236}">
                <a16:creationId xmlns:a16="http://schemas.microsoft.com/office/drawing/2014/main" id="{EBDA1300-8BB2-44B1-979C-8E6FC30C5F10}"/>
              </a:ext>
            </a:extLst>
          </p:cNvPr>
          <p:cNvSpPr>
            <a:spLocks noGrp="1"/>
          </p:cNvSpPr>
          <p:nvPr>
            <p:ph type="dt" sz="half" idx="10"/>
          </p:nvPr>
        </p:nvSpPr>
        <p:spPr>
          <a:xfrm>
            <a:off x="1" y="9732169"/>
            <a:ext cx="1719944" cy="547688"/>
          </a:xfrm>
        </p:spPr>
        <p:txBody>
          <a:bodyPr/>
          <a:lstStyle/>
          <a:p>
            <a:fld id="{73DAC0DF-69A3-45C2-8017-A88D7B770963}" type="datetime3">
              <a:rPr lang="en-US" smtClean="0"/>
              <a:t>1 February 2025</a:t>
            </a:fld>
            <a:endParaRPr lang="en-US" dirty="0"/>
          </a:p>
        </p:txBody>
      </p:sp>
      <p:sp>
        <p:nvSpPr>
          <p:cNvPr id="3" name="Slide Number Placeholder 17">
            <a:extLst>
              <a:ext uri="{FF2B5EF4-FFF2-40B4-BE49-F238E27FC236}">
                <a16:creationId xmlns:a16="http://schemas.microsoft.com/office/drawing/2014/main" id="{E5B6B015-4A2B-3B24-D0F0-A29C333A7413}"/>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5</a:t>
            </a:fld>
            <a:endParaRPr lang="en-US" dirty="0"/>
          </a:p>
        </p:txBody>
      </p:sp>
      <p:grpSp>
        <p:nvGrpSpPr>
          <p:cNvPr id="235" name="Group 234">
            <a:extLst>
              <a:ext uri="{FF2B5EF4-FFF2-40B4-BE49-F238E27FC236}">
                <a16:creationId xmlns:a16="http://schemas.microsoft.com/office/drawing/2014/main" id="{C49D7F26-0479-EA3A-000D-D28A95A245FE}"/>
              </a:ext>
            </a:extLst>
          </p:cNvPr>
          <p:cNvGrpSpPr/>
          <p:nvPr/>
        </p:nvGrpSpPr>
        <p:grpSpPr>
          <a:xfrm>
            <a:off x="1719944" y="2520815"/>
            <a:ext cx="15317141" cy="6591315"/>
            <a:chOff x="1580292" y="2830370"/>
            <a:chExt cx="5789105" cy="2631372"/>
          </a:xfrm>
        </p:grpSpPr>
        <p:grpSp>
          <p:nvGrpSpPr>
            <p:cNvPr id="30" name="Group 29">
              <a:extLst>
                <a:ext uri="{FF2B5EF4-FFF2-40B4-BE49-F238E27FC236}">
                  <a16:creationId xmlns:a16="http://schemas.microsoft.com/office/drawing/2014/main" id="{CAE89B82-DE32-13C9-DFBE-D5DE6CDA9258}"/>
                </a:ext>
              </a:extLst>
            </p:cNvPr>
            <p:cNvGrpSpPr/>
            <p:nvPr/>
          </p:nvGrpSpPr>
          <p:grpSpPr>
            <a:xfrm>
              <a:off x="1580292" y="2830370"/>
              <a:ext cx="5789105" cy="2631372"/>
              <a:chOff x="596270" y="1356814"/>
              <a:chExt cx="8016551" cy="3277630"/>
            </a:xfrm>
          </p:grpSpPr>
          <p:grpSp>
            <p:nvGrpSpPr>
              <p:cNvPr id="46" name="Group 45">
                <a:extLst>
                  <a:ext uri="{FF2B5EF4-FFF2-40B4-BE49-F238E27FC236}">
                    <a16:creationId xmlns:a16="http://schemas.microsoft.com/office/drawing/2014/main" id="{6BC9AF6D-90C8-2636-DD5D-3761BD068D5B}"/>
                  </a:ext>
                </a:extLst>
              </p:cNvPr>
              <p:cNvGrpSpPr/>
              <p:nvPr/>
            </p:nvGrpSpPr>
            <p:grpSpPr>
              <a:xfrm>
                <a:off x="596270" y="1356814"/>
                <a:ext cx="8016551" cy="3277630"/>
                <a:chOff x="386818" y="1121224"/>
                <a:chExt cx="7552396" cy="3022688"/>
              </a:xfrm>
            </p:grpSpPr>
            <p:sp>
              <p:nvSpPr>
                <p:cNvPr id="17" name="Rectangle 16">
                  <a:extLst>
                    <a:ext uri="{FF2B5EF4-FFF2-40B4-BE49-F238E27FC236}">
                      <a16:creationId xmlns:a16="http://schemas.microsoft.com/office/drawing/2014/main" id="{6B3A4ECD-96E7-7B62-E2E2-93442D1221B2}"/>
                    </a:ext>
                  </a:extLst>
                </p:cNvPr>
                <p:cNvSpPr/>
                <p:nvPr/>
              </p:nvSpPr>
              <p:spPr>
                <a:xfrm>
                  <a:off x="2488381" y="1451490"/>
                  <a:ext cx="1256271" cy="1646361"/>
                </a:xfrm>
                <a:prstGeom prst="rect">
                  <a:avLst/>
                </a:prstGeom>
                <a:solidFill>
                  <a:srgbClr val="BEE2FF"/>
                </a:solidFill>
                <a:ln w="6350">
                  <a:solidFill>
                    <a:srgbClr val="595959"/>
                  </a:solidFill>
                  <a:miter lim="800000"/>
                </a:ln>
                <a:effectLst/>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r>
                    <a:rPr lang="en-US" sz="2100" b="1" dirty="0">
                      <a:solidFill>
                        <a:srgbClr val="000000">
                          <a:lumMod val="85000"/>
                          <a:lumOff val="15000"/>
                        </a:srgbClr>
                      </a:solidFill>
                      <a:latin typeface="Barlow"/>
                    </a:rPr>
                    <a:t>Build &amp; </a:t>
                  </a:r>
                </a:p>
                <a:p>
                  <a:pPr algn="ctr" defTabSz="1371600">
                    <a:defRPr/>
                  </a:pPr>
                  <a:r>
                    <a:rPr lang="en-US" sz="2100" b="1" dirty="0">
                      <a:solidFill>
                        <a:srgbClr val="000000">
                          <a:lumMod val="85000"/>
                          <a:lumOff val="15000"/>
                        </a:srgbClr>
                      </a:solidFill>
                      <a:latin typeface="Barlow"/>
                    </a:rPr>
                    <a:t>Run Unit Tests</a:t>
                  </a:r>
                </a:p>
                <a:p>
                  <a:pPr defTabSz="1371600">
                    <a:defRPr/>
                  </a:pPr>
                  <a:r>
                    <a:rPr lang="en-US" dirty="0">
                      <a:solidFill>
                        <a:srgbClr val="000000">
                          <a:lumMod val="85000"/>
                          <a:lumOff val="15000"/>
                        </a:srgbClr>
                      </a:solidFill>
                      <a:latin typeface="Barlow"/>
                    </a:rPr>
                    <a:t>         </a:t>
                  </a:r>
                </a:p>
              </p:txBody>
            </p:sp>
            <p:grpSp>
              <p:nvGrpSpPr>
                <p:cNvPr id="2" name="Group 1">
                  <a:extLst>
                    <a:ext uri="{FF2B5EF4-FFF2-40B4-BE49-F238E27FC236}">
                      <a16:creationId xmlns:a16="http://schemas.microsoft.com/office/drawing/2014/main" id="{FA6030F0-D9B2-3BCE-926C-9FCAD97EAAE4}"/>
                    </a:ext>
                  </a:extLst>
                </p:cNvPr>
                <p:cNvGrpSpPr/>
                <p:nvPr/>
              </p:nvGrpSpPr>
              <p:grpSpPr>
                <a:xfrm>
                  <a:off x="386818" y="1121224"/>
                  <a:ext cx="7552396" cy="3022688"/>
                  <a:chOff x="721520" y="1130343"/>
                  <a:chExt cx="7589595" cy="2997750"/>
                </a:xfrm>
              </p:grpSpPr>
              <p:grpSp>
                <p:nvGrpSpPr>
                  <p:cNvPr id="212" name="Group 211">
                    <a:extLst>
                      <a:ext uri="{FF2B5EF4-FFF2-40B4-BE49-F238E27FC236}">
                        <a16:creationId xmlns:a16="http://schemas.microsoft.com/office/drawing/2014/main" id="{82D6AE8B-F457-913E-3E25-29BE91CE1C59}"/>
                      </a:ext>
                    </a:extLst>
                  </p:cNvPr>
                  <p:cNvGrpSpPr/>
                  <p:nvPr/>
                </p:nvGrpSpPr>
                <p:grpSpPr>
                  <a:xfrm>
                    <a:off x="721520" y="1130343"/>
                    <a:ext cx="7589595" cy="2997750"/>
                    <a:chOff x="1015809" y="1125386"/>
                    <a:chExt cx="7589595" cy="2997750"/>
                  </a:xfrm>
                </p:grpSpPr>
                <p:grpSp>
                  <p:nvGrpSpPr>
                    <p:cNvPr id="207" name="Group 206">
                      <a:extLst>
                        <a:ext uri="{FF2B5EF4-FFF2-40B4-BE49-F238E27FC236}">
                          <a16:creationId xmlns:a16="http://schemas.microsoft.com/office/drawing/2014/main" id="{702A4C84-4B90-882D-F5E0-9E5331942B69}"/>
                        </a:ext>
                      </a:extLst>
                    </p:cNvPr>
                    <p:cNvGrpSpPr/>
                    <p:nvPr/>
                  </p:nvGrpSpPr>
                  <p:grpSpPr>
                    <a:xfrm>
                      <a:off x="1015809" y="1125386"/>
                      <a:ext cx="7589595" cy="2997750"/>
                      <a:chOff x="807833" y="765730"/>
                      <a:chExt cx="7589595" cy="2997750"/>
                    </a:xfrm>
                  </p:grpSpPr>
                  <p:pic>
                    <p:nvPicPr>
                      <p:cNvPr id="49" name="Picture 48" descr="A black background with a black square&#10;&#10;Description automatically generated with medium confidence">
                        <a:extLst>
                          <a:ext uri="{FF2B5EF4-FFF2-40B4-BE49-F238E27FC236}">
                            <a16:creationId xmlns:a16="http://schemas.microsoft.com/office/drawing/2014/main" id="{FCABCEC3-D9EF-36EC-A916-506B4E87AACF}"/>
                          </a:ext>
                        </a:extLst>
                      </p:cNvPr>
                      <p:cNvPicPr>
                        <a:picLocks noChangeAspect="1"/>
                      </p:cNvPicPr>
                      <p:nvPr/>
                    </p:nvPicPr>
                    <p:blipFill>
                      <a:blip r:embed="rId3"/>
                      <a:stretch>
                        <a:fillRect/>
                      </a:stretch>
                    </p:blipFill>
                    <p:spPr>
                      <a:xfrm>
                        <a:off x="807833" y="1645048"/>
                        <a:ext cx="525553" cy="525553"/>
                      </a:xfrm>
                      <a:prstGeom prst="rect">
                        <a:avLst/>
                      </a:prstGeom>
                    </p:spPr>
                  </p:pic>
                  <p:pic>
                    <p:nvPicPr>
                      <p:cNvPr id="96" name="Picture 95" descr="A blue and white building with a cloud in the middle&#10;&#10;Description automatically generated">
                        <a:extLst>
                          <a:ext uri="{FF2B5EF4-FFF2-40B4-BE49-F238E27FC236}">
                            <a16:creationId xmlns:a16="http://schemas.microsoft.com/office/drawing/2014/main" id="{5E4D8FE7-3B6B-20E5-4798-521F4CF4408E}"/>
                          </a:ext>
                        </a:extLst>
                      </p:cNvPr>
                      <p:cNvPicPr>
                        <a:picLocks noChangeAspect="1"/>
                      </p:cNvPicPr>
                      <p:nvPr/>
                    </p:nvPicPr>
                    <p:blipFill>
                      <a:blip r:embed="rId4"/>
                      <a:stretch>
                        <a:fillRect/>
                      </a:stretch>
                    </p:blipFill>
                    <p:spPr>
                      <a:xfrm>
                        <a:off x="3082115" y="3119293"/>
                        <a:ext cx="600715" cy="644187"/>
                      </a:xfrm>
                      <a:prstGeom prst="rect">
                        <a:avLst/>
                      </a:prstGeom>
                    </p:spPr>
                  </p:pic>
                  <p:pic>
                    <p:nvPicPr>
                      <p:cNvPr id="98" name="Picture 97" descr="A blue logo with blue text&#10;&#10;Description automatically generated">
                        <a:extLst>
                          <a:ext uri="{FF2B5EF4-FFF2-40B4-BE49-F238E27FC236}">
                            <a16:creationId xmlns:a16="http://schemas.microsoft.com/office/drawing/2014/main" id="{3DB743BA-C306-01A3-6017-8588578F1D84}"/>
                          </a:ext>
                        </a:extLst>
                      </p:cNvPr>
                      <p:cNvPicPr>
                        <a:picLocks noChangeAspect="1"/>
                      </p:cNvPicPr>
                      <p:nvPr/>
                    </p:nvPicPr>
                    <p:blipFill>
                      <a:blip r:embed="rId5"/>
                      <a:stretch>
                        <a:fillRect/>
                      </a:stretch>
                    </p:blipFill>
                    <p:spPr>
                      <a:xfrm>
                        <a:off x="3108307" y="1550643"/>
                        <a:ext cx="594048" cy="500108"/>
                      </a:xfrm>
                      <a:prstGeom prst="rect">
                        <a:avLst/>
                      </a:prstGeom>
                    </p:spPr>
                  </p:pic>
                  <p:pic>
                    <p:nvPicPr>
                      <p:cNvPr id="101" name="Picture 100" descr="A blue logo with a whale and text&#10;&#10;Description automatically generated">
                        <a:extLst>
                          <a:ext uri="{FF2B5EF4-FFF2-40B4-BE49-F238E27FC236}">
                            <a16:creationId xmlns:a16="http://schemas.microsoft.com/office/drawing/2014/main" id="{6024D012-45EE-AD90-0F97-2AA808A7334B}"/>
                          </a:ext>
                        </a:extLst>
                      </p:cNvPr>
                      <p:cNvPicPr>
                        <a:picLocks noChangeAspect="1"/>
                      </p:cNvPicPr>
                      <p:nvPr/>
                    </p:nvPicPr>
                    <p:blipFill>
                      <a:blip r:embed="rId6"/>
                      <a:stretch>
                        <a:fillRect/>
                      </a:stretch>
                    </p:blipFill>
                    <p:spPr>
                      <a:xfrm>
                        <a:off x="2276243" y="3149627"/>
                        <a:ext cx="697987" cy="556209"/>
                      </a:xfrm>
                      <a:prstGeom prst="rect">
                        <a:avLst/>
                      </a:prstGeom>
                    </p:spPr>
                  </p:pic>
                  <p:cxnSp>
                    <p:nvCxnSpPr>
                      <p:cNvPr id="118" name="Straight Connector 117">
                        <a:extLst>
                          <a:ext uri="{FF2B5EF4-FFF2-40B4-BE49-F238E27FC236}">
                            <a16:creationId xmlns:a16="http://schemas.microsoft.com/office/drawing/2014/main" id="{93278BE2-9C7D-306C-AC28-1E81AA1C748E}"/>
                          </a:ext>
                        </a:extLst>
                      </p:cNvPr>
                      <p:cNvCxnSpPr>
                        <a:cxnSpLocks/>
                      </p:cNvCxnSpPr>
                      <p:nvPr/>
                    </p:nvCxnSpPr>
                    <p:spPr>
                      <a:xfrm flipH="1">
                        <a:off x="4229558" y="1894106"/>
                        <a:ext cx="1042408" cy="0"/>
                      </a:xfrm>
                      <a:prstGeom prst="line">
                        <a:avLst/>
                      </a:prstGeom>
                      <a:ln w="76200" cap="sq">
                        <a:solidFill>
                          <a:schemeClr val="accent2"/>
                        </a:solidFill>
                        <a:round/>
                        <a:headEnd type="triangle" w="sm" len="sm"/>
                      </a:ln>
                    </p:spPr>
                    <p:style>
                      <a:lnRef idx="1">
                        <a:schemeClr val="accent1"/>
                      </a:lnRef>
                      <a:fillRef idx="0">
                        <a:schemeClr val="accent1"/>
                      </a:fillRef>
                      <a:effectRef idx="0">
                        <a:schemeClr val="accent1"/>
                      </a:effectRef>
                      <a:fontRef idx="minor">
                        <a:schemeClr val="tx1"/>
                      </a:fontRef>
                    </p:style>
                  </p:cxnSp>
                  <p:pic>
                    <p:nvPicPr>
                      <p:cNvPr id="154" name="Picture 153" descr="A logo of a company&#10;&#10;Description automatically generated">
                        <a:extLst>
                          <a:ext uri="{FF2B5EF4-FFF2-40B4-BE49-F238E27FC236}">
                            <a16:creationId xmlns:a16="http://schemas.microsoft.com/office/drawing/2014/main" id="{A9443B01-EE66-3165-E0B3-617A699F92BF}"/>
                          </a:ext>
                        </a:extLst>
                      </p:cNvPr>
                      <p:cNvPicPr>
                        <a:picLocks noChangeAspect="1"/>
                      </p:cNvPicPr>
                      <p:nvPr/>
                    </p:nvPicPr>
                    <p:blipFill>
                      <a:blip r:embed="rId7"/>
                      <a:stretch>
                        <a:fillRect/>
                      </a:stretch>
                    </p:blipFill>
                    <p:spPr>
                      <a:xfrm>
                        <a:off x="7436104" y="2360353"/>
                        <a:ext cx="732430" cy="652378"/>
                      </a:xfrm>
                      <a:prstGeom prst="rect">
                        <a:avLst/>
                      </a:prstGeom>
                    </p:spPr>
                  </p:pic>
                  <p:grpSp>
                    <p:nvGrpSpPr>
                      <p:cNvPr id="170" name="Group 169">
                        <a:extLst>
                          <a:ext uri="{FF2B5EF4-FFF2-40B4-BE49-F238E27FC236}">
                            <a16:creationId xmlns:a16="http://schemas.microsoft.com/office/drawing/2014/main" id="{95D2C5E4-2E17-131C-DAA6-CD00E7CA1F64}"/>
                          </a:ext>
                        </a:extLst>
                      </p:cNvPr>
                      <p:cNvGrpSpPr/>
                      <p:nvPr/>
                    </p:nvGrpSpPr>
                    <p:grpSpPr>
                      <a:xfrm>
                        <a:off x="4332323" y="838011"/>
                        <a:ext cx="2527669" cy="479994"/>
                        <a:chOff x="6607378" y="4092667"/>
                        <a:chExt cx="3612007" cy="748517"/>
                      </a:xfrm>
                    </p:grpSpPr>
                    <p:pic>
                      <p:nvPicPr>
                        <p:cNvPr id="161" name="Picture 160" descr="A black background with a black square&#10;&#10;Description automatically generated with medium confidence">
                          <a:extLst>
                            <a:ext uri="{FF2B5EF4-FFF2-40B4-BE49-F238E27FC236}">
                              <a16:creationId xmlns:a16="http://schemas.microsoft.com/office/drawing/2014/main" id="{BE6FE561-2515-F081-2BE5-ECC3EE4D874D}"/>
                            </a:ext>
                          </a:extLst>
                        </p:cNvPr>
                        <p:cNvPicPr>
                          <a:picLocks noChangeAspect="1"/>
                        </p:cNvPicPr>
                        <p:nvPr/>
                      </p:nvPicPr>
                      <p:blipFill>
                        <a:blip r:embed="rId8"/>
                        <a:stretch>
                          <a:fillRect/>
                        </a:stretch>
                      </p:blipFill>
                      <p:spPr>
                        <a:xfrm>
                          <a:off x="9485057" y="4106857"/>
                          <a:ext cx="734328" cy="734327"/>
                        </a:xfrm>
                        <a:prstGeom prst="rect">
                          <a:avLst/>
                        </a:prstGeom>
                      </p:spPr>
                    </p:pic>
                    <p:pic>
                      <p:nvPicPr>
                        <p:cNvPr id="163" name="Picture 162" descr="A black and white logo&#10;&#10;Description automatically generated">
                          <a:extLst>
                            <a:ext uri="{FF2B5EF4-FFF2-40B4-BE49-F238E27FC236}">
                              <a16:creationId xmlns:a16="http://schemas.microsoft.com/office/drawing/2014/main" id="{BE6C5E95-52A4-FA7E-E9FF-812475CB85B7}"/>
                            </a:ext>
                          </a:extLst>
                        </p:cNvPr>
                        <p:cNvPicPr>
                          <a:picLocks noChangeAspect="1"/>
                        </p:cNvPicPr>
                        <p:nvPr/>
                      </p:nvPicPr>
                      <p:blipFill>
                        <a:blip r:embed="rId9"/>
                        <a:stretch>
                          <a:fillRect/>
                        </a:stretch>
                      </p:blipFill>
                      <p:spPr>
                        <a:xfrm>
                          <a:off x="8800853" y="4094626"/>
                          <a:ext cx="734329" cy="734330"/>
                        </a:xfrm>
                        <a:prstGeom prst="rect">
                          <a:avLst/>
                        </a:prstGeom>
                      </p:spPr>
                    </p:pic>
                    <p:pic>
                      <p:nvPicPr>
                        <p:cNvPr id="165" name="Picture 164" descr="A black and white symbol&#10;&#10;Description automatically generated">
                          <a:extLst>
                            <a:ext uri="{FF2B5EF4-FFF2-40B4-BE49-F238E27FC236}">
                              <a16:creationId xmlns:a16="http://schemas.microsoft.com/office/drawing/2014/main" id="{9E85718A-C283-5547-1B69-DFD8B4D91171}"/>
                            </a:ext>
                          </a:extLst>
                        </p:cNvPr>
                        <p:cNvPicPr>
                          <a:picLocks noChangeAspect="1"/>
                        </p:cNvPicPr>
                        <p:nvPr/>
                      </p:nvPicPr>
                      <p:blipFill>
                        <a:blip r:embed="rId10"/>
                        <a:stretch>
                          <a:fillRect/>
                        </a:stretch>
                      </p:blipFill>
                      <p:spPr>
                        <a:xfrm>
                          <a:off x="8058783" y="4092667"/>
                          <a:ext cx="748513" cy="748516"/>
                        </a:xfrm>
                        <a:prstGeom prst="rect">
                          <a:avLst/>
                        </a:prstGeom>
                      </p:spPr>
                    </p:pic>
                    <p:pic>
                      <p:nvPicPr>
                        <p:cNvPr id="167" name="Picture 166" descr="A black and white symbol&#10;&#10;Description automatically generated">
                          <a:extLst>
                            <a:ext uri="{FF2B5EF4-FFF2-40B4-BE49-F238E27FC236}">
                              <a16:creationId xmlns:a16="http://schemas.microsoft.com/office/drawing/2014/main" id="{3829B84A-1881-017A-5D91-8D0176FB2035}"/>
                            </a:ext>
                          </a:extLst>
                        </p:cNvPr>
                        <p:cNvPicPr>
                          <a:picLocks noChangeAspect="1"/>
                        </p:cNvPicPr>
                        <p:nvPr/>
                      </p:nvPicPr>
                      <p:blipFill>
                        <a:blip r:embed="rId11"/>
                        <a:stretch>
                          <a:fillRect/>
                        </a:stretch>
                      </p:blipFill>
                      <p:spPr>
                        <a:xfrm>
                          <a:off x="7284754" y="4110506"/>
                          <a:ext cx="723517" cy="723519"/>
                        </a:xfrm>
                        <a:prstGeom prst="rect">
                          <a:avLst/>
                        </a:prstGeom>
                      </p:spPr>
                    </p:pic>
                    <p:pic>
                      <p:nvPicPr>
                        <p:cNvPr id="169" name="Picture 168" descr="A black and white symbol with a box&#10;&#10;Description automatically generated">
                          <a:extLst>
                            <a:ext uri="{FF2B5EF4-FFF2-40B4-BE49-F238E27FC236}">
                              <a16:creationId xmlns:a16="http://schemas.microsoft.com/office/drawing/2014/main" id="{1C42BEDF-1C41-4BBF-C137-B4182E6BC80E}"/>
                            </a:ext>
                          </a:extLst>
                        </p:cNvPr>
                        <p:cNvPicPr>
                          <a:picLocks noChangeAspect="1"/>
                        </p:cNvPicPr>
                        <p:nvPr/>
                      </p:nvPicPr>
                      <p:blipFill>
                        <a:blip r:embed="rId12"/>
                        <a:stretch>
                          <a:fillRect/>
                        </a:stretch>
                      </p:blipFill>
                      <p:spPr>
                        <a:xfrm>
                          <a:off x="6607378" y="4110506"/>
                          <a:ext cx="723516" cy="723517"/>
                        </a:xfrm>
                        <a:prstGeom prst="rect">
                          <a:avLst/>
                        </a:prstGeom>
                      </p:spPr>
                    </p:pic>
                  </p:grpSp>
                  <p:grpSp>
                    <p:nvGrpSpPr>
                      <p:cNvPr id="178" name="Group 177">
                        <a:extLst>
                          <a:ext uri="{FF2B5EF4-FFF2-40B4-BE49-F238E27FC236}">
                            <a16:creationId xmlns:a16="http://schemas.microsoft.com/office/drawing/2014/main" id="{27AB9A21-CFFF-9839-7E81-8D6EC5D42C9C}"/>
                          </a:ext>
                        </a:extLst>
                      </p:cNvPr>
                      <p:cNvGrpSpPr/>
                      <p:nvPr/>
                    </p:nvGrpSpPr>
                    <p:grpSpPr>
                      <a:xfrm>
                        <a:off x="7446507" y="765730"/>
                        <a:ext cx="950921" cy="751026"/>
                        <a:chOff x="7925290" y="615046"/>
                        <a:chExt cx="950921" cy="751026"/>
                      </a:xfrm>
                    </p:grpSpPr>
                    <p:sp>
                      <p:nvSpPr>
                        <p:cNvPr id="152" name="TextBox 151">
                          <a:extLst>
                            <a:ext uri="{FF2B5EF4-FFF2-40B4-BE49-F238E27FC236}">
                              <a16:creationId xmlns:a16="http://schemas.microsoft.com/office/drawing/2014/main" id="{2129B2BA-BA5D-33C7-D694-C9C6020F8D4E}"/>
                            </a:ext>
                          </a:extLst>
                        </p:cNvPr>
                        <p:cNvSpPr txBox="1"/>
                        <p:nvPr/>
                      </p:nvSpPr>
                      <p:spPr>
                        <a:xfrm>
                          <a:off x="7948865" y="1135421"/>
                          <a:ext cx="927346" cy="230651"/>
                        </a:xfrm>
                        <a:prstGeom prst="rect">
                          <a:avLst/>
                        </a:prstGeom>
                        <a:noFill/>
                      </p:spPr>
                      <p:txBody>
                        <a:bodyPr wrap="none" lIns="0" tIns="0" rIns="0" bIns="0" rtlCol="0">
                          <a:noAutofit/>
                        </a:bodyPr>
                        <a:lstStyle/>
                        <a:p>
                          <a:pPr>
                            <a:spcBef>
                              <a:spcPts val="1500"/>
                            </a:spcBef>
                            <a:buClr>
                              <a:srgbClr val="1E4056"/>
                            </a:buClr>
                            <a:buSzPct val="75000"/>
                          </a:pPr>
                          <a:r>
                            <a:rPr lang="en-US" sz="2100" b="1" dirty="0">
                              <a:solidFill>
                                <a:srgbClr val="27B34F"/>
                              </a:solidFill>
                            </a:rPr>
                            <a:t>Artifactory</a:t>
                          </a:r>
                          <a:endParaRPr lang="en-US" sz="2400" b="1" dirty="0">
                            <a:solidFill>
                              <a:srgbClr val="27B34F"/>
                            </a:solidFill>
                          </a:endParaRPr>
                        </a:p>
                      </p:txBody>
                    </p:sp>
                    <p:pic>
                      <p:nvPicPr>
                        <p:cNvPr id="175" name="Picture 174" descr="A green logo with a crown and ripples&#10;&#10;Description automatically generated">
                          <a:extLst>
                            <a:ext uri="{FF2B5EF4-FFF2-40B4-BE49-F238E27FC236}">
                              <a16:creationId xmlns:a16="http://schemas.microsoft.com/office/drawing/2014/main" id="{FA96DC99-E9A4-CCBF-7637-476A8343C1AE}"/>
                            </a:ext>
                          </a:extLst>
                        </p:cNvPr>
                        <p:cNvPicPr>
                          <a:picLocks noChangeAspect="1"/>
                        </p:cNvPicPr>
                        <p:nvPr/>
                      </p:nvPicPr>
                      <p:blipFill>
                        <a:blip r:embed="rId13"/>
                        <a:stretch>
                          <a:fillRect/>
                        </a:stretch>
                      </p:blipFill>
                      <p:spPr>
                        <a:xfrm>
                          <a:off x="7925290" y="615046"/>
                          <a:ext cx="611553" cy="468891"/>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pic>
                    <p:nvPicPr>
                      <p:cNvPr id="186" name="Picture 185" descr="A black background with white text&#10;&#10;Description automatically generated">
                        <a:extLst>
                          <a:ext uri="{FF2B5EF4-FFF2-40B4-BE49-F238E27FC236}">
                            <a16:creationId xmlns:a16="http://schemas.microsoft.com/office/drawing/2014/main" id="{6226F862-1C49-2673-48EE-7EF1550AC9BC}"/>
                          </a:ext>
                        </a:extLst>
                      </p:cNvPr>
                      <p:cNvPicPr>
                        <a:picLocks noChangeAspect="1"/>
                      </p:cNvPicPr>
                      <p:nvPr/>
                    </p:nvPicPr>
                    <p:blipFill rotWithShape="1">
                      <a:blip r:embed="rId14"/>
                      <a:srcRect l="54458" t="44619" r="38019" b="39960"/>
                      <a:stretch/>
                    </p:blipFill>
                    <p:spPr>
                      <a:xfrm>
                        <a:off x="1242425" y="1597375"/>
                        <a:ext cx="610752" cy="651640"/>
                      </a:xfrm>
                      <a:prstGeom prst="rect">
                        <a:avLst/>
                      </a:prstGeom>
                    </p:spPr>
                  </p:pic>
                  <p:sp>
                    <p:nvSpPr>
                      <p:cNvPr id="199" name="Left Brace 198">
                        <a:extLst>
                          <a:ext uri="{FF2B5EF4-FFF2-40B4-BE49-F238E27FC236}">
                            <a16:creationId xmlns:a16="http://schemas.microsoft.com/office/drawing/2014/main" id="{4B0D9B95-13D7-780A-9FF1-0D4361F10298}"/>
                          </a:ext>
                        </a:extLst>
                      </p:cNvPr>
                      <p:cNvSpPr/>
                      <p:nvPr/>
                    </p:nvSpPr>
                    <p:spPr>
                      <a:xfrm rot="16200000">
                        <a:off x="5452936" y="185829"/>
                        <a:ext cx="298747" cy="2515332"/>
                      </a:xfrm>
                      <a:prstGeom prst="leftBrace">
                        <a:avLst>
                          <a:gd name="adj1" fmla="val 40688"/>
                          <a:gd name="adj2" fmla="val 48881"/>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4050"/>
                      </a:p>
                    </p:txBody>
                  </p:sp>
                </p:grpSp>
                <p:sp>
                  <p:nvSpPr>
                    <p:cNvPr id="210" name="TextBox 209">
                      <a:extLst>
                        <a:ext uri="{FF2B5EF4-FFF2-40B4-BE49-F238E27FC236}">
                          <a16:creationId xmlns:a16="http://schemas.microsoft.com/office/drawing/2014/main" id="{76BECD91-B3A2-6B86-8CF0-D42FFF1995A6}"/>
                        </a:ext>
                      </a:extLst>
                    </p:cNvPr>
                    <p:cNvSpPr txBox="1"/>
                    <p:nvPr/>
                  </p:nvSpPr>
                  <p:spPr>
                    <a:xfrm>
                      <a:off x="1992997" y="1803150"/>
                      <a:ext cx="992182" cy="651640"/>
                    </a:xfrm>
                    <a:prstGeom prst="rect">
                      <a:avLst/>
                    </a:prstGeom>
                    <a:noFill/>
                  </p:spPr>
                  <p:txBody>
                    <a:bodyPr wrap="square" lIns="0" tIns="0" rIns="0" bIns="0" rtlCol="0">
                      <a:noAutofit/>
                    </a:bodyPr>
                    <a:lstStyle/>
                    <a:p>
                      <a:pPr algn="ctr">
                        <a:spcBef>
                          <a:spcPts val="1500"/>
                        </a:spcBef>
                        <a:buClr>
                          <a:srgbClr val="1E4056"/>
                        </a:buClr>
                        <a:buSzPct val="75000"/>
                      </a:pPr>
                      <a:r>
                        <a:rPr lang="en-US" sz="1800" b="1" dirty="0">
                          <a:solidFill>
                            <a:srgbClr val="000000"/>
                          </a:solidFill>
                        </a:rPr>
                        <a:t>Triggers: GitHub PRs / pushes / tags or manually</a:t>
                      </a:r>
                    </a:p>
                  </p:txBody>
                </p:sp>
              </p:grpSp>
              <p:pic>
                <p:nvPicPr>
                  <p:cNvPr id="218" name="Picture 217">
                    <a:extLst>
                      <a:ext uri="{FF2B5EF4-FFF2-40B4-BE49-F238E27FC236}">
                        <a16:creationId xmlns:a16="http://schemas.microsoft.com/office/drawing/2014/main" id="{3E35B431-C71A-4F29-C4A3-FFE62E39D77A}"/>
                      </a:ext>
                    </a:extLst>
                  </p:cNvPr>
                  <p:cNvPicPr>
                    <a:picLocks noChangeAspect="1"/>
                  </p:cNvPicPr>
                  <p:nvPr/>
                </p:nvPicPr>
                <p:blipFill>
                  <a:blip r:embed="rId15"/>
                  <a:stretch>
                    <a:fillRect/>
                  </a:stretch>
                </p:blipFill>
                <p:spPr>
                  <a:xfrm>
                    <a:off x="4357466" y="3468115"/>
                    <a:ext cx="717489" cy="644589"/>
                  </a:xfrm>
                  <a:prstGeom prst="rect">
                    <a:avLst/>
                  </a:prstGeom>
                </p:spPr>
              </p:pic>
              <p:cxnSp>
                <p:nvCxnSpPr>
                  <p:cNvPr id="245" name="Straight Arrow Connector 244">
                    <a:extLst>
                      <a:ext uri="{FF2B5EF4-FFF2-40B4-BE49-F238E27FC236}">
                        <a16:creationId xmlns:a16="http://schemas.microsoft.com/office/drawing/2014/main" id="{98A5B9DD-3AEB-C1D4-2F8E-79ACAC588F21}"/>
                      </a:ext>
                    </a:extLst>
                  </p:cNvPr>
                  <p:cNvCxnSpPr>
                    <a:cxnSpLocks/>
                  </p:cNvCxnSpPr>
                  <p:nvPr/>
                </p:nvCxnSpPr>
                <p:spPr>
                  <a:xfrm flipH="1">
                    <a:off x="1629760" y="2223310"/>
                    <a:ext cx="1203674" cy="0"/>
                  </a:xfrm>
                  <a:prstGeom prst="straightConnector1">
                    <a:avLst/>
                  </a:prstGeom>
                  <a:ln w="63500">
                    <a:solidFill>
                      <a:schemeClr val="accent2"/>
                    </a:solidFill>
                    <a:headEnd type="stealth"/>
                    <a:tailEnd type="stealth"/>
                  </a:ln>
                  <a:effectLst/>
                </p:spPr>
                <p:style>
                  <a:lnRef idx="2">
                    <a:schemeClr val="accent1"/>
                  </a:lnRef>
                  <a:fillRef idx="0">
                    <a:schemeClr val="accent1"/>
                  </a:fillRef>
                  <a:effectRef idx="1">
                    <a:schemeClr val="accent1"/>
                  </a:effectRef>
                  <a:fontRef idx="minor">
                    <a:schemeClr val="tx1"/>
                  </a:fontRef>
                </p:style>
              </p:cxnSp>
            </p:grpSp>
            <p:pic>
              <p:nvPicPr>
                <p:cNvPr id="8" name="Picture 7" descr="A group of squares with orange lines&#10;&#10;Description automatically generated">
                  <a:extLst>
                    <a:ext uri="{FF2B5EF4-FFF2-40B4-BE49-F238E27FC236}">
                      <a16:creationId xmlns:a16="http://schemas.microsoft.com/office/drawing/2014/main" id="{03E5A5F3-8D49-7195-E332-36730CBE594C}"/>
                    </a:ext>
                  </a:extLst>
                </p:cNvPr>
                <p:cNvPicPr>
                  <a:picLocks noChangeAspect="1"/>
                </p:cNvPicPr>
                <p:nvPr/>
              </p:nvPicPr>
              <p:blipFill>
                <a:blip r:embed="rId16"/>
                <a:stretch>
                  <a:fillRect/>
                </a:stretch>
              </p:blipFill>
              <p:spPr>
                <a:xfrm>
                  <a:off x="4779071" y="1963511"/>
                  <a:ext cx="747245" cy="795659"/>
                </a:xfrm>
                <a:prstGeom prst="rect">
                  <a:avLst/>
                </a:prstGeom>
              </p:spPr>
            </p:pic>
            <p:sp>
              <p:nvSpPr>
                <p:cNvPr id="9" name="TextBox 8">
                  <a:extLst>
                    <a:ext uri="{FF2B5EF4-FFF2-40B4-BE49-F238E27FC236}">
                      <a16:creationId xmlns:a16="http://schemas.microsoft.com/office/drawing/2014/main" id="{491BB478-DE46-00F2-C7F8-5126A768B84F}"/>
                    </a:ext>
                  </a:extLst>
                </p:cNvPr>
                <p:cNvSpPr txBox="1"/>
                <p:nvPr/>
              </p:nvSpPr>
              <p:spPr>
                <a:xfrm>
                  <a:off x="4801959" y="2657248"/>
                  <a:ext cx="761180" cy="231261"/>
                </a:xfrm>
                <a:prstGeom prst="rect">
                  <a:avLst/>
                </a:prstGeom>
                <a:noFill/>
              </p:spPr>
              <p:txBody>
                <a:bodyPr wrap="none" lIns="0" tIns="0" rIns="0" bIns="0" rtlCol="0">
                  <a:noAutofit/>
                </a:bodyPr>
                <a:lstStyle/>
                <a:p>
                  <a:pPr>
                    <a:spcBef>
                      <a:spcPts val="1500"/>
                    </a:spcBef>
                    <a:buClr>
                      <a:srgbClr val="1E4056"/>
                    </a:buClr>
                    <a:buSzPct val="75000"/>
                  </a:pPr>
                  <a:r>
                    <a:rPr lang="en-US" b="1" dirty="0">
                      <a:solidFill>
                        <a:srgbClr val="C7855B"/>
                      </a:solidFill>
                    </a:rPr>
                    <a:t>Artifacts</a:t>
                  </a:r>
                  <a:endParaRPr lang="en-US" sz="2400" b="1" dirty="0">
                    <a:solidFill>
                      <a:srgbClr val="C7855B"/>
                    </a:solidFill>
                  </a:endParaRPr>
                </a:p>
              </p:txBody>
            </p:sp>
            <p:pic>
              <p:nvPicPr>
                <p:cNvPr id="10" name="Picture 9">
                  <a:extLst>
                    <a:ext uri="{FF2B5EF4-FFF2-40B4-BE49-F238E27FC236}">
                      <a16:creationId xmlns:a16="http://schemas.microsoft.com/office/drawing/2014/main" id="{3D956ED2-BD4F-C137-EE75-B4E5766BFC48}"/>
                    </a:ext>
                  </a:extLst>
                </p:cNvPr>
                <p:cNvPicPr>
                  <a:picLocks noChangeAspect="1"/>
                </p:cNvPicPr>
                <p:nvPr/>
              </p:nvPicPr>
              <p:blipFill>
                <a:blip r:embed="rId17"/>
                <a:stretch>
                  <a:fillRect/>
                </a:stretch>
              </p:blipFill>
              <p:spPr>
                <a:xfrm>
                  <a:off x="3395372" y="3478444"/>
                  <a:ext cx="494886" cy="657805"/>
                </a:xfrm>
                <a:prstGeom prst="rect">
                  <a:avLst/>
                </a:prstGeom>
              </p:spPr>
            </p:pic>
            <p:sp>
              <p:nvSpPr>
                <p:cNvPr id="255" name="TextBox 254">
                  <a:extLst>
                    <a:ext uri="{FF2B5EF4-FFF2-40B4-BE49-F238E27FC236}">
                      <a16:creationId xmlns:a16="http://schemas.microsoft.com/office/drawing/2014/main" id="{E34D0906-EB8C-C573-8325-65EE6727E265}"/>
                    </a:ext>
                  </a:extLst>
                </p:cNvPr>
                <p:cNvSpPr txBox="1"/>
                <p:nvPr/>
              </p:nvSpPr>
              <p:spPr>
                <a:xfrm>
                  <a:off x="6826356" y="1952227"/>
                  <a:ext cx="1035495" cy="705020"/>
                </a:xfrm>
                <a:prstGeom prst="rect">
                  <a:avLst/>
                </a:prstGeom>
                <a:solidFill>
                  <a:srgbClr val="BEE2FF"/>
                </a:solidFill>
                <a:ln w="6350">
                  <a:solidFill>
                    <a:srgbClr val="595959"/>
                  </a:solidFill>
                </a:ln>
              </p:spPr>
              <p:txBody>
                <a:bodyPr wrap="square" lIns="0" tIns="0" rIns="0" bIns="0" rtlCol="0">
                  <a:normAutofit/>
                </a:bodyPr>
                <a:lstStyle/>
                <a:p>
                  <a:pPr algn="ctr">
                    <a:spcBef>
                      <a:spcPts val="1500"/>
                    </a:spcBef>
                    <a:buClr>
                      <a:srgbClr val="1E4056"/>
                    </a:buClr>
                    <a:buSzPct val="75000"/>
                    <a:defRPr/>
                  </a:pPr>
                  <a:r>
                    <a:rPr lang="en-US" sz="2100" b="1" dirty="0">
                      <a:solidFill>
                        <a:srgbClr val="000000"/>
                      </a:solidFill>
                      <a:latin typeface="Barlow"/>
                    </a:rPr>
                    <a:t>Linux Package Repository</a:t>
                  </a:r>
                </a:p>
              </p:txBody>
            </p:sp>
            <p:sp>
              <p:nvSpPr>
                <p:cNvPr id="263" name="Left Brace 262">
                  <a:extLst>
                    <a:ext uri="{FF2B5EF4-FFF2-40B4-BE49-F238E27FC236}">
                      <a16:creationId xmlns:a16="http://schemas.microsoft.com/office/drawing/2014/main" id="{2072CFB8-5C7A-12D5-7934-BD5D6CA6C8AA}"/>
                    </a:ext>
                  </a:extLst>
                </p:cNvPr>
                <p:cNvSpPr/>
                <p:nvPr/>
              </p:nvSpPr>
              <p:spPr>
                <a:xfrm>
                  <a:off x="6461477" y="1121224"/>
                  <a:ext cx="386693" cy="2337559"/>
                </a:xfrm>
                <a:prstGeom prst="leftBrace">
                  <a:avLst>
                    <a:gd name="adj1" fmla="val 40688"/>
                    <a:gd name="adj2" fmla="val 48881"/>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4050"/>
                </a:p>
              </p:txBody>
            </p:sp>
            <p:pic>
              <p:nvPicPr>
                <p:cNvPr id="264" name="Picture 263">
                  <a:extLst>
                    <a:ext uri="{FF2B5EF4-FFF2-40B4-BE49-F238E27FC236}">
                      <a16:creationId xmlns:a16="http://schemas.microsoft.com/office/drawing/2014/main" id="{C4E06252-6097-F921-85DB-BCBC1149DB1F}"/>
                    </a:ext>
                  </a:extLst>
                </p:cNvPr>
                <p:cNvPicPr>
                  <a:picLocks noChangeAspect="1"/>
                </p:cNvPicPr>
                <p:nvPr/>
              </p:nvPicPr>
              <p:blipFill>
                <a:blip r:embed="rId18"/>
                <a:stretch>
                  <a:fillRect/>
                </a:stretch>
              </p:blipFill>
              <p:spPr>
                <a:xfrm>
                  <a:off x="6870218" y="2255754"/>
                  <a:ext cx="325996" cy="377860"/>
                </a:xfrm>
                <a:prstGeom prst="rect">
                  <a:avLst/>
                </a:prstGeom>
              </p:spPr>
            </p:pic>
            <p:pic>
              <p:nvPicPr>
                <p:cNvPr id="266" name="Picture 265">
                  <a:extLst>
                    <a:ext uri="{FF2B5EF4-FFF2-40B4-BE49-F238E27FC236}">
                      <a16:creationId xmlns:a16="http://schemas.microsoft.com/office/drawing/2014/main" id="{4028CCA5-797E-5BCC-2D44-F9DDA22D35AE}"/>
                    </a:ext>
                  </a:extLst>
                </p:cNvPr>
                <p:cNvPicPr>
                  <a:picLocks noChangeAspect="1"/>
                </p:cNvPicPr>
                <p:nvPr/>
              </p:nvPicPr>
              <p:blipFill>
                <a:blip r:embed="rId18"/>
                <a:stretch>
                  <a:fillRect/>
                </a:stretch>
              </p:blipFill>
              <p:spPr>
                <a:xfrm>
                  <a:off x="7031634" y="2249451"/>
                  <a:ext cx="325996" cy="377860"/>
                </a:xfrm>
                <a:prstGeom prst="rect">
                  <a:avLst/>
                </a:prstGeom>
              </p:spPr>
            </p:pic>
            <p:pic>
              <p:nvPicPr>
                <p:cNvPr id="267" name="Picture 266">
                  <a:extLst>
                    <a:ext uri="{FF2B5EF4-FFF2-40B4-BE49-F238E27FC236}">
                      <a16:creationId xmlns:a16="http://schemas.microsoft.com/office/drawing/2014/main" id="{DD053423-9A06-B29A-9202-859CFB0830BA}"/>
                    </a:ext>
                  </a:extLst>
                </p:cNvPr>
                <p:cNvPicPr>
                  <a:picLocks noChangeAspect="1"/>
                </p:cNvPicPr>
                <p:nvPr/>
              </p:nvPicPr>
              <p:blipFill>
                <a:blip r:embed="rId18"/>
                <a:stretch>
                  <a:fillRect/>
                </a:stretch>
              </p:blipFill>
              <p:spPr>
                <a:xfrm>
                  <a:off x="7274396" y="2250373"/>
                  <a:ext cx="325996" cy="377860"/>
                </a:xfrm>
                <a:prstGeom prst="rect">
                  <a:avLst/>
                </a:prstGeom>
              </p:spPr>
            </p:pic>
            <p:pic>
              <p:nvPicPr>
                <p:cNvPr id="268" name="Picture 267">
                  <a:extLst>
                    <a:ext uri="{FF2B5EF4-FFF2-40B4-BE49-F238E27FC236}">
                      <a16:creationId xmlns:a16="http://schemas.microsoft.com/office/drawing/2014/main" id="{325E2318-0245-2486-60BD-E72DFD75E6AE}"/>
                    </a:ext>
                  </a:extLst>
                </p:cNvPr>
                <p:cNvPicPr>
                  <a:picLocks noChangeAspect="1"/>
                </p:cNvPicPr>
                <p:nvPr/>
              </p:nvPicPr>
              <p:blipFill>
                <a:blip r:embed="rId18"/>
                <a:stretch>
                  <a:fillRect/>
                </a:stretch>
              </p:blipFill>
              <p:spPr>
                <a:xfrm>
                  <a:off x="7477814" y="2248702"/>
                  <a:ext cx="325996" cy="377860"/>
                </a:xfrm>
                <a:prstGeom prst="rect">
                  <a:avLst/>
                </a:prstGeom>
              </p:spPr>
            </p:pic>
            <p:sp>
              <p:nvSpPr>
                <p:cNvPr id="269" name="TextBox 268">
                  <a:extLst>
                    <a:ext uri="{FF2B5EF4-FFF2-40B4-BE49-F238E27FC236}">
                      <a16:creationId xmlns:a16="http://schemas.microsoft.com/office/drawing/2014/main" id="{6D2A30C0-27A4-EBEB-AE7E-AADB9D287712}"/>
                    </a:ext>
                  </a:extLst>
                </p:cNvPr>
                <p:cNvSpPr txBox="1"/>
                <p:nvPr/>
              </p:nvSpPr>
              <p:spPr>
                <a:xfrm>
                  <a:off x="386818" y="2536443"/>
                  <a:ext cx="613617" cy="222727"/>
                </a:xfrm>
                <a:prstGeom prst="rect">
                  <a:avLst/>
                </a:prstGeom>
                <a:noFill/>
              </p:spPr>
              <p:txBody>
                <a:bodyPr wrap="none" lIns="0" tIns="0" rIns="0" bIns="0" rtlCol="0">
                  <a:noAutofit/>
                </a:bodyPr>
                <a:lstStyle/>
                <a:p>
                  <a:pPr>
                    <a:spcBef>
                      <a:spcPts val="1500"/>
                    </a:spcBef>
                    <a:buClr>
                      <a:srgbClr val="1E4056"/>
                    </a:buClr>
                    <a:buSzPct val="75000"/>
                  </a:pPr>
                  <a:r>
                    <a:rPr lang="en-US" sz="2100" b="1" dirty="0">
                      <a:solidFill>
                        <a:srgbClr val="000000"/>
                      </a:solidFill>
                    </a:rPr>
                    <a:t>GitHub</a:t>
                  </a:r>
                  <a:endParaRPr lang="en-US" sz="1800" b="1" dirty="0">
                    <a:solidFill>
                      <a:srgbClr val="000000"/>
                    </a:solidFill>
                  </a:endParaRPr>
                </a:p>
              </p:txBody>
            </p:sp>
            <p:cxnSp>
              <p:nvCxnSpPr>
                <p:cNvPr id="275" name="Straight Connector 274">
                  <a:extLst>
                    <a:ext uri="{FF2B5EF4-FFF2-40B4-BE49-F238E27FC236}">
                      <a16:creationId xmlns:a16="http://schemas.microsoft.com/office/drawing/2014/main" id="{85DF69F0-B18F-0C36-B5A3-0648132C4B96}"/>
                    </a:ext>
                  </a:extLst>
                </p:cNvPr>
                <p:cNvCxnSpPr>
                  <a:cxnSpLocks/>
                </p:cNvCxnSpPr>
                <p:nvPr/>
              </p:nvCxnSpPr>
              <p:spPr>
                <a:xfrm flipH="1">
                  <a:off x="2304925" y="3097851"/>
                  <a:ext cx="499102" cy="353623"/>
                </a:xfrm>
                <a:prstGeom prst="line">
                  <a:avLst/>
                </a:prstGeom>
                <a:ln w="76200" cap="sq">
                  <a:solidFill>
                    <a:schemeClr val="accent2"/>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416F9DBD-A4C3-095B-4A4E-B6C4A18EF625}"/>
                    </a:ext>
                  </a:extLst>
                </p:cNvPr>
                <p:cNvCxnSpPr>
                  <a:cxnSpLocks/>
                  <a:stCxn id="17" idx="2"/>
                </p:cNvCxnSpPr>
                <p:nvPr/>
              </p:nvCxnSpPr>
              <p:spPr>
                <a:xfrm flipH="1">
                  <a:off x="3040204" y="3097852"/>
                  <a:ext cx="76313" cy="311291"/>
                </a:xfrm>
                <a:prstGeom prst="line">
                  <a:avLst/>
                </a:prstGeom>
                <a:ln w="76200" cap="sq">
                  <a:solidFill>
                    <a:schemeClr val="accent2"/>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8CE81CBC-0CCA-9332-2176-C083E285DAA4}"/>
                    </a:ext>
                  </a:extLst>
                </p:cNvPr>
                <p:cNvCxnSpPr>
                  <a:cxnSpLocks/>
                </p:cNvCxnSpPr>
                <p:nvPr/>
              </p:nvCxnSpPr>
              <p:spPr>
                <a:xfrm>
                  <a:off x="3332646" y="3097851"/>
                  <a:ext cx="147769" cy="311292"/>
                </a:xfrm>
                <a:prstGeom prst="line">
                  <a:avLst/>
                </a:prstGeom>
                <a:ln w="76200" cap="sq">
                  <a:solidFill>
                    <a:schemeClr val="accent2"/>
                  </a:solidFill>
                  <a:round/>
                  <a:head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87AFFD-78D1-E490-C7B0-24B8CFE4D950}"/>
                    </a:ext>
                  </a:extLst>
                </p:cNvPr>
                <p:cNvCxnSpPr>
                  <a:cxnSpLocks/>
                </p:cNvCxnSpPr>
                <p:nvPr/>
              </p:nvCxnSpPr>
              <p:spPr>
                <a:xfrm>
                  <a:off x="3604374" y="3121571"/>
                  <a:ext cx="496160" cy="311449"/>
                </a:xfrm>
                <a:prstGeom prst="line">
                  <a:avLst/>
                </a:prstGeom>
                <a:ln w="76200" cap="sq">
                  <a:solidFill>
                    <a:schemeClr val="accent2"/>
                  </a:solidFill>
                  <a:round/>
                  <a:headEnd type="triangle" w="sm" len="sm"/>
                </a:ln>
              </p:spPr>
              <p:style>
                <a:lnRef idx="1">
                  <a:schemeClr val="accent1"/>
                </a:lnRef>
                <a:fillRef idx="0">
                  <a:schemeClr val="accent1"/>
                </a:fillRef>
                <a:effectRef idx="0">
                  <a:schemeClr val="accent1"/>
                </a:effectRef>
                <a:fontRef idx="minor">
                  <a:schemeClr val="tx1"/>
                </a:fontRef>
              </p:style>
            </p:cxnSp>
            <p:pic>
              <p:nvPicPr>
                <p:cNvPr id="15" name="Picture 14" descr="A blue square with white circles and buttons&#10;&#10;Description automatically generated">
                  <a:extLst>
                    <a:ext uri="{FF2B5EF4-FFF2-40B4-BE49-F238E27FC236}">
                      <a16:creationId xmlns:a16="http://schemas.microsoft.com/office/drawing/2014/main" id="{5D903529-7BB2-E4FE-E712-AC9311F7B8A9}"/>
                    </a:ext>
                  </a:extLst>
                </p:cNvPr>
                <p:cNvPicPr>
                  <a:picLocks noChangeAspect="1"/>
                </p:cNvPicPr>
                <p:nvPr/>
              </p:nvPicPr>
              <p:blipFill>
                <a:blip r:embed="rId19"/>
                <a:stretch>
                  <a:fillRect/>
                </a:stretch>
              </p:blipFill>
              <p:spPr>
                <a:xfrm>
                  <a:off x="3169227" y="2188523"/>
                  <a:ext cx="489017" cy="487225"/>
                </a:xfrm>
                <a:prstGeom prst="rect">
                  <a:avLst/>
                </a:prstGeom>
              </p:spPr>
            </p:pic>
          </p:grpSp>
          <p:pic>
            <p:nvPicPr>
              <p:cNvPr id="12" name="Picture 11" descr="A cartoon of a person&#10;&#10;Description automatically generated">
                <a:extLst>
                  <a:ext uri="{FF2B5EF4-FFF2-40B4-BE49-F238E27FC236}">
                    <a16:creationId xmlns:a16="http://schemas.microsoft.com/office/drawing/2014/main" id="{82FADCB6-CAD7-CA71-C26B-29C630350990}"/>
                  </a:ext>
                </a:extLst>
              </p:cNvPr>
              <p:cNvPicPr>
                <a:picLocks noChangeAspect="1"/>
              </p:cNvPicPr>
              <p:nvPr/>
            </p:nvPicPr>
            <p:blipFill>
              <a:blip r:embed="rId20"/>
              <a:stretch>
                <a:fillRect/>
              </a:stretch>
            </p:blipFill>
            <p:spPr>
              <a:xfrm>
                <a:off x="3065042" y="2914896"/>
                <a:ext cx="519653" cy="478311"/>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grpSp>
        <p:cxnSp>
          <p:nvCxnSpPr>
            <p:cNvPr id="231" name="Straight Connector 230">
              <a:extLst>
                <a:ext uri="{FF2B5EF4-FFF2-40B4-BE49-F238E27FC236}">
                  <a16:creationId xmlns:a16="http://schemas.microsoft.com/office/drawing/2014/main" id="{6660E19A-6632-1B11-0B23-9AFB270A808C}"/>
                </a:ext>
              </a:extLst>
            </p:cNvPr>
            <p:cNvCxnSpPr>
              <a:cxnSpLocks/>
            </p:cNvCxnSpPr>
            <p:nvPr/>
          </p:nvCxnSpPr>
          <p:spPr>
            <a:xfrm flipH="1">
              <a:off x="5542336" y="3828959"/>
              <a:ext cx="654341" cy="0"/>
            </a:xfrm>
            <a:prstGeom prst="line">
              <a:avLst/>
            </a:prstGeom>
            <a:ln w="76200" cap="sq">
              <a:solidFill>
                <a:schemeClr val="accent2"/>
              </a:solidFill>
              <a:round/>
              <a:head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032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C848D-0C56-B374-50CA-EBB8932930F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BE51ED3-56FD-618A-A7B7-03AEAEE2F468}"/>
              </a:ext>
            </a:extLst>
          </p:cNvPr>
          <p:cNvSpPr/>
          <p:nvPr/>
        </p:nvSpPr>
        <p:spPr>
          <a:xfrm>
            <a:off x="6130045" y="2331200"/>
            <a:ext cx="11395955" cy="3825770"/>
          </a:xfrm>
          <a:prstGeom prst="rect">
            <a:avLst/>
          </a:prstGeom>
          <a:solidFill>
            <a:schemeClr val="bg1"/>
          </a:solidFill>
          <a:ln w="38100">
            <a:solidFill>
              <a:schemeClr val="tx1"/>
            </a:solidFill>
            <a:prstDash val="sysDash"/>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50" dirty="0"/>
              <a:t>D</a:t>
            </a:r>
          </a:p>
          <a:p>
            <a:pPr algn="ctr"/>
            <a:endParaRPr lang="en-US" sz="4050" dirty="0"/>
          </a:p>
          <a:p>
            <a:pPr algn="ctr"/>
            <a:endParaRPr lang="en-US" sz="4050" dirty="0"/>
          </a:p>
          <a:p>
            <a:pPr algn="ctr"/>
            <a:endParaRPr lang="en-US" sz="4050" dirty="0"/>
          </a:p>
          <a:p>
            <a:pPr algn="ctr"/>
            <a:endParaRPr lang="en-US" sz="4050" dirty="0"/>
          </a:p>
          <a:p>
            <a:pPr algn="ctr"/>
            <a:endParaRPr lang="en-US" sz="4050" dirty="0"/>
          </a:p>
          <a:p>
            <a:pPr algn="ctr"/>
            <a:endParaRPr lang="en-US" sz="4050" dirty="0"/>
          </a:p>
          <a:p>
            <a:pPr algn="ctr"/>
            <a:r>
              <a:rPr lang="en-US" sz="4050" dirty="0">
                <a:solidFill>
                  <a:schemeClr val="tx1"/>
                </a:solidFill>
              </a:rPr>
              <a:t>Run on each hardware setup</a:t>
            </a:r>
          </a:p>
        </p:txBody>
      </p:sp>
      <p:grpSp>
        <p:nvGrpSpPr>
          <p:cNvPr id="4" name="Group 3">
            <a:extLst>
              <a:ext uri="{FF2B5EF4-FFF2-40B4-BE49-F238E27FC236}">
                <a16:creationId xmlns:a16="http://schemas.microsoft.com/office/drawing/2014/main" id="{199BA8A5-00F5-480F-6300-C265F427B451}"/>
              </a:ext>
            </a:extLst>
          </p:cNvPr>
          <p:cNvGrpSpPr/>
          <p:nvPr/>
        </p:nvGrpSpPr>
        <p:grpSpPr>
          <a:xfrm>
            <a:off x="2152071" y="2331200"/>
            <a:ext cx="3267714" cy="5014562"/>
            <a:chOff x="1391718" y="513823"/>
            <a:chExt cx="2178476" cy="3343041"/>
          </a:xfrm>
        </p:grpSpPr>
        <p:sp>
          <p:nvSpPr>
            <p:cNvPr id="5" name="Rectangle 4">
              <a:extLst>
                <a:ext uri="{FF2B5EF4-FFF2-40B4-BE49-F238E27FC236}">
                  <a16:creationId xmlns:a16="http://schemas.microsoft.com/office/drawing/2014/main" id="{6ED2E5FB-1CA4-1EA0-E1EA-BB2B300B1321}"/>
                </a:ext>
              </a:extLst>
            </p:cNvPr>
            <p:cNvSpPr/>
            <p:nvPr/>
          </p:nvSpPr>
          <p:spPr>
            <a:xfrm>
              <a:off x="1391718" y="513823"/>
              <a:ext cx="2178476" cy="3343041"/>
            </a:xfrm>
            <a:prstGeom prst="rect">
              <a:avLst/>
            </a:prstGeom>
            <a:solidFill>
              <a:schemeClr val="bg1"/>
            </a:solidFill>
            <a:ln w="38100">
              <a:solidFill>
                <a:schemeClr val="tx1"/>
              </a:solidFill>
              <a:prstDash val="sysDash"/>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50" dirty="0">
                <a:solidFill>
                  <a:schemeClr val="tx1"/>
                </a:solidFill>
              </a:endParaRPr>
            </a:p>
            <a:p>
              <a:pPr algn="ctr"/>
              <a:endParaRPr lang="en-US" sz="4050" dirty="0">
                <a:solidFill>
                  <a:schemeClr val="tx1"/>
                </a:solidFill>
              </a:endParaRPr>
            </a:p>
            <a:p>
              <a:pPr algn="ctr"/>
              <a:endParaRPr lang="en-US" sz="4050" dirty="0">
                <a:solidFill>
                  <a:schemeClr val="tx1"/>
                </a:solidFill>
              </a:endParaRPr>
            </a:p>
            <a:p>
              <a:pPr algn="ctr"/>
              <a:endParaRPr lang="en-US" sz="4050" dirty="0">
                <a:solidFill>
                  <a:schemeClr val="tx1"/>
                </a:solidFill>
              </a:endParaRPr>
            </a:p>
            <a:p>
              <a:pPr algn="ctr"/>
              <a:endParaRPr lang="en-US" sz="4050" dirty="0">
                <a:solidFill>
                  <a:schemeClr val="tx1"/>
                </a:solidFill>
              </a:endParaRPr>
            </a:p>
            <a:p>
              <a:pPr algn="ctr"/>
              <a:endParaRPr lang="en-US" sz="4050" dirty="0">
                <a:solidFill>
                  <a:schemeClr val="tx1"/>
                </a:solidFill>
              </a:endParaRPr>
            </a:p>
            <a:p>
              <a:pPr algn="ctr"/>
              <a:endParaRPr lang="en-US" sz="4050" dirty="0">
                <a:solidFill>
                  <a:schemeClr val="tx1"/>
                </a:solidFill>
              </a:endParaRPr>
            </a:p>
            <a:p>
              <a:pPr algn="ctr"/>
              <a:endParaRPr lang="en-US" sz="4050" dirty="0">
                <a:solidFill>
                  <a:schemeClr val="tx1"/>
                </a:solidFill>
              </a:endParaRPr>
            </a:p>
            <a:p>
              <a:pPr algn="ctr"/>
              <a:endParaRPr lang="en-US" sz="4050" dirty="0">
                <a:solidFill>
                  <a:schemeClr val="tx1"/>
                </a:solidFill>
              </a:endParaRPr>
            </a:p>
            <a:p>
              <a:pPr algn="ctr"/>
              <a:endParaRPr lang="en-US" sz="4050" dirty="0">
                <a:solidFill>
                  <a:schemeClr val="tx1"/>
                </a:solidFill>
              </a:endParaRPr>
            </a:p>
            <a:p>
              <a:pPr algn="ctr"/>
              <a:endParaRPr lang="en-US" sz="4050" dirty="0">
                <a:solidFill>
                  <a:schemeClr val="tx1"/>
                </a:solidFill>
              </a:endParaRPr>
            </a:p>
            <a:p>
              <a:pPr algn="ctr"/>
              <a:r>
                <a:rPr lang="en-US" sz="4050" dirty="0">
                  <a:solidFill>
                    <a:schemeClr val="tx1"/>
                  </a:solidFill>
                </a:rPr>
                <a:t>Artifacts from Internal Servers</a:t>
              </a:r>
            </a:p>
          </p:txBody>
        </p:sp>
        <p:sp>
          <p:nvSpPr>
            <p:cNvPr id="7" name="Rectangle 6">
              <a:extLst>
                <a:ext uri="{FF2B5EF4-FFF2-40B4-BE49-F238E27FC236}">
                  <a16:creationId xmlns:a16="http://schemas.microsoft.com/office/drawing/2014/main" id="{F68C501B-6526-2CC9-5C0E-0D7FE99E8A24}"/>
                </a:ext>
              </a:extLst>
            </p:cNvPr>
            <p:cNvSpPr/>
            <p:nvPr/>
          </p:nvSpPr>
          <p:spPr>
            <a:xfrm>
              <a:off x="1547939" y="640454"/>
              <a:ext cx="1887042" cy="110659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t>HDL Build</a:t>
              </a:r>
            </a:p>
          </p:txBody>
        </p:sp>
        <p:sp>
          <p:nvSpPr>
            <p:cNvPr id="8" name="Rectangle 7">
              <a:extLst>
                <a:ext uri="{FF2B5EF4-FFF2-40B4-BE49-F238E27FC236}">
                  <a16:creationId xmlns:a16="http://schemas.microsoft.com/office/drawing/2014/main" id="{56B6D0E9-33C0-2C5C-4BB9-3549EB6F6F1D}"/>
                </a:ext>
              </a:extLst>
            </p:cNvPr>
            <p:cNvSpPr/>
            <p:nvPr/>
          </p:nvSpPr>
          <p:spPr>
            <a:xfrm>
              <a:off x="1551246" y="1891010"/>
              <a:ext cx="1887042" cy="114440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t>Linux Build</a:t>
              </a:r>
            </a:p>
          </p:txBody>
        </p:sp>
      </p:grpSp>
      <p:cxnSp>
        <p:nvCxnSpPr>
          <p:cNvPr id="9" name="Straight Arrow Connector 8">
            <a:extLst>
              <a:ext uri="{FF2B5EF4-FFF2-40B4-BE49-F238E27FC236}">
                <a16:creationId xmlns:a16="http://schemas.microsoft.com/office/drawing/2014/main" id="{E3BC5A89-8CC0-D4C8-7F5F-140EDB9E5E2B}"/>
              </a:ext>
            </a:extLst>
          </p:cNvPr>
          <p:cNvCxnSpPr>
            <a:cxnSpLocks/>
          </p:cNvCxnSpPr>
          <p:nvPr/>
        </p:nvCxnSpPr>
        <p:spPr>
          <a:xfrm>
            <a:off x="5419786" y="4681158"/>
            <a:ext cx="742583" cy="0"/>
          </a:xfrm>
          <a:prstGeom prst="straightConnector1">
            <a:avLst/>
          </a:prstGeom>
          <a:ln w="635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itle 11">
            <a:extLst>
              <a:ext uri="{FF2B5EF4-FFF2-40B4-BE49-F238E27FC236}">
                <a16:creationId xmlns:a16="http://schemas.microsoft.com/office/drawing/2014/main" id="{9659DE8D-B712-E9A7-E9FA-6FB9384E6FDF}"/>
              </a:ext>
            </a:extLst>
          </p:cNvPr>
          <p:cNvSpPr>
            <a:spLocks noGrp="1"/>
          </p:cNvSpPr>
          <p:nvPr>
            <p:ph type="title"/>
          </p:nvPr>
        </p:nvSpPr>
        <p:spPr>
          <a:xfrm>
            <a:off x="3865418" y="24974"/>
            <a:ext cx="10853775" cy="1535669"/>
          </a:xfrm>
        </p:spPr>
        <p:txBody>
          <a:bodyPr>
            <a:noAutofit/>
          </a:bodyPr>
          <a:lstStyle/>
          <a:p>
            <a:r>
              <a:rPr lang="en-US" sz="8100" dirty="0">
                <a:latin typeface="Barlow" panose="00000500000000000000" pitchFamily="2" charset="0"/>
              </a:rPr>
              <a:t>Hardware Testing Flow</a:t>
            </a:r>
          </a:p>
        </p:txBody>
      </p:sp>
      <p:sp>
        <p:nvSpPr>
          <p:cNvPr id="6" name="Date Placeholder 5">
            <a:extLst>
              <a:ext uri="{FF2B5EF4-FFF2-40B4-BE49-F238E27FC236}">
                <a16:creationId xmlns:a16="http://schemas.microsoft.com/office/drawing/2014/main" id="{AD843F1D-A7A5-0202-8F68-99FD8531D002}"/>
              </a:ext>
            </a:extLst>
          </p:cNvPr>
          <p:cNvSpPr>
            <a:spLocks noGrp="1"/>
          </p:cNvSpPr>
          <p:nvPr>
            <p:ph type="dt" sz="half" idx="10"/>
          </p:nvPr>
        </p:nvSpPr>
        <p:spPr>
          <a:xfrm>
            <a:off x="83895" y="9739313"/>
            <a:ext cx="1714500" cy="547688"/>
          </a:xfrm>
          <a:prstGeom prst="rect">
            <a:avLst/>
          </a:prstGeom>
        </p:spPr>
        <p:txBody>
          <a:bodyPr vert="horz" lIns="0" tIns="0" rIns="0" bIns="0" rtlCol="0" anchor="ctr" anchorCtr="0"/>
          <a:lstStyle>
            <a:defPPr>
              <a:defRPr lang="en-US"/>
            </a:defPPr>
            <a:lvl1pPr marL="0" algn="l" defTabSz="1371600" rtl="0" eaLnBrk="1" latinLnBrk="0" hangingPunct="1">
              <a:defRPr lang="en-US" sz="1500" i="1" kern="1200" smtClean="0">
                <a:solidFill>
                  <a:srgbClr val="000000"/>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fld id="{AE846FC0-53B1-4009-9A7C-757722FC7840}" type="datetime3">
              <a:rPr lang="en-US" sz="1800" i="0">
                <a:solidFill>
                  <a:srgbClr val="555659"/>
                </a:solidFill>
              </a:rPr>
              <a:t>1 February 2025</a:t>
            </a:fld>
            <a:endParaRPr lang="en-US" dirty="0"/>
          </a:p>
        </p:txBody>
      </p:sp>
      <p:sp>
        <p:nvSpPr>
          <p:cNvPr id="13" name="Slide Number Placeholder 17">
            <a:extLst>
              <a:ext uri="{FF2B5EF4-FFF2-40B4-BE49-F238E27FC236}">
                <a16:creationId xmlns:a16="http://schemas.microsoft.com/office/drawing/2014/main" id="{F644542A-BAA0-76EC-3451-8F85D4CCEB90}"/>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6</a:t>
            </a:fld>
            <a:endParaRPr lang="en-US" dirty="0"/>
          </a:p>
        </p:txBody>
      </p:sp>
      <p:grpSp>
        <p:nvGrpSpPr>
          <p:cNvPr id="2" name="Group 1">
            <a:extLst>
              <a:ext uri="{FF2B5EF4-FFF2-40B4-BE49-F238E27FC236}">
                <a16:creationId xmlns:a16="http://schemas.microsoft.com/office/drawing/2014/main" id="{7E072853-6277-F253-E83A-0EC362FB823C}"/>
              </a:ext>
            </a:extLst>
          </p:cNvPr>
          <p:cNvGrpSpPr/>
          <p:nvPr/>
        </p:nvGrpSpPr>
        <p:grpSpPr>
          <a:xfrm>
            <a:off x="6326734" y="3079010"/>
            <a:ext cx="11002574" cy="2266920"/>
            <a:chOff x="1758350" y="2880088"/>
            <a:chExt cx="7335049" cy="1511280"/>
          </a:xfrm>
        </p:grpSpPr>
        <p:sp>
          <p:nvSpPr>
            <p:cNvPr id="18" name="Rectangle 17">
              <a:extLst>
                <a:ext uri="{FF2B5EF4-FFF2-40B4-BE49-F238E27FC236}">
                  <a16:creationId xmlns:a16="http://schemas.microsoft.com/office/drawing/2014/main" id="{1B159388-7E51-05F3-968A-FF30DE6D7085}"/>
                </a:ext>
              </a:extLst>
            </p:cNvPr>
            <p:cNvSpPr/>
            <p:nvPr/>
          </p:nvSpPr>
          <p:spPr>
            <a:xfrm>
              <a:off x="1758350" y="2880088"/>
              <a:ext cx="2706272" cy="150264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3000" dirty="0"/>
                <a:t>Setup HW boards with specific boot files</a:t>
              </a:r>
            </a:p>
          </p:txBody>
        </p:sp>
        <p:sp>
          <p:nvSpPr>
            <p:cNvPr id="19" name="Rectangle 18">
              <a:extLst>
                <a:ext uri="{FF2B5EF4-FFF2-40B4-BE49-F238E27FC236}">
                  <a16:creationId xmlns:a16="http://schemas.microsoft.com/office/drawing/2014/main" id="{459F4976-9F79-96C6-57B0-FD9197573685}"/>
                </a:ext>
              </a:extLst>
            </p:cNvPr>
            <p:cNvSpPr/>
            <p:nvPr/>
          </p:nvSpPr>
          <p:spPr>
            <a:xfrm>
              <a:off x="4864100" y="2888724"/>
              <a:ext cx="2024840" cy="1502644"/>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000" dirty="0"/>
                <a:t>Run Custom</a:t>
              </a:r>
            </a:p>
            <a:p>
              <a:pPr algn="ctr"/>
              <a:r>
                <a:rPr lang="en-US" sz="3000" dirty="0"/>
                <a:t>Automated Tests</a:t>
              </a:r>
            </a:p>
          </p:txBody>
        </p:sp>
        <p:sp>
          <p:nvSpPr>
            <p:cNvPr id="20" name="Rectangle 19">
              <a:extLst>
                <a:ext uri="{FF2B5EF4-FFF2-40B4-BE49-F238E27FC236}">
                  <a16:creationId xmlns:a16="http://schemas.microsoft.com/office/drawing/2014/main" id="{4BA686CF-D857-72CC-958B-E470D160410F}"/>
                </a:ext>
              </a:extLst>
            </p:cNvPr>
            <p:cNvSpPr/>
            <p:nvPr/>
          </p:nvSpPr>
          <p:spPr>
            <a:xfrm>
              <a:off x="7206357" y="2888724"/>
              <a:ext cx="1887042" cy="150264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Log Results</a:t>
              </a:r>
            </a:p>
          </p:txBody>
        </p:sp>
        <p:cxnSp>
          <p:nvCxnSpPr>
            <p:cNvPr id="49" name="Straight Arrow Connector 48">
              <a:extLst>
                <a:ext uri="{FF2B5EF4-FFF2-40B4-BE49-F238E27FC236}">
                  <a16:creationId xmlns:a16="http://schemas.microsoft.com/office/drawing/2014/main" id="{37587F5E-F83D-2248-4C65-FF5200517A71}"/>
                </a:ext>
              </a:extLst>
            </p:cNvPr>
            <p:cNvCxnSpPr>
              <a:cxnSpLocks/>
            </p:cNvCxnSpPr>
            <p:nvPr/>
          </p:nvCxnSpPr>
          <p:spPr>
            <a:xfrm>
              <a:off x="4511574" y="3516577"/>
              <a:ext cx="327126" cy="0"/>
            </a:xfrm>
            <a:prstGeom prst="straightConnector1">
              <a:avLst/>
            </a:prstGeom>
            <a:ln w="635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6B5B69E9-D898-A984-90D2-F927F607411A}"/>
                </a:ext>
              </a:extLst>
            </p:cNvPr>
            <p:cNvCxnSpPr>
              <a:cxnSpLocks/>
            </p:cNvCxnSpPr>
            <p:nvPr/>
          </p:nvCxnSpPr>
          <p:spPr>
            <a:xfrm>
              <a:off x="6879231" y="3500142"/>
              <a:ext cx="327126" cy="0"/>
            </a:xfrm>
            <a:prstGeom prst="straightConnector1">
              <a:avLst/>
            </a:prstGeom>
            <a:ln w="635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B7EB7CCE-1A6A-CBD0-2980-DDF6C1D2C66B}"/>
              </a:ext>
            </a:extLst>
          </p:cNvPr>
          <p:cNvGrpSpPr/>
          <p:nvPr/>
        </p:nvGrpSpPr>
        <p:grpSpPr>
          <a:xfrm>
            <a:off x="5847773" y="6679769"/>
            <a:ext cx="6186840" cy="3400416"/>
            <a:chOff x="3515624" y="4039217"/>
            <a:chExt cx="4124560" cy="2266944"/>
          </a:xfrm>
        </p:grpSpPr>
        <p:pic>
          <p:nvPicPr>
            <p:cNvPr id="21" name="Picture 2" descr="A Deep Dive Into GitHub Actions. Learn about the architecture of… | by  Deborah Digges | Better Programming | Oct, 2020 | Medium">
              <a:extLst>
                <a:ext uri="{FF2B5EF4-FFF2-40B4-BE49-F238E27FC236}">
                  <a16:creationId xmlns:a16="http://schemas.microsoft.com/office/drawing/2014/main" id="{3DFBB21C-D312-8B0D-7C2A-1BD13A524E7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621" r="21099"/>
            <a:stretch/>
          </p:blipFill>
          <p:spPr bwMode="auto">
            <a:xfrm>
              <a:off x="6082545" y="4750316"/>
              <a:ext cx="1557639" cy="155584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0F515A6-6D31-1933-FBBA-C1BD523A9C55}"/>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3773887" y="4605564"/>
              <a:ext cx="1315583" cy="1315583"/>
            </a:xfrm>
            <a:prstGeom prst="rect">
              <a:avLst/>
            </a:prstGeom>
          </p:spPr>
        </p:pic>
        <p:cxnSp>
          <p:nvCxnSpPr>
            <p:cNvPr id="23" name="Straight Arrow Connector 22">
              <a:extLst>
                <a:ext uri="{FF2B5EF4-FFF2-40B4-BE49-F238E27FC236}">
                  <a16:creationId xmlns:a16="http://schemas.microsoft.com/office/drawing/2014/main" id="{F978D14D-B5FE-A726-6D77-6897D6E1CFE6}"/>
                </a:ext>
              </a:extLst>
            </p:cNvPr>
            <p:cNvCxnSpPr>
              <a:cxnSpLocks/>
            </p:cNvCxnSpPr>
            <p:nvPr/>
          </p:nvCxnSpPr>
          <p:spPr>
            <a:xfrm>
              <a:off x="5142469" y="5263355"/>
              <a:ext cx="1141279" cy="0"/>
            </a:xfrm>
            <a:prstGeom prst="straightConnector1">
              <a:avLst/>
            </a:prstGeom>
            <a:ln w="635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58B2F0B4-F169-0A00-C185-D7DBA5D811CA}"/>
                </a:ext>
              </a:extLst>
            </p:cNvPr>
            <p:cNvSpPr txBox="1"/>
            <p:nvPr/>
          </p:nvSpPr>
          <p:spPr>
            <a:xfrm>
              <a:off x="3515624" y="5767094"/>
              <a:ext cx="1761805" cy="476221"/>
            </a:xfrm>
            <a:prstGeom prst="rect">
              <a:avLst/>
            </a:prstGeom>
            <a:noFill/>
          </p:spPr>
          <p:txBody>
            <a:bodyPr wrap="none" lIns="0" tIns="0" rIns="0" bIns="0" rtlCol="0">
              <a:noAutofit/>
            </a:bodyPr>
            <a:lstStyle/>
            <a:p>
              <a:pPr algn="ctr">
                <a:spcBef>
                  <a:spcPts val="1500"/>
                </a:spcBef>
                <a:buClr>
                  <a:srgbClr val="1E4056"/>
                </a:buClr>
                <a:buSzPct val="75000"/>
              </a:pPr>
              <a:r>
                <a:rPr lang="en-US" sz="4200" b="1" dirty="0">
                  <a:solidFill>
                    <a:srgbClr val="000000"/>
                  </a:solidFill>
                </a:rPr>
                <a:t>Developer</a:t>
              </a:r>
              <a:endParaRPr lang="en-US" sz="2400" b="1" dirty="0">
                <a:solidFill>
                  <a:srgbClr val="000000"/>
                </a:solidFill>
              </a:endParaRPr>
            </a:p>
          </p:txBody>
        </p:sp>
        <p:cxnSp>
          <p:nvCxnSpPr>
            <p:cNvPr id="25" name="Straight Arrow Connector 24">
              <a:extLst>
                <a:ext uri="{FF2B5EF4-FFF2-40B4-BE49-F238E27FC236}">
                  <a16:creationId xmlns:a16="http://schemas.microsoft.com/office/drawing/2014/main" id="{62A9D79A-B3D1-644B-653A-BEB4FE511027}"/>
                </a:ext>
              </a:extLst>
            </p:cNvPr>
            <p:cNvCxnSpPr>
              <a:cxnSpLocks/>
            </p:cNvCxnSpPr>
            <p:nvPr/>
          </p:nvCxnSpPr>
          <p:spPr>
            <a:xfrm flipV="1">
              <a:off x="6861364" y="4039217"/>
              <a:ext cx="0" cy="652611"/>
            </a:xfrm>
            <a:prstGeom prst="straightConnector1">
              <a:avLst/>
            </a:prstGeom>
            <a:ln w="635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2431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85C0-033A-6186-5BC4-E98D2469674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589059D-B6FE-2DE4-8C44-62588D1F24FD}"/>
              </a:ext>
            </a:extLst>
          </p:cNvPr>
          <p:cNvSpPr/>
          <p:nvPr/>
        </p:nvSpPr>
        <p:spPr>
          <a:xfrm>
            <a:off x="6375242" y="1752860"/>
            <a:ext cx="10776858" cy="6646176"/>
          </a:xfrm>
          <a:prstGeom prst="rect">
            <a:avLst/>
          </a:prstGeom>
          <a:solidFill>
            <a:schemeClr val="tx2">
              <a:lumMod val="10000"/>
              <a:lumOff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7B23BEB6-56CD-F52E-18CB-617A3D47A679}"/>
              </a:ext>
            </a:extLst>
          </p:cNvPr>
          <p:cNvSpPr>
            <a:spLocks noGrp="1"/>
          </p:cNvSpPr>
          <p:nvPr>
            <p:ph type="title"/>
          </p:nvPr>
        </p:nvSpPr>
        <p:spPr>
          <a:xfrm>
            <a:off x="1992569" y="-17961"/>
            <a:ext cx="15773400" cy="1680737"/>
          </a:xfrm>
        </p:spPr>
        <p:txBody>
          <a:bodyPr>
            <a:normAutofit/>
          </a:bodyPr>
          <a:lstStyle/>
          <a:p>
            <a:r>
              <a:rPr lang="en-US" sz="8100" dirty="0">
                <a:latin typeface="Barlow" panose="00000500000000000000" pitchFamily="2" charset="0"/>
              </a:rPr>
              <a:t>Hardware Test Harness Topology</a:t>
            </a:r>
          </a:p>
        </p:txBody>
      </p:sp>
      <p:sp>
        <p:nvSpPr>
          <p:cNvPr id="6" name="Date Placeholder 5">
            <a:extLst>
              <a:ext uri="{FF2B5EF4-FFF2-40B4-BE49-F238E27FC236}">
                <a16:creationId xmlns:a16="http://schemas.microsoft.com/office/drawing/2014/main" id="{704FACC7-93AA-ADBE-7CC4-9259FCADA52F}"/>
              </a:ext>
            </a:extLst>
          </p:cNvPr>
          <p:cNvSpPr>
            <a:spLocks noGrp="1"/>
          </p:cNvSpPr>
          <p:nvPr>
            <p:ph type="dt" sz="half" idx="10"/>
          </p:nvPr>
        </p:nvSpPr>
        <p:spPr>
          <a:xfrm>
            <a:off x="108855" y="9734875"/>
            <a:ext cx="1714500" cy="547688"/>
          </a:xfrm>
          <a:prstGeom prst="rect">
            <a:avLst/>
          </a:prstGeom>
        </p:spPr>
        <p:txBody>
          <a:bodyPr vert="horz" lIns="0" tIns="0" rIns="0" bIns="0" rtlCol="0" anchor="ctr" anchorCtr="0"/>
          <a:lstStyle>
            <a:defPPr>
              <a:defRPr lang="en-US"/>
            </a:defPPr>
            <a:lvl1pPr marL="0" algn="l" defTabSz="1371600" rtl="0" eaLnBrk="1" latinLnBrk="0" hangingPunct="1">
              <a:defRPr lang="en-US" sz="1500" i="1" kern="1200" smtClean="0">
                <a:solidFill>
                  <a:srgbClr val="000000"/>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fld id="{EB569C5E-676C-497C-8D48-04E49791A813}" type="datetime3">
              <a:rPr lang="en-US" sz="1800" i="0">
                <a:solidFill>
                  <a:srgbClr val="555659"/>
                </a:solidFill>
              </a:rPr>
              <a:t>1 February 2025</a:t>
            </a:fld>
            <a:endParaRPr lang="en-US" dirty="0"/>
          </a:p>
        </p:txBody>
      </p:sp>
      <p:sp>
        <p:nvSpPr>
          <p:cNvPr id="7" name="Slide Number Placeholder 17">
            <a:extLst>
              <a:ext uri="{FF2B5EF4-FFF2-40B4-BE49-F238E27FC236}">
                <a16:creationId xmlns:a16="http://schemas.microsoft.com/office/drawing/2014/main" id="{8382DF76-64BD-C608-21E4-9BD9CCB4F5CE}"/>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7</a:t>
            </a:fld>
            <a:endParaRPr lang="en-US" dirty="0"/>
          </a:p>
        </p:txBody>
      </p:sp>
      <p:pic>
        <p:nvPicPr>
          <p:cNvPr id="16" name="Picture 15">
            <a:extLst>
              <a:ext uri="{FF2B5EF4-FFF2-40B4-BE49-F238E27FC236}">
                <a16:creationId xmlns:a16="http://schemas.microsoft.com/office/drawing/2014/main" id="{8E216FFD-33CB-C5E9-DDFD-84EAC5B6CCB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08656" y="4552322"/>
            <a:ext cx="1228776" cy="1894364"/>
          </a:xfrm>
          <a:prstGeom prst="rect">
            <a:avLst/>
          </a:prstGeom>
        </p:spPr>
      </p:pic>
      <p:sp>
        <p:nvSpPr>
          <p:cNvPr id="39" name="Arrow: Right 38">
            <a:extLst>
              <a:ext uri="{FF2B5EF4-FFF2-40B4-BE49-F238E27FC236}">
                <a16:creationId xmlns:a16="http://schemas.microsoft.com/office/drawing/2014/main" id="{76D38123-A77C-8A4E-1BF0-9F030729A1C3}"/>
              </a:ext>
            </a:extLst>
          </p:cNvPr>
          <p:cNvSpPr/>
          <p:nvPr/>
        </p:nvSpPr>
        <p:spPr>
          <a:xfrm rot="16200000">
            <a:off x="2126249" y="6409832"/>
            <a:ext cx="1304421" cy="1450703"/>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Pushes  PRs</a:t>
            </a:r>
            <a:endParaRPr lang="en-US" sz="3200" dirty="0"/>
          </a:p>
        </p:txBody>
      </p:sp>
      <p:grpSp>
        <p:nvGrpSpPr>
          <p:cNvPr id="17" name="Group 16">
            <a:extLst>
              <a:ext uri="{FF2B5EF4-FFF2-40B4-BE49-F238E27FC236}">
                <a16:creationId xmlns:a16="http://schemas.microsoft.com/office/drawing/2014/main" id="{D9CCC040-97AB-DECF-B96F-FC7B6D4FA731}"/>
              </a:ext>
            </a:extLst>
          </p:cNvPr>
          <p:cNvGrpSpPr/>
          <p:nvPr/>
        </p:nvGrpSpPr>
        <p:grpSpPr>
          <a:xfrm>
            <a:off x="7956979" y="1752860"/>
            <a:ext cx="9051692" cy="6525140"/>
            <a:chOff x="5278148" y="983045"/>
            <a:chExt cx="6034461" cy="4350093"/>
          </a:xfrm>
        </p:grpSpPr>
        <p:pic>
          <p:nvPicPr>
            <p:cNvPr id="27" name="Graphic 26">
              <a:extLst>
                <a:ext uri="{FF2B5EF4-FFF2-40B4-BE49-F238E27FC236}">
                  <a16:creationId xmlns:a16="http://schemas.microsoft.com/office/drawing/2014/main" id="{C1809A00-35F0-A82B-5D1A-E9EC4B1CE242}"/>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793871" y="1618825"/>
              <a:ext cx="959343" cy="1356491"/>
            </a:xfrm>
            <a:prstGeom prst="rect">
              <a:avLst/>
            </a:prstGeom>
          </p:spPr>
        </p:pic>
        <p:pic>
          <p:nvPicPr>
            <p:cNvPr id="28" name="Graphic 27">
              <a:extLst>
                <a:ext uri="{FF2B5EF4-FFF2-40B4-BE49-F238E27FC236}">
                  <a16:creationId xmlns:a16="http://schemas.microsoft.com/office/drawing/2014/main" id="{B2E97E28-CF1B-5AB5-8016-B2403918242C}"/>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865471" y="2779964"/>
              <a:ext cx="959343" cy="1356491"/>
            </a:xfrm>
            <a:prstGeom prst="rect">
              <a:avLst/>
            </a:prstGeom>
          </p:spPr>
        </p:pic>
        <p:pic>
          <p:nvPicPr>
            <p:cNvPr id="29" name="Graphic 28">
              <a:extLst>
                <a:ext uri="{FF2B5EF4-FFF2-40B4-BE49-F238E27FC236}">
                  <a16:creationId xmlns:a16="http://schemas.microsoft.com/office/drawing/2014/main" id="{65E25432-4503-8912-5CC7-906521AE4459}"/>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865471" y="3976647"/>
              <a:ext cx="959343" cy="1356491"/>
            </a:xfrm>
            <a:prstGeom prst="rect">
              <a:avLst/>
            </a:prstGeom>
          </p:spPr>
        </p:pic>
        <p:pic>
          <p:nvPicPr>
            <p:cNvPr id="31" name="Picture 30">
              <a:extLst>
                <a:ext uri="{FF2B5EF4-FFF2-40B4-BE49-F238E27FC236}">
                  <a16:creationId xmlns:a16="http://schemas.microsoft.com/office/drawing/2014/main" id="{F86A6EAA-8618-3162-0D40-248737546C0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972330" y="2058967"/>
              <a:ext cx="954899" cy="693893"/>
            </a:xfrm>
            <a:prstGeom prst="rect">
              <a:avLst/>
            </a:prstGeom>
          </p:spPr>
        </p:pic>
        <p:pic>
          <p:nvPicPr>
            <p:cNvPr id="33" name="Picture 32">
              <a:extLst>
                <a:ext uri="{FF2B5EF4-FFF2-40B4-BE49-F238E27FC236}">
                  <a16:creationId xmlns:a16="http://schemas.microsoft.com/office/drawing/2014/main" id="{98F804BC-E243-00FF-2D4B-367E7DF72248}"/>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883847" y="1813956"/>
              <a:ext cx="1428762" cy="1034066"/>
            </a:xfrm>
            <a:prstGeom prst="rect">
              <a:avLst/>
            </a:prstGeom>
          </p:spPr>
        </p:pic>
        <p:pic>
          <p:nvPicPr>
            <p:cNvPr id="35" name="Picture 34">
              <a:extLst>
                <a:ext uri="{FF2B5EF4-FFF2-40B4-BE49-F238E27FC236}">
                  <a16:creationId xmlns:a16="http://schemas.microsoft.com/office/drawing/2014/main" id="{F9DCD2C6-4A42-3163-8767-170EE30D09AF}"/>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9306836" y="2907287"/>
              <a:ext cx="1385506" cy="1127598"/>
            </a:xfrm>
            <a:prstGeom prst="rect">
              <a:avLst/>
            </a:prstGeom>
          </p:spPr>
        </p:pic>
        <p:sp>
          <p:nvSpPr>
            <p:cNvPr id="37" name="Rectangle 36">
              <a:extLst>
                <a:ext uri="{FF2B5EF4-FFF2-40B4-BE49-F238E27FC236}">
                  <a16:creationId xmlns:a16="http://schemas.microsoft.com/office/drawing/2014/main" id="{1169BAB6-6B12-D146-36F0-F5F1A75EC42B}"/>
                </a:ext>
              </a:extLst>
            </p:cNvPr>
            <p:cNvSpPr/>
            <p:nvPr/>
          </p:nvSpPr>
          <p:spPr>
            <a:xfrm>
              <a:off x="8809551" y="983045"/>
              <a:ext cx="1555768" cy="830997"/>
            </a:xfrm>
            <a:prstGeom prst="rect">
              <a:avLst/>
            </a:prstGeom>
            <a:noFill/>
          </p:spPr>
          <p:txBody>
            <a:bodyPr wrap="non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Hardware </a:t>
              </a:r>
            </a:p>
            <a:p>
              <a:pPr algn="ctr"/>
              <a:r>
                <a:rPr lang="en-US" sz="3600" b="1" dirty="0">
                  <a:ln w="0"/>
                  <a:effectLst>
                    <a:outerShdw blurRad="38100" dist="19050" dir="2700000" algn="tl" rotWithShape="0">
                      <a:schemeClr val="dk1">
                        <a:alpha val="40000"/>
                      </a:schemeClr>
                    </a:outerShdw>
                  </a:effectLst>
                </a:rPr>
                <a:t>Setups</a:t>
              </a:r>
            </a:p>
          </p:txBody>
        </p:sp>
        <p:sp>
          <p:nvSpPr>
            <p:cNvPr id="42" name="Arrow: Left-Right 41">
              <a:extLst>
                <a:ext uri="{FF2B5EF4-FFF2-40B4-BE49-F238E27FC236}">
                  <a16:creationId xmlns:a16="http://schemas.microsoft.com/office/drawing/2014/main" id="{53384653-696D-F0C7-0182-9070A293C6A5}"/>
                </a:ext>
              </a:extLst>
            </p:cNvPr>
            <p:cNvSpPr/>
            <p:nvPr/>
          </p:nvSpPr>
          <p:spPr>
            <a:xfrm rot="1422682">
              <a:off x="5403669" y="3905159"/>
              <a:ext cx="1607026" cy="596533"/>
            </a:xfrm>
            <a:prstGeom prst="lef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Run Job</a:t>
              </a:r>
            </a:p>
          </p:txBody>
        </p:sp>
        <p:sp>
          <p:nvSpPr>
            <p:cNvPr id="43" name="Arrow: Left-Right 42">
              <a:extLst>
                <a:ext uri="{FF2B5EF4-FFF2-40B4-BE49-F238E27FC236}">
                  <a16:creationId xmlns:a16="http://schemas.microsoft.com/office/drawing/2014/main" id="{E9312D84-C3F4-2CB6-D31D-B527D2C5AB0D}"/>
                </a:ext>
              </a:extLst>
            </p:cNvPr>
            <p:cNvSpPr/>
            <p:nvPr/>
          </p:nvSpPr>
          <p:spPr>
            <a:xfrm rot="19608616">
              <a:off x="5278148" y="2199924"/>
              <a:ext cx="1753643" cy="648105"/>
            </a:xfrm>
            <a:prstGeom prst="lef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Run Job</a:t>
              </a:r>
            </a:p>
          </p:txBody>
        </p:sp>
        <p:sp>
          <p:nvSpPr>
            <p:cNvPr id="45" name="Arrow: Left-Right 44">
              <a:extLst>
                <a:ext uri="{FF2B5EF4-FFF2-40B4-BE49-F238E27FC236}">
                  <a16:creationId xmlns:a16="http://schemas.microsoft.com/office/drawing/2014/main" id="{5B91B76D-1B3A-8C4D-E8DC-31F3287E42A3}"/>
                </a:ext>
              </a:extLst>
            </p:cNvPr>
            <p:cNvSpPr/>
            <p:nvPr/>
          </p:nvSpPr>
          <p:spPr>
            <a:xfrm>
              <a:off x="7592257" y="1962797"/>
              <a:ext cx="1569404" cy="739588"/>
            </a:xfrm>
            <a:prstGeom prst="lef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00" dirty="0"/>
                <a:t>HW Connect</a:t>
              </a:r>
            </a:p>
          </p:txBody>
        </p:sp>
        <p:sp>
          <p:nvSpPr>
            <p:cNvPr id="46" name="Arrow: Left-Right 45">
              <a:extLst>
                <a:ext uri="{FF2B5EF4-FFF2-40B4-BE49-F238E27FC236}">
                  <a16:creationId xmlns:a16="http://schemas.microsoft.com/office/drawing/2014/main" id="{A7E90E63-9539-66A0-3292-35C4F8EB6597}"/>
                </a:ext>
              </a:extLst>
            </p:cNvPr>
            <p:cNvSpPr/>
            <p:nvPr/>
          </p:nvSpPr>
          <p:spPr>
            <a:xfrm>
              <a:off x="7652188" y="3169042"/>
              <a:ext cx="1569404" cy="739588"/>
            </a:xfrm>
            <a:prstGeom prst="lef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00" dirty="0"/>
                <a:t>HW Connect</a:t>
              </a:r>
            </a:p>
          </p:txBody>
        </p:sp>
        <p:sp>
          <p:nvSpPr>
            <p:cNvPr id="3" name="Arrow: Left-Right 2">
              <a:extLst>
                <a:ext uri="{FF2B5EF4-FFF2-40B4-BE49-F238E27FC236}">
                  <a16:creationId xmlns:a16="http://schemas.microsoft.com/office/drawing/2014/main" id="{DE651B18-D260-5A6A-3940-58734E5E8E19}"/>
                </a:ext>
              </a:extLst>
            </p:cNvPr>
            <p:cNvSpPr/>
            <p:nvPr/>
          </p:nvSpPr>
          <p:spPr>
            <a:xfrm>
              <a:off x="7674368" y="4297708"/>
              <a:ext cx="1561754" cy="739588"/>
            </a:xfrm>
            <a:prstGeom prst="lef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00" dirty="0"/>
                <a:t>HW Connect</a:t>
              </a:r>
            </a:p>
          </p:txBody>
        </p:sp>
        <p:sp>
          <p:nvSpPr>
            <p:cNvPr id="8" name="Arrow: Left-Right 7">
              <a:extLst>
                <a:ext uri="{FF2B5EF4-FFF2-40B4-BE49-F238E27FC236}">
                  <a16:creationId xmlns:a16="http://schemas.microsoft.com/office/drawing/2014/main" id="{FBAE31DF-6480-580F-36B0-539B5F85A274}"/>
                </a:ext>
              </a:extLst>
            </p:cNvPr>
            <p:cNvSpPr/>
            <p:nvPr/>
          </p:nvSpPr>
          <p:spPr>
            <a:xfrm>
              <a:off x="5562224" y="3107161"/>
              <a:ext cx="1431164" cy="600378"/>
            </a:xfrm>
            <a:prstGeom prst="lef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Run Job</a:t>
              </a:r>
            </a:p>
          </p:txBody>
        </p:sp>
        <p:pic>
          <p:nvPicPr>
            <p:cNvPr id="10" name="Picture 9">
              <a:extLst>
                <a:ext uri="{FF2B5EF4-FFF2-40B4-BE49-F238E27FC236}">
                  <a16:creationId xmlns:a16="http://schemas.microsoft.com/office/drawing/2014/main" id="{D4634636-532D-EEA8-E68F-63083F6F8CE1}"/>
                </a:ext>
              </a:extLst>
            </p:cNvPr>
            <p:cNvPicPr>
              <a:picLocks noChangeAspect="1"/>
            </p:cNvPicPr>
            <p:nvPr/>
          </p:nvPicPr>
          <p:blipFill>
            <a:blip r:embed="rId14"/>
            <a:stretch>
              <a:fillRect/>
            </a:stretch>
          </p:blipFill>
          <p:spPr>
            <a:xfrm>
              <a:off x="9306836" y="4091145"/>
              <a:ext cx="1601374" cy="1077968"/>
            </a:xfrm>
            <a:prstGeom prst="rect">
              <a:avLst/>
            </a:prstGeom>
          </p:spPr>
        </p:pic>
        <p:sp>
          <p:nvSpPr>
            <p:cNvPr id="12" name="Rectangle 11">
              <a:extLst>
                <a:ext uri="{FF2B5EF4-FFF2-40B4-BE49-F238E27FC236}">
                  <a16:creationId xmlns:a16="http://schemas.microsoft.com/office/drawing/2014/main" id="{1F886F83-A1F4-ED09-A0E8-215D5BDFCA27}"/>
                </a:ext>
              </a:extLst>
            </p:cNvPr>
            <p:cNvSpPr/>
            <p:nvPr/>
          </p:nvSpPr>
          <p:spPr>
            <a:xfrm>
              <a:off x="6454298" y="983045"/>
              <a:ext cx="1569404" cy="830997"/>
            </a:xfrm>
            <a:prstGeom prst="rect">
              <a:avLst/>
            </a:prstGeom>
            <a:noFill/>
          </p:spPr>
          <p:txBody>
            <a:bodyPr wrap="squar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Jenkins</a:t>
              </a:r>
            </a:p>
            <a:p>
              <a:pPr algn="ctr"/>
              <a:r>
                <a:rPr lang="en-US" sz="3600" b="1" dirty="0">
                  <a:ln w="0"/>
                  <a:effectLst>
                    <a:outerShdw blurRad="38100" dist="19050" dir="2700000" algn="tl" rotWithShape="0">
                      <a:schemeClr val="dk1">
                        <a:alpha val="40000"/>
                      </a:schemeClr>
                    </a:outerShdw>
                  </a:effectLst>
                </a:rPr>
                <a:t>Agents</a:t>
              </a:r>
            </a:p>
          </p:txBody>
        </p:sp>
      </p:grpSp>
      <p:sp>
        <p:nvSpPr>
          <p:cNvPr id="13" name="Rectangle 12">
            <a:extLst>
              <a:ext uri="{FF2B5EF4-FFF2-40B4-BE49-F238E27FC236}">
                <a16:creationId xmlns:a16="http://schemas.microsoft.com/office/drawing/2014/main" id="{13E93CCD-BD04-BCB4-8B2D-BA25AF1D37B3}"/>
              </a:ext>
            </a:extLst>
          </p:cNvPr>
          <p:cNvSpPr/>
          <p:nvPr/>
        </p:nvSpPr>
        <p:spPr>
          <a:xfrm>
            <a:off x="6276665" y="3240677"/>
            <a:ext cx="2354106" cy="1246495"/>
          </a:xfrm>
          <a:prstGeom prst="rect">
            <a:avLst/>
          </a:prstGeom>
          <a:noFill/>
        </p:spPr>
        <p:txBody>
          <a:bodyPr wrap="squar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Jenkins </a:t>
            </a:r>
          </a:p>
          <a:p>
            <a:pPr algn="ctr"/>
            <a:r>
              <a:rPr lang="en-US" sz="3600" b="1" dirty="0">
                <a:ln w="0"/>
                <a:effectLst>
                  <a:outerShdw blurRad="38100" dist="19050" dir="2700000" algn="tl" rotWithShape="0">
                    <a:schemeClr val="dk1">
                      <a:alpha val="40000"/>
                    </a:schemeClr>
                  </a:outerShdw>
                </a:effectLst>
              </a:rPr>
              <a:t>Server</a:t>
            </a:r>
          </a:p>
        </p:txBody>
      </p:sp>
      <p:pic>
        <p:nvPicPr>
          <p:cNvPr id="20" name="Picture 19">
            <a:extLst>
              <a:ext uri="{FF2B5EF4-FFF2-40B4-BE49-F238E27FC236}">
                <a16:creationId xmlns:a16="http://schemas.microsoft.com/office/drawing/2014/main" id="{AE671248-529A-0976-6B94-F629A676FC6C}"/>
              </a:ext>
            </a:extLst>
          </p:cNvPr>
          <p:cNvPicPr>
            <a:picLocks noChangeAspect="1"/>
          </p:cNvPicPr>
          <p:nvPr/>
        </p:nvPicPr>
        <p:blipFill>
          <a:blip r:embed="rId15"/>
          <a:stretch>
            <a:fillRect/>
          </a:stretch>
        </p:blipFill>
        <p:spPr>
          <a:xfrm>
            <a:off x="2146706" y="7834236"/>
            <a:ext cx="1357106" cy="1191732"/>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2" name="Picture 21">
            <a:extLst>
              <a:ext uri="{FF2B5EF4-FFF2-40B4-BE49-F238E27FC236}">
                <a16:creationId xmlns:a16="http://schemas.microsoft.com/office/drawing/2014/main" id="{0ED92882-642F-2716-A6EF-DDBC250C981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29920" y="4653229"/>
            <a:ext cx="1228776" cy="1894364"/>
          </a:xfrm>
          <a:prstGeom prst="rect">
            <a:avLst/>
          </a:prstGeom>
        </p:spPr>
      </p:pic>
      <p:sp>
        <p:nvSpPr>
          <p:cNvPr id="23" name="Rectangle 22">
            <a:extLst>
              <a:ext uri="{FF2B5EF4-FFF2-40B4-BE49-F238E27FC236}">
                <a16:creationId xmlns:a16="http://schemas.microsoft.com/office/drawing/2014/main" id="{44E7AF50-6137-2F80-B6DA-F7A34C9F2CA5}"/>
              </a:ext>
            </a:extLst>
          </p:cNvPr>
          <p:cNvSpPr/>
          <p:nvPr/>
        </p:nvSpPr>
        <p:spPr>
          <a:xfrm>
            <a:off x="1640246" y="3496220"/>
            <a:ext cx="2354106" cy="1246495"/>
          </a:xfrm>
          <a:prstGeom prst="rect">
            <a:avLst/>
          </a:prstGeom>
          <a:noFill/>
        </p:spPr>
        <p:txBody>
          <a:bodyPr wrap="squar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Build </a:t>
            </a:r>
          </a:p>
          <a:p>
            <a:pPr algn="ctr"/>
            <a:r>
              <a:rPr lang="en-US" sz="3600" b="1" dirty="0">
                <a:ln w="0"/>
                <a:effectLst>
                  <a:outerShdw blurRad="38100" dist="19050" dir="2700000" algn="tl" rotWithShape="0">
                    <a:schemeClr val="dk1">
                      <a:alpha val="40000"/>
                    </a:schemeClr>
                  </a:outerShdw>
                </a:effectLst>
              </a:rPr>
              <a:t>Servers</a:t>
            </a:r>
          </a:p>
        </p:txBody>
      </p:sp>
      <p:pic>
        <p:nvPicPr>
          <p:cNvPr id="30" name="Picture 29" descr="A green logo with a crown and ripples&#10;&#10;Description automatically generated">
            <a:extLst>
              <a:ext uri="{FF2B5EF4-FFF2-40B4-BE49-F238E27FC236}">
                <a16:creationId xmlns:a16="http://schemas.microsoft.com/office/drawing/2014/main" id="{7FCAFB42-7F77-07A8-9FDE-9C8BEDB254E6}"/>
              </a:ext>
            </a:extLst>
          </p:cNvPr>
          <p:cNvPicPr>
            <a:picLocks noChangeAspect="1"/>
          </p:cNvPicPr>
          <p:nvPr/>
        </p:nvPicPr>
        <p:blipFill>
          <a:blip r:embed="rId16"/>
          <a:stretch>
            <a:fillRect/>
          </a:stretch>
        </p:blipFill>
        <p:spPr>
          <a:xfrm>
            <a:off x="4504642" y="4816736"/>
            <a:ext cx="1439015" cy="1377782"/>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sp>
        <p:nvSpPr>
          <p:cNvPr id="32" name="Arrow: Right 31">
            <a:extLst>
              <a:ext uri="{FF2B5EF4-FFF2-40B4-BE49-F238E27FC236}">
                <a16:creationId xmlns:a16="http://schemas.microsoft.com/office/drawing/2014/main" id="{0D445963-DD8C-1DF7-42DD-A0ECE04718AA}"/>
              </a:ext>
            </a:extLst>
          </p:cNvPr>
          <p:cNvSpPr/>
          <p:nvPr/>
        </p:nvSpPr>
        <p:spPr>
          <a:xfrm>
            <a:off x="5909118" y="5140572"/>
            <a:ext cx="1075488" cy="891948"/>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50" dirty="0"/>
          </a:p>
        </p:txBody>
      </p:sp>
      <p:sp>
        <p:nvSpPr>
          <p:cNvPr id="34" name="Arrow: Right 33">
            <a:extLst>
              <a:ext uri="{FF2B5EF4-FFF2-40B4-BE49-F238E27FC236}">
                <a16:creationId xmlns:a16="http://schemas.microsoft.com/office/drawing/2014/main" id="{30E9D567-31AC-39A8-AE07-22C521A512B1}"/>
              </a:ext>
            </a:extLst>
          </p:cNvPr>
          <p:cNvSpPr/>
          <p:nvPr/>
        </p:nvSpPr>
        <p:spPr>
          <a:xfrm>
            <a:off x="3538541" y="5140572"/>
            <a:ext cx="1075488" cy="891948"/>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50" dirty="0"/>
          </a:p>
        </p:txBody>
      </p:sp>
      <p:pic>
        <p:nvPicPr>
          <p:cNvPr id="24" name="Picture 2" descr="Pytest — What is it?. Pytest is a testing framework that… | by Asmiry  Sanchez | Medium">
            <a:extLst>
              <a:ext uri="{FF2B5EF4-FFF2-40B4-BE49-F238E27FC236}">
                <a16:creationId xmlns:a16="http://schemas.microsoft.com/office/drawing/2014/main" id="{CAE0F635-8BAD-B39B-FF65-8E25F56A548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7587858" y="7259176"/>
            <a:ext cx="2055672" cy="9524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logo of a python&#10;&#10;Description automatically generated">
            <a:extLst>
              <a:ext uri="{FF2B5EF4-FFF2-40B4-BE49-F238E27FC236}">
                <a16:creationId xmlns:a16="http://schemas.microsoft.com/office/drawing/2014/main" id="{36B675EB-8ABD-11A2-8737-499201AA0627}"/>
              </a:ext>
            </a:extLst>
          </p:cNvPr>
          <p:cNvPicPr>
            <a:picLocks noChangeAspect="1"/>
          </p:cNvPicPr>
          <p:nvPr/>
        </p:nvPicPr>
        <p:blipFill>
          <a:blip r:embed="rId18"/>
          <a:stretch>
            <a:fillRect/>
          </a:stretch>
        </p:blipFill>
        <p:spPr>
          <a:xfrm>
            <a:off x="6563635" y="7260631"/>
            <a:ext cx="984017" cy="915695"/>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spTree>
    <p:extLst>
      <p:ext uri="{BB962C8B-B14F-4D97-AF65-F5344CB8AC3E}">
        <p14:creationId xmlns:p14="http://schemas.microsoft.com/office/powerpoint/2010/main" val="326131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9" grpId="0" animBg="1"/>
      <p:bldP spid="13" grpId="0"/>
      <p:bldP spid="23" grpId="0"/>
      <p:bldP spid="32"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B2ABF-B7F1-172F-C9B2-1BBE5F46123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1355127-B8AE-085E-6F74-59505681E0D0}"/>
              </a:ext>
            </a:extLst>
          </p:cNvPr>
          <p:cNvSpPr/>
          <p:nvPr/>
        </p:nvSpPr>
        <p:spPr>
          <a:xfrm>
            <a:off x="6375242" y="1752860"/>
            <a:ext cx="10776858" cy="6646176"/>
          </a:xfrm>
          <a:prstGeom prst="rect">
            <a:avLst/>
          </a:prstGeom>
          <a:solidFill>
            <a:schemeClr val="tx2">
              <a:lumMod val="10000"/>
              <a:lumOff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Date Placeholder 5">
            <a:extLst>
              <a:ext uri="{FF2B5EF4-FFF2-40B4-BE49-F238E27FC236}">
                <a16:creationId xmlns:a16="http://schemas.microsoft.com/office/drawing/2014/main" id="{39A04BD7-FBE4-ADD2-E6D4-16D0D1B147E5}"/>
              </a:ext>
            </a:extLst>
          </p:cNvPr>
          <p:cNvSpPr>
            <a:spLocks noGrp="1"/>
          </p:cNvSpPr>
          <p:nvPr>
            <p:ph type="dt" sz="half" idx="10"/>
          </p:nvPr>
        </p:nvSpPr>
        <p:spPr>
          <a:xfrm>
            <a:off x="108855" y="9734875"/>
            <a:ext cx="1714500" cy="547688"/>
          </a:xfrm>
          <a:prstGeom prst="rect">
            <a:avLst/>
          </a:prstGeom>
        </p:spPr>
        <p:txBody>
          <a:bodyPr vert="horz" lIns="0" tIns="0" rIns="0" bIns="0" rtlCol="0" anchor="ctr" anchorCtr="0"/>
          <a:lstStyle>
            <a:defPPr>
              <a:defRPr lang="en-US"/>
            </a:defPPr>
            <a:lvl1pPr marL="0" algn="l" defTabSz="1371600" rtl="0" eaLnBrk="1" latinLnBrk="0" hangingPunct="1">
              <a:defRPr lang="en-US" sz="1500" i="1" kern="1200" smtClean="0">
                <a:solidFill>
                  <a:srgbClr val="000000"/>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fld id="{EB569C5E-676C-497C-8D48-04E49791A813}" type="datetime3">
              <a:rPr lang="en-US" sz="1800" i="0">
                <a:solidFill>
                  <a:srgbClr val="555659"/>
                </a:solidFill>
              </a:rPr>
              <a:t>1 February 2025</a:t>
            </a:fld>
            <a:endParaRPr lang="en-US" dirty="0"/>
          </a:p>
        </p:txBody>
      </p:sp>
      <p:sp>
        <p:nvSpPr>
          <p:cNvPr id="7" name="Slide Number Placeholder 17">
            <a:extLst>
              <a:ext uri="{FF2B5EF4-FFF2-40B4-BE49-F238E27FC236}">
                <a16:creationId xmlns:a16="http://schemas.microsoft.com/office/drawing/2014/main" id="{681FDF37-F3B6-19C7-6E8D-9A51917B8BF6}"/>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8</a:t>
            </a:fld>
            <a:endParaRPr lang="en-US" dirty="0"/>
          </a:p>
        </p:txBody>
      </p:sp>
      <p:pic>
        <p:nvPicPr>
          <p:cNvPr id="16" name="Picture 15">
            <a:extLst>
              <a:ext uri="{FF2B5EF4-FFF2-40B4-BE49-F238E27FC236}">
                <a16:creationId xmlns:a16="http://schemas.microsoft.com/office/drawing/2014/main" id="{61365529-2573-57D4-B322-73081086367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08656" y="4552322"/>
            <a:ext cx="1228776" cy="1894364"/>
          </a:xfrm>
          <a:prstGeom prst="rect">
            <a:avLst/>
          </a:prstGeom>
        </p:spPr>
      </p:pic>
      <p:sp>
        <p:nvSpPr>
          <p:cNvPr id="39" name="Arrow: Right 38">
            <a:extLst>
              <a:ext uri="{FF2B5EF4-FFF2-40B4-BE49-F238E27FC236}">
                <a16:creationId xmlns:a16="http://schemas.microsoft.com/office/drawing/2014/main" id="{3183E77A-1672-6DF5-EA82-7AF06DB1F76E}"/>
              </a:ext>
            </a:extLst>
          </p:cNvPr>
          <p:cNvSpPr/>
          <p:nvPr/>
        </p:nvSpPr>
        <p:spPr>
          <a:xfrm rot="16200000">
            <a:off x="2126249" y="6409832"/>
            <a:ext cx="1304421" cy="1450703"/>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Pushes  PRs</a:t>
            </a:r>
            <a:endParaRPr lang="en-US" sz="3200" dirty="0"/>
          </a:p>
        </p:txBody>
      </p:sp>
      <p:grpSp>
        <p:nvGrpSpPr>
          <p:cNvPr id="17" name="Group 16">
            <a:extLst>
              <a:ext uri="{FF2B5EF4-FFF2-40B4-BE49-F238E27FC236}">
                <a16:creationId xmlns:a16="http://schemas.microsoft.com/office/drawing/2014/main" id="{A29B796D-3CAC-0AD5-7F57-17C7AB19C309}"/>
              </a:ext>
            </a:extLst>
          </p:cNvPr>
          <p:cNvGrpSpPr/>
          <p:nvPr/>
        </p:nvGrpSpPr>
        <p:grpSpPr>
          <a:xfrm>
            <a:off x="7956979" y="1752860"/>
            <a:ext cx="9051692" cy="6525140"/>
            <a:chOff x="5278148" y="983045"/>
            <a:chExt cx="6034461" cy="4350093"/>
          </a:xfrm>
        </p:grpSpPr>
        <p:pic>
          <p:nvPicPr>
            <p:cNvPr id="27" name="Graphic 26">
              <a:extLst>
                <a:ext uri="{FF2B5EF4-FFF2-40B4-BE49-F238E27FC236}">
                  <a16:creationId xmlns:a16="http://schemas.microsoft.com/office/drawing/2014/main" id="{612B0539-69C3-C402-87C5-7D9230B760A0}"/>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793871" y="1618825"/>
              <a:ext cx="959343" cy="1356491"/>
            </a:xfrm>
            <a:prstGeom prst="rect">
              <a:avLst/>
            </a:prstGeom>
          </p:spPr>
        </p:pic>
        <p:pic>
          <p:nvPicPr>
            <p:cNvPr id="28" name="Graphic 27">
              <a:extLst>
                <a:ext uri="{FF2B5EF4-FFF2-40B4-BE49-F238E27FC236}">
                  <a16:creationId xmlns:a16="http://schemas.microsoft.com/office/drawing/2014/main" id="{A079A9D6-52F1-287D-275C-1D52CD5FD0FF}"/>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865471" y="2779964"/>
              <a:ext cx="959343" cy="1356491"/>
            </a:xfrm>
            <a:prstGeom prst="rect">
              <a:avLst/>
            </a:prstGeom>
          </p:spPr>
        </p:pic>
        <p:pic>
          <p:nvPicPr>
            <p:cNvPr id="29" name="Graphic 28">
              <a:extLst>
                <a:ext uri="{FF2B5EF4-FFF2-40B4-BE49-F238E27FC236}">
                  <a16:creationId xmlns:a16="http://schemas.microsoft.com/office/drawing/2014/main" id="{E199388F-EFD4-2DC8-0AF7-4CB5C4A23E46}"/>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865471" y="3976647"/>
              <a:ext cx="959343" cy="1356491"/>
            </a:xfrm>
            <a:prstGeom prst="rect">
              <a:avLst/>
            </a:prstGeom>
          </p:spPr>
        </p:pic>
        <p:pic>
          <p:nvPicPr>
            <p:cNvPr id="31" name="Picture 30">
              <a:extLst>
                <a:ext uri="{FF2B5EF4-FFF2-40B4-BE49-F238E27FC236}">
                  <a16:creationId xmlns:a16="http://schemas.microsoft.com/office/drawing/2014/main" id="{F16DBC0B-5128-03F6-0D07-B3FFD4FDBD4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972330" y="2058967"/>
              <a:ext cx="954899" cy="693893"/>
            </a:xfrm>
            <a:prstGeom prst="rect">
              <a:avLst/>
            </a:prstGeom>
          </p:spPr>
        </p:pic>
        <p:pic>
          <p:nvPicPr>
            <p:cNvPr id="33" name="Picture 32">
              <a:extLst>
                <a:ext uri="{FF2B5EF4-FFF2-40B4-BE49-F238E27FC236}">
                  <a16:creationId xmlns:a16="http://schemas.microsoft.com/office/drawing/2014/main" id="{60CEE9F9-0852-2282-4CB7-EFA3E3FB760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883847" y="1813956"/>
              <a:ext cx="1428762" cy="1034066"/>
            </a:xfrm>
            <a:prstGeom prst="rect">
              <a:avLst/>
            </a:prstGeom>
          </p:spPr>
        </p:pic>
        <p:pic>
          <p:nvPicPr>
            <p:cNvPr id="35" name="Picture 34">
              <a:extLst>
                <a:ext uri="{FF2B5EF4-FFF2-40B4-BE49-F238E27FC236}">
                  <a16:creationId xmlns:a16="http://schemas.microsoft.com/office/drawing/2014/main" id="{645D8A07-96E7-155E-7D99-9789416F1EBE}"/>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9306836" y="2907287"/>
              <a:ext cx="1385506" cy="1127598"/>
            </a:xfrm>
            <a:prstGeom prst="rect">
              <a:avLst/>
            </a:prstGeom>
          </p:spPr>
        </p:pic>
        <p:sp>
          <p:nvSpPr>
            <p:cNvPr id="37" name="Rectangle 36">
              <a:extLst>
                <a:ext uri="{FF2B5EF4-FFF2-40B4-BE49-F238E27FC236}">
                  <a16:creationId xmlns:a16="http://schemas.microsoft.com/office/drawing/2014/main" id="{63CD9E32-1043-8E36-ED69-65E7CB38FB43}"/>
                </a:ext>
              </a:extLst>
            </p:cNvPr>
            <p:cNvSpPr/>
            <p:nvPr/>
          </p:nvSpPr>
          <p:spPr>
            <a:xfrm>
              <a:off x="8809551" y="983045"/>
              <a:ext cx="1555768" cy="830997"/>
            </a:xfrm>
            <a:prstGeom prst="rect">
              <a:avLst/>
            </a:prstGeom>
            <a:noFill/>
          </p:spPr>
          <p:txBody>
            <a:bodyPr wrap="non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Hardware </a:t>
              </a:r>
            </a:p>
            <a:p>
              <a:pPr algn="ctr"/>
              <a:r>
                <a:rPr lang="en-US" sz="3600" b="1" dirty="0">
                  <a:ln w="0"/>
                  <a:effectLst>
                    <a:outerShdw blurRad="38100" dist="19050" dir="2700000" algn="tl" rotWithShape="0">
                      <a:schemeClr val="dk1">
                        <a:alpha val="40000"/>
                      </a:schemeClr>
                    </a:outerShdw>
                  </a:effectLst>
                </a:rPr>
                <a:t>Setups</a:t>
              </a:r>
            </a:p>
          </p:txBody>
        </p:sp>
        <p:sp>
          <p:nvSpPr>
            <p:cNvPr id="42" name="Arrow: Left-Right 41">
              <a:extLst>
                <a:ext uri="{FF2B5EF4-FFF2-40B4-BE49-F238E27FC236}">
                  <a16:creationId xmlns:a16="http://schemas.microsoft.com/office/drawing/2014/main" id="{050E8FC7-2912-3EC8-89AC-E7C8BA88B16B}"/>
                </a:ext>
              </a:extLst>
            </p:cNvPr>
            <p:cNvSpPr/>
            <p:nvPr/>
          </p:nvSpPr>
          <p:spPr>
            <a:xfrm rot="1422682">
              <a:off x="5403669" y="3905159"/>
              <a:ext cx="1607026" cy="596533"/>
            </a:xfrm>
            <a:prstGeom prst="lef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Run Job</a:t>
              </a:r>
            </a:p>
          </p:txBody>
        </p:sp>
        <p:sp>
          <p:nvSpPr>
            <p:cNvPr id="43" name="Arrow: Left-Right 42">
              <a:extLst>
                <a:ext uri="{FF2B5EF4-FFF2-40B4-BE49-F238E27FC236}">
                  <a16:creationId xmlns:a16="http://schemas.microsoft.com/office/drawing/2014/main" id="{67E17514-1517-A5CD-5524-BC9A72C93427}"/>
                </a:ext>
              </a:extLst>
            </p:cNvPr>
            <p:cNvSpPr/>
            <p:nvPr/>
          </p:nvSpPr>
          <p:spPr>
            <a:xfrm rot="19608616">
              <a:off x="5278148" y="2199924"/>
              <a:ext cx="1753643" cy="648105"/>
            </a:xfrm>
            <a:prstGeom prst="lef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Run Job</a:t>
              </a:r>
            </a:p>
          </p:txBody>
        </p:sp>
        <p:sp>
          <p:nvSpPr>
            <p:cNvPr id="45" name="Arrow: Left-Right 44">
              <a:extLst>
                <a:ext uri="{FF2B5EF4-FFF2-40B4-BE49-F238E27FC236}">
                  <a16:creationId xmlns:a16="http://schemas.microsoft.com/office/drawing/2014/main" id="{2404DEA3-38BB-21D7-E774-0A91083F300A}"/>
                </a:ext>
              </a:extLst>
            </p:cNvPr>
            <p:cNvSpPr/>
            <p:nvPr/>
          </p:nvSpPr>
          <p:spPr>
            <a:xfrm>
              <a:off x="7592257" y="1962797"/>
              <a:ext cx="1569404" cy="739588"/>
            </a:xfrm>
            <a:prstGeom prst="lef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00" dirty="0"/>
                <a:t>HW Connect</a:t>
              </a:r>
            </a:p>
          </p:txBody>
        </p:sp>
        <p:sp>
          <p:nvSpPr>
            <p:cNvPr id="46" name="Arrow: Left-Right 45">
              <a:extLst>
                <a:ext uri="{FF2B5EF4-FFF2-40B4-BE49-F238E27FC236}">
                  <a16:creationId xmlns:a16="http://schemas.microsoft.com/office/drawing/2014/main" id="{CACD006D-E44A-0DDD-EADE-B17A9076FE7B}"/>
                </a:ext>
              </a:extLst>
            </p:cNvPr>
            <p:cNvSpPr/>
            <p:nvPr/>
          </p:nvSpPr>
          <p:spPr>
            <a:xfrm>
              <a:off x="7652188" y="3169042"/>
              <a:ext cx="1569404" cy="739588"/>
            </a:xfrm>
            <a:prstGeom prst="lef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00" dirty="0"/>
                <a:t>HW Connect</a:t>
              </a:r>
            </a:p>
          </p:txBody>
        </p:sp>
        <p:sp>
          <p:nvSpPr>
            <p:cNvPr id="3" name="Arrow: Left-Right 2">
              <a:extLst>
                <a:ext uri="{FF2B5EF4-FFF2-40B4-BE49-F238E27FC236}">
                  <a16:creationId xmlns:a16="http://schemas.microsoft.com/office/drawing/2014/main" id="{B6B6EEEE-2166-5FA0-44E5-8917131FA370}"/>
                </a:ext>
              </a:extLst>
            </p:cNvPr>
            <p:cNvSpPr/>
            <p:nvPr/>
          </p:nvSpPr>
          <p:spPr>
            <a:xfrm>
              <a:off x="7674368" y="4297708"/>
              <a:ext cx="1561754" cy="739588"/>
            </a:xfrm>
            <a:prstGeom prst="lef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00" dirty="0"/>
                <a:t>HW Connect</a:t>
              </a:r>
            </a:p>
          </p:txBody>
        </p:sp>
        <p:sp>
          <p:nvSpPr>
            <p:cNvPr id="8" name="Arrow: Left-Right 7">
              <a:extLst>
                <a:ext uri="{FF2B5EF4-FFF2-40B4-BE49-F238E27FC236}">
                  <a16:creationId xmlns:a16="http://schemas.microsoft.com/office/drawing/2014/main" id="{2B586AD7-C71E-DFE1-208F-0AA3DB3D9E2A}"/>
                </a:ext>
              </a:extLst>
            </p:cNvPr>
            <p:cNvSpPr/>
            <p:nvPr/>
          </p:nvSpPr>
          <p:spPr>
            <a:xfrm>
              <a:off x="5562224" y="3107161"/>
              <a:ext cx="1431164" cy="600378"/>
            </a:xfrm>
            <a:prstGeom prst="lef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Run Job</a:t>
              </a:r>
            </a:p>
          </p:txBody>
        </p:sp>
        <p:pic>
          <p:nvPicPr>
            <p:cNvPr id="10" name="Picture 9">
              <a:extLst>
                <a:ext uri="{FF2B5EF4-FFF2-40B4-BE49-F238E27FC236}">
                  <a16:creationId xmlns:a16="http://schemas.microsoft.com/office/drawing/2014/main" id="{3E66C510-9011-E7D8-90AB-212D85DAC658}"/>
                </a:ext>
              </a:extLst>
            </p:cNvPr>
            <p:cNvPicPr>
              <a:picLocks noChangeAspect="1"/>
            </p:cNvPicPr>
            <p:nvPr/>
          </p:nvPicPr>
          <p:blipFill>
            <a:blip r:embed="rId14"/>
            <a:stretch>
              <a:fillRect/>
            </a:stretch>
          </p:blipFill>
          <p:spPr>
            <a:xfrm>
              <a:off x="9306836" y="4091145"/>
              <a:ext cx="1601374" cy="1077968"/>
            </a:xfrm>
            <a:prstGeom prst="rect">
              <a:avLst/>
            </a:prstGeom>
          </p:spPr>
        </p:pic>
        <p:sp>
          <p:nvSpPr>
            <p:cNvPr id="12" name="Rectangle 11">
              <a:extLst>
                <a:ext uri="{FF2B5EF4-FFF2-40B4-BE49-F238E27FC236}">
                  <a16:creationId xmlns:a16="http://schemas.microsoft.com/office/drawing/2014/main" id="{33DFE251-3F53-E831-576D-59F1427C57DE}"/>
                </a:ext>
              </a:extLst>
            </p:cNvPr>
            <p:cNvSpPr/>
            <p:nvPr/>
          </p:nvSpPr>
          <p:spPr>
            <a:xfrm>
              <a:off x="6454298" y="983045"/>
              <a:ext cx="1569404" cy="830997"/>
            </a:xfrm>
            <a:prstGeom prst="rect">
              <a:avLst/>
            </a:prstGeom>
            <a:noFill/>
          </p:spPr>
          <p:txBody>
            <a:bodyPr wrap="squar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Jenkins</a:t>
              </a:r>
            </a:p>
            <a:p>
              <a:pPr algn="ctr"/>
              <a:r>
                <a:rPr lang="en-US" sz="3600" b="1" dirty="0">
                  <a:ln w="0"/>
                  <a:effectLst>
                    <a:outerShdw blurRad="38100" dist="19050" dir="2700000" algn="tl" rotWithShape="0">
                      <a:schemeClr val="dk1">
                        <a:alpha val="40000"/>
                      </a:schemeClr>
                    </a:outerShdw>
                  </a:effectLst>
                </a:rPr>
                <a:t>Agents</a:t>
              </a:r>
            </a:p>
          </p:txBody>
        </p:sp>
      </p:grpSp>
      <p:sp>
        <p:nvSpPr>
          <p:cNvPr id="13" name="Rectangle 12">
            <a:extLst>
              <a:ext uri="{FF2B5EF4-FFF2-40B4-BE49-F238E27FC236}">
                <a16:creationId xmlns:a16="http://schemas.microsoft.com/office/drawing/2014/main" id="{D24A7657-F09E-5E54-5B4D-ECC3939D22C4}"/>
              </a:ext>
            </a:extLst>
          </p:cNvPr>
          <p:cNvSpPr/>
          <p:nvPr/>
        </p:nvSpPr>
        <p:spPr>
          <a:xfrm>
            <a:off x="6276665" y="3240677"/>
            <a:ext cx="2354106" cy="1246495"/>
          </a:xfrm>
          <a:prstGeom prst="rect">
            <a:avLst/>
          </a:prstGeom>
          <a:noFill/>
        </p:spPr>
        <p:txBody>
          <a:bodyPr wrap="squar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Jenkins </a:t>
            </a:r>
          </a:p>
          <a:p>
            <a:pPr algn="ctr"/>
            <a:r>
              <a:rPr lang="en-US" sz="3600" b="1" dirty="0">
                <a:ln w="0"/>
                <a:effectLst>
                  <a:outerShdw blurRad="38100" dist="19050" dir="2700000" algn="tl" rotWithShape="0">
                    <a:schemeClr val="dk1">
                      <a:alpha val="40000"/>
                    </a:schemeClr>
                  </a:outerShdw>
                </a:effectLst>
              </a:rPr>
              <a:t>Server</a:t>
            </a:r>
          </a:p>
        </p:txBody>
      </p:sp>
      <p:pic>
        <p:nvPicPr>
          <p:cNvPr id="20" name="Picture 19">
            <a:extLst>
              <a:ext uri="{FF2B5EF4-FFF2-40B4-BE49-F238E27FC236}">
                <a16:creationId xmlns:a16="http://schemas.microsoft.com/office/drawing/2014/main" id="{1CF9A0B3-A1F4-1BED-D882-217DAB02DC3D}"/>
              </a:ext>
            </a:extLst>
          </p:cNvPr>
          <p:cNvPicPr>
            <a:picLocks noChangeAspect="1"/>
          </p:cNvPicPr>
          <p:nvPr/>
        </p:nvPicPr>
        <p:blipFill>
          <a:blip r:embed="rId15"/>
          <a:stretch>
            <a:fillRect/>
          </a:stretch>
        </p:blipFill>
        <p:spPr>
          <a:xfrm>
            <a:off x="2146706" y="7834236"/>
            <a:ext cx="1357106" cy="1191732"/>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2" name="Picture 21">
            <a:extLst>
              <a:ext uri="{FF2B5EF4-FFF2-40B4-BE49-F238E27FC236}">
                <a16:creationId xmlns:a16="http://schemas.microsoft.com/office/drawing/2014/main" id="{BA571F44-1C18-84DF-8CF8-1010CF80C6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29920" y="4653229"/>
            <a:ext cx="1228776" cy="1894364"/>
          </a:xfrm>
          <a:prstGeom prst="rect">
            <a:avLst/>
          </a:prstGeom>
        </p:spPr>
      </p:pic>
      <p:sp>
        <p:nvSpPr>
          <p:cNvPr id="23" name="Rectangle 22">
            <a:extLst>
              <a:ext uri="{FF2B5EF4-FFF2-40B4-BE49-F238E27FC236}">
                <a16:creationId xmlns:a16="http://schemas.microsoft.com/office/drawing/2014/main" id="{0211F98D-6BE8-01F1-7B0D-E8152E4A9F12}"/>
              </a:ext>
            </a:extLst>
          </p:cNvPr>
          <p:cNvSpPr/>
          <p:nvPr/>
        </p:nvSpPr>
        <p:spPr>
          <a:xfrm>
            <a:off x="1640246" y="3496220"/>
            <a:ext cx="2354106" cy="1246495"/>
          </a:xfrm>
          <a:prstGeom prst="rect">
            <a:avLst/>
          </a:prstGeom>
          <a:noFill/>
        </p:spPr>
        <p:txBody>
          <a:bodyPr wrap="squar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Build </a:t>
            </a:r>
          </a:p>
          <a:p>
            <a:pPr algn="ctr"/>
            <a:r>
              <a:rPr lang="en-US" sz="3600" b="1" dirty="0">
                <a:ln w="0"/>
                <a:effectLst>
                  <a:outerShdw blurRad="38100" dist="19050" dir="2700000" algn="tl" rotWithShape="0">
                    <a:schemeClr val="dk1">
                      <a:alpha val="40000"/>
                    </a:schemeClr>
                  </a:outerShdw>
                </a:effectLst>
              </a:rPr>
              <a:t>Servers</a:t>
            </a:r>
          </a:p>
        </p:txBody>
      </p:sp>
      <p:pic>
        <p:nvPicPr>
          <p:cNvPr id="30" name="Picture 29" descr="A green logo with a crown and ripples&#10;&#10;Description automatically generated">
            <a:extLst>
              <a:ext uri="{FF2B5EF4-FFF2-40B4-BE49-F238E27FC236}">
                <a16:creationId xmlns:a16="http://schemas.microsoft.com/office/drawing/2014/main" id="{25321920-74ED-D8F2-89DA-89307027C6E8}"/>
              </a:ext>
            </a:extLst>
          </p:cNvPr>
          <p:cNvPicPr>
            <a:picLocks noChangeAspect="1"/>
          </p:cNvPicPr>
          <p:nvPr/>
        </p:nvPicPr>
        <p:blipFill>
          <a:blip r:embed="rId16"/>
          <a:stretch>
            <a:fillRect/>
          </a:stretch>
        </p:blipFill>
        <p:spPr>
          <a:xfrm>
            <a:off x="4504642" y="4816736"/>
            <a:ext cx="1439015" cy="1377782"/>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sp>
        <p:nvSpPr>
          <p:cNvPr id="32" name="Arrow: Right 31">
            <a:extLst>
              <a:ext uri="{FF2B5EF4-FFF2-40B4-BE49-F238E27FC236}">
                <a16:creationId xmlns:a16="http://schemas.microsoft.com/office/drawing/2014/main" id="{45F664DB-F49B-E6D6-DDBA-F06430503F0D}"/>
              </a:ext>
            </a:extLst>
          </p:cNvPr>
          <p:cNvSpPr/>
          <p:nvPr/>
        </p:nvSpPr>
        <p:spPr>
          <a:xfrm>
            <a:off x="5909118" y="5140572"/>
            <a:ext cx="1075488" cy="891948"/>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50" dirty="0"/>
          </a:p>
        </p:txBody>
      </p:sp>
      <p:sp>
        <p:nvSpPr>
          <p:cNvPr id="34" name="Arrow: Right 33">
            <a:extLst>
              <a:ext uri="{FF2B5EF4-FFF2-40B4-BE49-F238E27FC236}">
                <a16:creationId xmlns:a16="http://schemas.microsoft.com/office/drawing/2014/main" id="{FE9AD0D5-717E-5540-F367-8597E2B207EF}"/>
              </a:ext>
            </a:extLst>
          </p:cNvPr>
          <p:cNvSpPr/>
          <p:nvPr/>
        </p:nvSpPr>
        <p:spPr>
          <a:xfrm>
            <a:off x="3538541" y="5140572"/>
            <a:ext cx="1075488" cy="891948"/>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50" dirty="0"/>
          </a:p>
        </p:txBody>
      </p:sp>
      <p:pic>
        <p:nvPicPr>
          <p:cNvPr id="24" name="Picture 2" descr="Pytest — What is it?. Pytest is a testing framework that… | by Asmiry  Sanchez | Medium">
            <a:extLst>
              <a:ext uri="{FF2B5EF4-FFF2-40B4-BE49-F238E27FC236}">
                <a16:creationId xmlns:a16="http://schemas.microsoft.com/office/drawing/2014/main" id="{C80EF4FA-5593-E5F5-E8FF-DFE0B07A14A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7587858" y="7259176"/>
            <a:ext cx="2055672" cy="9524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logo of a python&#10;&#10;Description automatically generated">
            <a:extLst>
              <a:ext uri="{FF2B5EF4-FFF2-40B4-BE49-F238E27FC236}">
                <a16:creationId xmlns:a16="http://schemas.microsoft.com/office/drawing/2014/main" id="{05243237-FAA7-EB14-8974-A3CBBFBD46AA}"/>
              </a:ext>
            </a:extLst>
          </p:cNvPr>
          <p:cNvPicPr>
            <a:picLocks noChangeAspect="1"/>
          </p:cNvPicPr>
          <p:nvPr/>
        </p:nvPicPr>
        <p:blipFill>
          <a:blip r:embed="rId18"/>
          <a:stretch>
            <a:fillRect/>
          </a:stretch>
        </p:blipFill>
        <p:spPr>
          <a:xfrm>
            <a:off x="6563635" y="7260631"/>
            <a:ext cx="984017" cy="915695"/>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sp>
        <p:nvSpPr>
          <p:cNvPr id="4" name="Rectangle 3">
            <a:extLst>
              <a:ext uri="{FF2B5EF4-FFF2-40B4-BE49-F238E27FC236}">
                <a16:creationId xmlns:a16="http://schemas.microsoft.com/office/drawing/2014/main" id="{07DC2B2B-14BF-ED92-E1BA-ABB95EA58EFB}"/>
              </a:ext>
            </a:extLst>
          </p:cNvPr>
          <p:cNvSpPr/>
          <p:nvPr/>
        </p:nvSpPr>
        <p:spPr>
          <a:xfrm>
            <a:off x="4255432" y="4550325"/>
            <a:ext cx="1898918" cy="1864686"/>
          </a:xfrm>
          <a:prstGeom prst="rect">
            <a:avLst/>
          </a:prstGeom>
          <a:no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Title 1">
            <a:extLst>
              <a:ext uri="{FF2B5EF4-FFF2-40B4-BE49-F238E27FC236}">
                <a16:creationId xmlns:a16="http://schemas.microsoft.com/office/drawing/2014/main" id="{8B547BA4-E2C4-53C8-DC1B-DD5F46707016}"/>
              </a:ext>
            </a:extLst>
          </p:cNvPr>
          <p:cNvSpPr txBox="1">
            <a:spLocks/>
          </p:cNvSpPr>
          <p:nvPr/>
        </p:nvSpPr>
        <p:spPr>
          <a:xfrm>
            <a:off x="1992569" y="-17961"/>
            <a:ext cx="15773400" cy="1680737"/>
          </a:xfrm>
          <a:prstGeom prst="rect">
            <a:avLst/>
          </a:prstGeom>
          <a:effectLst/>
        </p:spPr>
        <p:txBody>
          <a:bodyPr vert="horz" lIns="91440" tIns="45720" rIns="91440" bIns="45720" rtlCol="0" anchor="ctr">
            <a:normAutofit/>
          </a:bodyPr>
          <a:lstStyle>
            <a:lvl1pPr algn="ctr" defTabSz="6858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100">
                <a:latin typeface="Barlow" panose="00000500000000000000" pitchFamily="2" charset="0"/>
              </a:rPr>
              <a:t>Hardware Test Harness Topology</a:t>
            </a:r>
            <a:endParaRPr lang="en-US" sz="8100" dirty="0">
              <a:latin typeface="Barlow" panose="00000500000000000000" pitchFamily="2" charset="0"/>
            </a:endParaRPr>
          </a:p>
        </p:txBody>
      </p:sp>
    </p:spTree>
    <p:extLst>
      <p:ext uri="{BB962C8B-B14F-4D97-AF65-F5344CB8AC3E}">
        <p14:creationId xmlns:p14="http://schemas.microsoft.com/office/powerpoint/2010/main" val="27755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9" grpId="0" animBg="1"/>
      <p:bldP spid="13" grpId="0"/>
      <p:bldP spid="23" grpId="0"/>
      <p:bldP spid="32" grpId="0" animBg="1"/>
      <p:bldP spid="34"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8D43B-492C-7CC0-BB2F-9CE875D2245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EE1405D-82B8-3BFD-7CE4-9D3392857F66}"/>
              </a:ext>
            </a:extLst>
          </p:cNvPr>
          <p:cNvSpPr/>
          <p:nvPr/>
        </p:nvSpPr>
        <p:spPr>
          <a:xfrm>
            <a:off x="6375242" y="1752860"/>
            <a:ext cx="10776858" cy="6646176"/>
          </a:xfrm>
          <a:prstGeom prst="rect">
            <a:avLst/>
          </a:prstGeom>
          <a:solidFill>
            <a:schemeClr val="tx2">
              <a:lumMod val="10000"/>
              <a:lumOff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Date Placeholder 5">
            <a:extLst>
              <a:ext uri="{FF2B5EF4-FFF2-40B4-BE49-F238E27FC236}">
                <a16:creationId xmlns:a16="http://schemas.microsoft.com/office/drawing/2014/main" id="{A6FDF4DF-4187-28DB-B551-B2AABDB926B5}"/>
              </a:ext>
            </a:extLst>
          </p:cNvPr>
          <p:cNvSpPr>
            <a:spLocks noGrp="1"/>
          </p:cNvSpPr>
          <p:nvPr>
            <p:ph type="dt" sz="half" idx="10"/>
          </p:nvPr>
        </p:nvSpPr>
        <p:spPr>
          <a:xfrm>
            <a:off x="108855" y="9734875"/>
            <a:ext cx="1714500" cy="547688"/>
          </a:xfrm>
          <a:prstGeom prst="rect">
            <a:avLst/>
          </a:prstGeom>
        </p:spPr>
        <p:txBody>
          <a:bodyPr vert="horz" lIns="0" tIns="0" rIns="0" bIns="0" rtlCol="0" anchor="ctr" anchorCtr="0"/>
          <a:lstStyle>
            <a:defPPr>
              <a:defRPr lang="en-US"/>
            </a:defPPr>
            <a:lvl1pPr marL="0" algn="l" defTabSz="1371600" rtl="0" eaLnBrk="1" latinLnBrk="0" hangingPunct="1">
              <a:defRPr lang="en-US" sz="1500" i="1" kern="1200" smtClean="0">
                <a:solidFill>
                  <a:srgbClr val="000000"/>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fld id="{EB569C5E-676C-497C-8D48-04E49791A813}" type="datetime3">
              <a:rPr lang="en-US" sz="1800" i="0">
                <a:solidFill>
                  <a:srgbClr val="555659"/>
                </a:solidFill>
              </a:rPr>
              <a:t>1 February 2025</a:t>
            </a:fld>
            <a:endParaRPr lang="en-US" dirty="0"/>
          </a:p>
        </p:txBody>
      </p:sp>
      <p:sp>
        <p:nvSpPr>
          <p:cNvPr id="7" name="Slide Number Placeholder 17">
            <a:extLst>
              <a:ext uri="{FF2B5EF4-FFF2-40B4-BE49-F238E27FC236}">
                <a16:creationId xmlns:a16="http://schemas.microsoft.com/office/drawing/2014/main" id="{5E8D03A7-7808-F893-4E85-182BA32E48C8}"/>
              </a:ext>
            </a:extLst>
          </p:cNvPr>
          <p:cNvSpPr>
            <a:spLocks noGrp="1"/>
          </p:cNvSpPr>
          <p:nvPr>
            <p:ph type="sldNum" sz="quarter" idx="12"/>
          </p:nvPr>
        </p:nvSpPr>
        <p:spPr>
          <a:xfrm>
            <a:off x="16952006" y="9390251"/>
            <a:ext cx="826751" cy="547688"/>
          </a:xfrm>
        </p:spPr>
        <p:txBody>
          <a:bodyPr/>
          <a:lstStyle/>
          <a:p>
            <a:fld id="{98E06B69-2430-47C1-B7EC-E7F63637BF19}" type="slidenum">
              <a:rPr lang="en-US" smtClean="0"/>
              <a:t>9</a:t>
            </a:fld>
            <a:endParaRPr lang="en-US" dirty="0"/>
          </a:p>
        </p:txBody>
      </p:sp>
      <p:pic>
        <p:nvPicPr>
          <p:cNvPr id="16" name="Picture 15">
            <a:extLst>
              <a:ext uri="{FF2B5EF4-FFF2-40B4-BE49-F238E27FC236}">
                <a16:creationId xmlns:a16="http://schemas.microsoft.com/office/drawing/2014/main" id="{794AD6E1-F620-4576-4F9B-C9A334B1C7F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08656" y="4552322"/>
            <a:ext cx="1228776" cy="1894364"/>
          </a:xfrm>
          <a:prstGeom prst="rect">
            <a:avLst/>
          </a:prstGeom>
        </p:spPr>
      </p:pic>
      <p:sp>
        <p:nvSpPr>
          <p:cNvPr id="39" name="Arrow: Right 38">
            <a:extLst>
              <a:ext uri="{FF2B5EF4-FFF2-40B4-BE49-F238E27FC236}">
                <a16:creationId xmlns:a16="http://schemas.microsoft.com/office/drawing/2014/main" id="{462A658E-F284-84A4-4EE2-0A343B561B5A}"/>
              </a:ext>
            </a:extLst>
          </p:cNvPr>
          <p:cNvSpPr/>
          <p:nvPr/>
        </p:nvSpPr>
        <p:spPr>
          <a:xfrm rot="16200000">
            <a:off x="2126249" y="6409832"/>
            <a:ext cx="1304421" cy="1450703"/>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Pushes  PRs</a:t>
            </a:r>
            <a:endParaRPr lang="en-US" sz="3200" dirty="0"/>
          </a:p>
        </p:txBody>
      </p:sp>
      <p:grpSp>
        <p:nvGrpSpPr>
          <p:cNvPr id="17" name="Group 16">
            <a:extLst>
              <a:ext uri="{FF2B5EF4-FFF2-40B4-BE49-F238E27FC236}">
                <a16:creationId xmlns:a16="http://schemas.microsoft.com/office/drawing/2014/main" id="{D47473F8-4804-A42A-1D64-5917882EEB07}"/>
              </a:ext>
            </a:extLst>
          </p:cNvPr>
          <p:cNvGrpSpPr/>
          <p:nvPr/>
        </p:nvGrpSpPr>
        <p:grpSpPr>
          <a:xfrm>
            <a:off x="7956979" y="1752860"/>
            <a:ext cx="9051692" cy="6525140"/>
            <a:chOff x="5278148" y="983045"/>
            <a:chExt cx="6034461" cy="4350093"/>
          </a:xfrm>
        </p:grpSpPr>
        <p:pic>
          <p:nvPicPr>
            <p:cNvPr id="27" name="Graphic 26">
              <a:extLst>
                <a:ext uri="{FF2B5EF4-FFF2-40B4-BE49-F238E27FC236}">
                  <a16:creationId xmlns:a16="http://schemas.microsoft.com/office/drawing/2014/main" id="{33AC8FC2-FEAF-AD94-824C-3C4F014DB27A}"/>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793871" y="1618825"/>
              <a:ext cx="959343" cy="1356491"/>
            </a:xfrm>
            <a:prstGeom prst="rect">
              <a:avLst/>
            </a:prstGeom>
          </p:spPr>
        </p:pic>
        <p:pic>
          <p:nvPicPr>
            <p:cNvPr id="28" name="Graphic 27">
              <a:extLst>
                <a:ext uri="{FF2B5EF4-FFF2-40B4-BE49-F238E27FC236}">
                  <a16:creationId xmlns:a16="http://schemas.microsoft.com/office/drawing/2014/main" id="{85357FFC-05CF-B5A0-1707-88998E743E07}"/>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865471" y="2779964"/>
              <a:ext cx="959343" cy="1356491"/>
            </a:xfrm>
            <a:prstGeom prst="rect">
              <a:avLst/>
            </a:prstGeom>
          </p:spPr>
        </p:pic>
        <p:pic>
          <p:nvPicPr>
            <p:cNvPr id="29" name="Graphic 28">
              <a:extLst>
                <a:ext uri="{FF2B5EF4-FFF2-40B4-BE49-F238E27FC236}">
                  <a16:creationId xmlns:a16="http://schemas.microsoft.com/office/drawing/2014/main" id="{3D063DE5-80C9-ED10-771F-A453FB03788F}"/>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865471" y="3976647"/>
              <a:ext cx="959343" cy="1356491"/>
            </a:xfrm>
            <a:prstGeom prst="rect">
              <a:avLst/>
            </a:prstGeom>
          </p:spPr>
        </p:pic>
        <p:pic>
          <p:nvPicPr>
            <p:cNvPr id="31" name="Picture 30">
              <a:extLst>
                <a:ext uri="{FF2B5EF4-FFF2-40B4-BE49-F238E27FC236}">
                  <a16:creationId xmlns:a16="http://schemas.microsoft.com/office/drawing/2014/main" id="{04EE20A2-BCE4-7A70-4821-DDE84CB7409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972330" y="2058967"/>
              <a:ext cx="954899" cy="693893"/>
            </a:xfrm>
            <a:prstGeom prst="rect">
              <a:avLst/>
            </a:prstGeom>
          </p:spPr>
        </p:pic>
        <p:pic>
          <p:nvPicPr>
            <p:cNvPr id="33" name="Picture 32">
              <a:extLst>
                <a:ext uri="{FF2B5EF4-FFF2-40B4-BE49-F238E27FC236}">
                  <a16:creationId xmlns:a16="http://schemas.microsoft.com/office/drawing/2014/main" id="{04BEB50E-B0B4-2DA3-0337-37272DC5DD23}"/>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883847" y="1813956"/>
              <a:ext cx="1428762" cy="1034066"/>
            </a:xfrm>
            <a:prstGeom prst="rect">
              <a:avLst/>
            </a:prstGeom>
          </p:spPr>
        </p:pic>
        <p:pic>
          <p:nvPicPr>
            <p:cNvPr id="35" name="Picture 34">
              <a:extLst>
                <a:ext uri="{FF2B5EF4-FFF2-40B4-BE49-F238E27FC236}">
                  <a16:creationId xmlns:a16="http://schemas.microsoft.com/office/drawing/2014/main" id="{E3AF8AF8-616F-84B7-4EC5-D12000B299D5}"/>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9306836" y="2907287"/>
              <a:ext cx="1385506" cy="1127598"/>
            </a:xfrm>
            <a:prstGeom prst="rect">
              <a:avLst/>
            </a:prstGeom>
          </p:spPr>
        </p:pic>
        <p:sp>
          <p:nvSpPr>
            <p:cNvPr id="37" name="Rectangle 36">
              <a:extLst>
                <a:ext uri="{FF2B5EF4-FFF2-40B4-BE49-F238E27FC236}">
                  <a16:creationId xmlns:a16="http://schemas.microsoft.com/office/drawing/2014/main" id="{72B96823-F51A-E4BE-D565-15B8E4AB3F00}"/>
                </a:ext>
              </a:extLst>
            </p:cNvPr>
            <p:cNvSpPr/>
            <p:nvPr/>
          </p:nvSpPr>
          <p:spPr>
            <a:xfrm>
              <a:off x="8809551" y="983045"/>
              <a:ext cx="1555768" cy="830997"/>
            </a:xfrm>
            <a:prstGeom prst="rect">
              <a:avLst/>
            </a:prstGeom>
            <a:noFill/>
          </p:spPr>
          <p:txBody>
            <a:bodyPr wrap="non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Hardware </a:t>
              </a:r>
            </a:p>
            <a:p>
              <a:pPr algn="ctr"/>
              <a:r>
                <a:rPr lang="en-US" sz="3600" b="1" dirty="0">
                  <a:ln w="0"/>
                  <a:effectLst>
                    <a:outerShdw blurRad="38100" dist="19050" dir="2700000" algn="tl" rotWithShape="0">
                      <a:schemeClr val="dk1">
                        <a:alpha val="40000"/>
                      </a:schemeClr>
                    </a:outerShdw>
                  </a:effectLst>
                </a:rPr>
                <a:t>Setups</a:t>
              </a:r>
            </a:p>
          </p:txBody>
        </p:sp>
        <p:sp>
          <p:nvSpPr>
            <p:cNvPr id="42" name="Arrow: Left-Right 41">
              <a:extLst>
                <a:ext uri="{FF2B5EF4-FFF2-40B4-BE49-F238E27FC236}">
                  <a16:creationId xmlns:a16="http://schemas.microsoft.com/office/drawing/2014/main" id="{529128F5-7E84-3D66-CD60-0DF457872C44}"/>
                </a:ext>
              </a:extLst>
            </p:cNvPr>
            <p:cNvSpPr/>
            <p:nvPr/>
          </p:nvSpPr>
          <p:spPr>
            <a:xfrm rot="1422682">
              <a:off x="5403669" y="3905159"/>
              <a:ext cx="1607026" cy="596533"/>
            </a:xfrm>
            <a:prstGeom prst="lef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Run Job</a:t>
              </a:r>
            </a:p>
          </p:txBody>
        </p:sp>
        <p:sp>
          <p:nvSpPr>
            <p:cNvPr id="43" name="Arrow: Left-Right 42">
              <a:extLst>
                <a:ext uri="{FF2B5EF4-FFF2-40B4-BE49-F238E27FC236}">
                  <a16:creationId xmlns:a16="http://schemas.microsoft.com/office/drawing/2014/main" id="{26D2EAAE-180F-EC9C-E1D2-24E5FB7B77D3}"/>
                </a:ext>
              </a:extLst>
            </p:cNvPr>
            <p:cNvSpPr/>
            <p:nvPr/>
          </p:nvSpPr>
          <p:spPr>
            <a:xfrm rot="19608616">
              <a:off x="5278148" y="2199924"/>
              <a:ext cx="1753643" cy="648105"/>
            </a:xfrm>
            <a:prstGeom prst="lef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Run Job</a:t>
              </a:r>
            </a:p>
          </p:txBody>
        </p:sp>
        <p:sp>
          <p:nvSpPr>
            <p:cNvPr id="45" name="Arrow: Left-Right 44">
              <a:extLst>
                <a:ext uri="{FF2B5EF4-FFF2-40B4-BE49-F238E27FC236}">
                  <a16:creationId xmlns:a16="http://schemas.microsoft.com/office/drawing/2014/main" id="{A9A056BC-10EB-F25A-9D79-B3C34656AAB2}"/>
                </a:ext>
              </a:extLst>
            </p:cNvPr>
            <p:cNvSpPr/>
            <p:nvPr/>
          </p:nvSpPr>
          <p:spPr>
            <a:xfrm>
              <a:off x="7592257" y="1962797"/>
              <a:ext cx="1569404" cy="739588"/>
            </a:xfrm>
            <a:prstGeom prst="lef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00" dirty="0"/>
                <a:t>HW Connect</a:t>
              </a:r>
            </a:p>
          </p:txBody>
        </p:sp>
        <p:sp>
          <p:nvSpPr>
            <p:cNvPr id="46" name="Arrow: Left-Right 45">
              <a:extLst>
                <a:ext uri="{FF2B5EF4-FFF2-40B4-BE49-F238E27FC236}">
                  <a16:creationId xmlns:a16="http://schemas.microsoft.com/office/drawing/2014/main" id="{5D7CC227-13B9-5C39-9950-FD1C664AABBC}"/>
                </a:ext>
              </a:extLst>
            </p:cNvPr>
            <p:cNvSpPr/>
            <p:nvPr/>
          </p:nvSpPr>
          <p:spPr>
            <a:xfrm>
              <a:off x="7652188" y="3169042"/>
              <a:ext cx="1569404" cy="739588"/>
            </a:xfrm>
            <a:prstGeom prst="lef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00" dirty="0"/>
                <a:t>HW Connect</a:t>
              </a:r>
            </a:p>
          </p:txBody>
        </p:sp>
        <p:sp>
          <p:nvSpPr>
            <p:cNvPr id="3" name="Arrow: Left-Right 2">
              <a:extLst>
                <a:ext uri="{FF2B5EF4-FFF2-40B4-BE49-F238E27FC236}">
                  <a16:creationId xmlns:a16="http://schemas.microsoft.com/office/drawing/2014/main" id="{6E9E36D1-3061-3B3A-3E62-893C73855D55}"/>
                </a:ext>
              </a:extLst>
            </p:cNvPr>
            <p:cNvSpPr/>
            <p:nvPr/>
          </p:nvSpPr>
          <p:spPr>
            <a:xfrm>
              <a:off x="7674368" y="4297708"/>
              <a:ext cx="1561754" cy="739588"/>
            </a:xfrm>
            <a:prstGeom prst="lef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00" dirty="0"/>
                <a:t>HW Connect</a:t>
              </a:r>
            </a:p>
          </p:txBody>
        </p:sp>
        <p:sp>
          <p:nvSpPr>
            <p:cNvPr id="8" name="Arrow: Left-Right 7">
              <a:extLst>
                <a:ext uri="{FF2B5EF4-FFF2-40B4-BE49-F238E27FC236}">
                  <a16:creationId xmlns:a16="http://schemas.microsoft.com/office/drawing/2014/main" id="{3265C4CF-68E9-870B-AAC6-E65F180A8A40}"/>
                </a:ext>
              </a:extLst>
            </p:cNvPr>
            <p:cNvSpPr/>
            <p:nvPr/>
          </p:nvSpPr>
          <p:spPr>
            <a:xfrm>
              <a:off x="5562224" y="3107161"/>
              <a:ext cx="1431164" cy="600378"/>
            </a:xfrm>
            <a:prstGeom prst="lef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Run Job</a:t>
              </a:r>
            </a:p>
          </p:txBody>
        </p:sp>
        <p:pic>
          <p:nvPicPr>
            <p:cNvPr id="10" name="Picture 9">
              <a:extLst>
                <a:ext uri="{FF2B5EF4-FFF2-40B4-BE49-F238E27FC236}">
                  <a16:creationId xmlns:a16="http://schemas.microsoft.com/office/drawing/2014/main" id="{1646ECBC-8ED2-866A-1BE6-D29173E6BA6C}"/>
                </a:ext>
              </a:extLst>
            </p:cNvPr>
            <p:cNvPicPr>
              <a:picLocks noChangeAspect="1"/>
            </p:cNvPicPr>
            <p:nvPr/>
          </p:nvPicPr>
          <p:blipFill>
            <a:blip r:embed="rId14"/>
            <a:stretch>
              <a:fillRect/>
            </a:stretch>
          </p:blipFill>
          <p:spPr>
            <a:xfrm>
              <a:off x="9306836" y="4091145"/>
              <a:ext cx="1601374" cy="1077968"/>
            </a:xfrm>
            <a:prstGeom prst="rect">
              <a:avLst/>
            </a:prstGeom>
          </p:spPr>
        </p:pic>
        <p:sp>
          <p:nvSpPr>
            <p:cNvPr id="12" name="Rectangle 11">
              <a:extLst>
                <a:ext uri="{FF2B5EF4-FFF2-40B4-BE49-F238E27FC236}">
                  <a16:creationId xmlns:a16="http://schemas.microsoft.com/office/drawing/2014/main" id="{017093D9-E91D-1F78-7520-133500378D05}"/>
                </a:ext>
              </a:extLst>
            </p:cNvPr>
            <p:cNvSpPr/>
            <p:nvPr/>
          </p:nvSpPr>
          <p:spPr>
            <a:xfrm>
              <a:off x="6454298" y="983045"/>
              <a:ext cx="1569404" cy="830997"/>
            </a:xfrm>
            <a:prstGeom prst="rect">
              <a:avLst/>
            </a:prstGeom>
            <a:noFill/>
          </p:spPr>
          <p:txBody>
            <a:bodyPr wrap="squar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Jenkins</a:t>
              </a:r>
            </a:p>
            <a:p>
              <a:pPr algn="ctr"/>
              <a:r>
                <a:rPr lang="en-US" sz="3600" b="1" dirty="0">
                  <a:ln w="0"/>
                  <a:effectLst>
                    <a:outerShdw blurRad="38100" dist="19050" dir="2700000" algn="tl" rotWithShape="0">
                      <a:schemeClr val="dk1">
                        <a:alpha val="40000"/>
                      </a:schemeClr>
                    </a:outerShdw>
                  </a:effectLst>
                </a:rPr>
                <a:t>Agents</a:t>
              </a:r>
            </a:p>
          </p:txBody>
        </p:sp>
      </p:grpSp>
      <p:sp>
        <p:nvSpPr>
          <p:cNvPr id="13" name="Rectangle 12">
            <a:extLst>
              <a:ext uri="{FF2B5EF4-FFF2-40B4-BE49-F238E27FC236}">
                <a16:creationId xmlns:a16="http://schemas.microsoft.com/office/drawing/2014/main" id="{63BC6E37-89F5-DED6-AB93-BB5B337C8FB3}"/>
              </a:ext>
            </a:extLst>
          </p:cNvPr>
          <p:cNvSpPr/>
          <p:nvPr/>
        </p:nvSpPr>
        <p:spPr>
          <a:xfrm>
            <a:off x="6276665" y="3240677"/>
            <a:ext cx="2354106" cy="1246495"/>
          </a:xfrm>
          <a:prstGeom prst="rect">
            <a:avLst/>
          </a:prstGeom>
          <a:noFill/>
        </p:spPr>
        <p:txBody>
          <a:bodyPr wrap="squar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Jenkins </a:t>
            </a:r>
          </a:p>
          <a:p>
            <a:pPr algn="ctr"/>
            <a:r>
              <a:rPr lang="en-US" sz="3600" b="1" dirty="0">
                <a:ln w="0"/>
                <a:effectLst>
                  <a:outerShdw blurRad="38100" dist="19050" dir="2700000" algn="tl" rotWithShape="0">
                    <a:schemeClr val="dk1">
                      <a:alpha val="40000"/>
                    </a:schemeClr>
                  </a:outerShdw>
                </a:effectLst>
              </a:rPr>
              <a:t>Server</a:t>
            </a:r>
          </a:p>
        </p:txBody>
      </p:sp>
      <p:pic>
        <p:nvPicPr>
          <p:cNvPr id="20" name="Picture 19">
            <a:extLst>
              <a:ext uri="{FF2B5EF4-FFF2-40B4-BE49-F238E27FC236}">
                <a16:creationId xmlns:a16="http://schemas.microsoft.com/office/drawing/2014/main" id="{01CA09E7-CD40-16E1-2AFB-C1FD7AAE0274}"/>
              </a:ext>
            </a:extLst>
          </p:cNvPr>
          <p:cNvPicPr>
            <a:picLocks noChangeAspect="1"/>
          </p:cNvPicPr>
          <p:nvPr/>
        </p:nvPicPr>
        <p:blipFill>
          <a:blip r:embed="rId15"/>
          <a:stretch>
            <a:fillRect/>
          </a:stretch>
        </p:blipFill>
        <p:spPr>
          <a:xfrm>
            <a:off x="2146706" y="7834236"/>
            <a:ext cx="1357106" cy="1191732"/>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pic>
        <p:nvPicPr>
          <p:cNvPr id="22" name="Picture 21">
            <a:extLst>
              <a:ext uri="{FF2B5EF4-FFF2-40B4-BE49-F238E27FC236}">
                <a16:creationId xmlns:a16="http://schemas.microsoft.com/office/drawing/2014/main" id="{D7A57BF9-C92A-DCD0-8949-5708BD6D15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29920" y="4653229"/>
            <a:ext cx="1228776" cy="1894364"/>
          </a:xfrm>
          <a:prstGeom prst="rect">
            <a:avLst/>
          </a:prstGeom>
        </p:spPr>
      </p:pic>
      <p:sp>
        <p:nvSpPr>
          <p:cNvPr id="23" name="Rectangle 22">
            <a:extLst>
              <a:ext uri="{FF2B5EF4-FFF2-40B4-BE49-F238E27FC236}">
                <a16:creationId xmlns:a16="http://schemas.microsoft.com/office/drawing/2014/main" id="{0718CDAD-52E1-9092-6124-420237F78BB9}"/>
              </a:ext>
            </a:extLst>
          </p:cNvPr>
          <p:cNvSpPr/>
          <p:nvPr/>
        </p:nvSpPr>
        <p:spPr>
          <a:xfrm>
            <a:off x="1640246" y="3496220"/>
            <a:ext cx="2354106" cy="1246495"/>
          </a:xfrm>
          <a:prstGeom prst="rect">
            <a:avLst/>
          </a:prstGeom>
          <a:noFill/>
        </p:spPr>
        <p:txBody>
          <a:bodyPr wrap="square" lIns="137160" tIns="68580" rIns="137160" bIns="68580">
            <a:spAutoFit/>
          </a:bodyPr>
          <a:lstStyle/>
          <a:p>
            <a:pPr algn="ctr"/>
            <a:r>
              <a:rPr lang="en-US" sz="3600" b="1" dirty="0">
                <a:ln w="0"/>
                <a:effectLst>
                  <a:outerShdw blurRad="38100" dist="19050" dir="2700000" algn="tl" rotWithShape="0">
                    <a:schemeClr val="dk1">
                      <a:alpha val="40000"/>
                    </a:schemeClr>
                  </a:outerShdw>
                </a:effectLst>
              </a:rPr>
              <a:t>Build </a:t>
            </a:r>
          </a:p>
          <a:p>
            <a:pPr algn="ctr"/>
            <a:r>
              <a:rPr lang="en-US" sz="3600" b="1" dirty="0">
                <a:ln w="0"/>
                <a:effectLst>
                  <a:outerShdw blurRad="38100" dist="19050" dir="2700000" algn="tl" rotWithShape="0">
                    <a:schemeClr val="dk1">
                      <a:alpha val="40000"/>
                    </a:schemeClr>
                  </a:outerShdw>
                </a:effectLst>
              </a:rPr>
              <a:t>Servers</a:t>
            </a:r>
          </a:p>
        </p:txBody>
      </p:sp>
      <p:pic>
        <p:nvPicPr>
          <p:cNvPr id="30" name="Picture 29" descr="A green logo with a crown and ripples&#10;&#10;Description automatically generated">
            <a:extLst>
              <a:ext uri="{FF2B5EF4-FFF2-40B4-BE49-F238E27FC236}">
                <a16:creationId xmlns:a16="http://schemas.microsoft.com/office/drawing/2014/main" id="{E9863207-697C-A7CE-78E9-551E3C2FE92D}"/>
              </a:ext>
            </a:extLst>
          </p:cNvPr>
          <p:cNvPicPr>
            <a:picLocks noChangeAspect="1"/>
          </p:cNvPicPr>
          <p:nvPr/>
        </p:nvPicPr>
        <p:blipFill>
          <a:blip r:embed="rId16"/>
          <a:stretch>
            <a:fillRect/>
          </a:stretch>
        </p:blipFill>
        <p:spPr>
          <a:xfrm>
            <a:off x="4504642" y="4816736"/>
            <a:ext cx="1439015" cy="1377782"/>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sp>
        <p:nvSpPr>
          <p:cNvPr id="32" name="Arrow: Right 31">
            <a:extLst>
              <a:ext uri="{FF2B5EF4-FFF2-40B4-BE49-F238E27FC236}">
                <a16:creationId xmlns:a16="http://schemas.microsoft.com/office/drawing/2014/main" id="{76522530-5794-83A4-FC1E-0C1A6CCADBB2}"/>
              </a:ext>
            </a:extLst>
          </p:cNvPr>
          <p:cNvSpPr/>
          <p:nvPr/>
        </p:nvSpPr>
        <p:spPr>
          <a:xfrm>
            <a:off x="5909118" y="5140572"/>
            <a:ext cx="1075488" cy="891948"/>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50" dirty="0"/>
          </a:p>
        </p:txBody>
      </p:sp>
      <p:sp>
        <p:nvSpPr>
          <p:cNvPr id="34" name="Arrow: Right 33">
            <a:extLst>
              <a:ext uri="{FF2B5EF4-FFF2-40B4-BE49-F238E27FC236}">
                <a16:creationId xmlns:a16="http://schemas.microsoft.com/office/drawing/2014/main" id="{CD6ED3CB-CB3C-90A6-B39F-DF211FA21D5F}"/>
              </a:ext>
            </a:extLst>
          </p:cNvPr>
          <p:cNvSpPr/>
          <p:nvPr/>
        </p:nvSpPr>
        <p:spPr>
          <a:xfrm>
            <a:off x="3538541" y="5140572"/>
            <a:ext cx="1075488" cy="891948"/>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4050" dirty="0"/>
          </a:p>
        </p:txBody>
      </p:sp>
      <p:pic>
        <p:nvPicPr>
          <p:cNvPr id="24" name="Picture 2" descr="Pytest — What is it?. Pytest is a testing framework that… | by Asmiry  Sanchez | Medium">
            <a:extLst>
              <a:ext uri="{FF2B5EF4-FFF2-40B4-BE49-F238E27FC236}">
                <a16:creationId xmlns:a16="http://schemas.microsoft.com/office/drawing/2014/main" id="{EA330555-D4E1-8F09-4538-DB3E9DC93C27}"/>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7587858" y="7259176"/>
            <a:ext cx="2055672" cy="9524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logo of a python&#10;&#10;Description automatically generated">
            <a:extLst>
              <a:ext uri="{FF2B5EF4-FFF2-40B4-BE49-F238E27FC236}">
                <a16:creationId xmlns:a16="http://schemas.microsoft.com/office/drawing/2014/main" id="{5201E70C-5BA2-DEE6-B6C1-A2DE04CA40BD}"/>
              </a:ext>
            </a:extLst>
          </p:cNvPr>
          <p:cNvPicPr>
            <a:picLocks noChangeAspect="1"/>
          </p:cNvPicPr>
          <p:nvPr/>
        </p:nvPicPr>
        <p:blipFill>
          <a:blip r:embed="rId18"/>
          <a:stretch>
            <a:fillRect/>
          </a:stretch>
        </p:blipFill>
        <p:spPr>
          <a:xfrm>
            <a:off x="6563635" y="7260631"/>
            <a:ext cx="984017" cy="915695"/>
          </a:xfrm>
          <a:prstGeom prst="rect">
            <a:avLst/>
          </a:prstGeom>
          <a:gradFill flip="none" rotWithShape="1">
            <a:gsLst>
              <a:gs pos="47000">
                <a:schemeClr val="accent2">
                  <a:lumMod val="20000"/>
                  <a:lumOff val="80000"/>
                </a:schemeClr>
              </a:gs>
              <a:gs pos="0">
                <a:schemeClr val="accent2">
                  <a:alpha val="26000"/>
                </a:schemeClr>
              </a:gs>
              <a:gs pos="100000">
                <a:schemeClr val="bg1"/>
              </a:gs>
            </a:gsLst>
            <a:lin ang="16200000" scaled="1"/>
            <a:tileRect/>
          </a:gradFill>
          <a:ln>
            <a:noFill/>
          </a:ln>
        </p:spPr>
      </p:pic>
      <p:sp>
        <p:nvSpPr>
          <p:cNvPr id="4" name="Rectangle 3">
            <a:extLst>
              <a:ext uri="{FF2B5EF4-FFF2-40B4-BE49-F238E27FC236}">
                <a16:creationId xmlns:a16="http://schemas.microsoft.com/office/drawing/2014/main" id="{6E55048A-48DE-9088-0B62-3E8DF343858D}"/>
              </a:ext>
            </a:extLst>
          </p:cNvPr>
          <p:cNvSpPr/>
          <p:nvPr/>
        </p:nvSpPr>
        <p:spPr>
          <a:xfrm>
            <a:off x="4255432" y="4550325"/>
            <a:ext cx="1898918" cy="1864686"/>
          </a:xfrm>
          <a:prstGeom prst="rect">
            <a:avLst/>
          </a:prstGeom>
          <a:no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Rectangle 4">
            <a:extLst>
              <a:ext uri="{FF2B5EF4-FFF2-40B4-BE49-F238E27FC236}">
                <a16:creationId xmlns:a16="http://schemas.microsoft.com/office/drawing/2014/main" id="{7A6D328B-27BA-33F9-7C0B-16B63EB736A0}"/>
              </a:ext>
            </a:extLst>
          </p:cNvPr>
          <p:cNvSpPr/>
          <p:nvPr/>
        </p:nvSpPr>
        <p:spPr>
          <a:xfrm>
            <a:off x="10076883" y="1832600"/>
            <a:ext cx="1666301" cy="6199362"/>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1" name="Rectangle 10">
            <a:extLst>
              <a:ext uri="{FF2B5EF4-FFF2-40B4-BE49-F238E27FC236}">
                <a16:creationId xmlns:a16="http://schemas.microsoft.com/office/drawing/2014/main" id="{5D588291-FE16-3168-08E0-B9E58988749F}"/>
              </a:ext>
            </a:extLst>
          </p:cNvPr>
          <p:cNvSpPr/>
          <p:nvPr/>
        </p:nvSpPr>
        <p:spPr>
          <a:xfrm>
            <a:off x="1992445" y="4648468"/>
            <a:ext cx="1594856" cy="1948475"/>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8" name="Title 1">
            <a:extLst>
              <a:ext uri="{FF2B5EF4-FFF2-40B4-BE49-F238E27FC236}">
                <a16:creationId xmlns:a16="http://schemas.microsoft.com/office/drawing/2014/main" id="{8B854D3F-77A6-E4E7-7C56-0BA966391544}"/>
              </a:ext>
            </a:extLst>
          </p:cNvPr>
          <p:cNvSpPr txBox="1">
            <a:spLocks/>
          </p:cNvSpPr>
          <p:nvPr/>
        </p:nvSpPr>
        <p:spPr>
          <a:xfrm>
            <a:off x="1992569" y="-17961"/>
            <a:ext cx="15773400" cy="1680737"/>
          </a:xfrm>
          <a:prstGeom prst="rect">
            <a:avLst/>
          </a:prstGeom>
          <a:effectLst/>
        </p:spPr>
        <p:txBody>
          <a:bodyPr vert="horz" lIns="91440" tIns="45720" rIns="91440" bIns="45720" rtlCol="0" anchor="ctr">
            <a:normAutofit/>
          </a:bodyPr>
          <a:lstStyle>
            <a:lvl1pPr algn="ctr" defTabSz="6858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100">
                <a:latin typeface="Barlow" panose="00000500000000000000" pitchFamily="2" charset="0"/>
              </a:rPr>
              <a:t>Hardware Test Harness Topology</a:t>
            </a:r>
            <a:endParaRPr lang="en-US" sz="8100" dirty="0">
              <a:latin typeface="Barlow" panose="00000500000000000000" pitchFamily="2" charset="0"/>
            </a:endParaRPr>
          </a:p>
        </p:txBody>
      </p:sp>
    </p:spTree>
    <p:extLst>
      <p:ext uri="{BB962C8B-B14F-4D97-AF65-F5344CB8AC3E}">
        <p14:creationId xmlns:p14="http://schemas.microsoft.com/office/powerpoint/2010/main" val="238897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9" grpId="0" animBg="1"/>
      <p:bldP spid="13" grpId="0"/>
      <p:bldP spid="23" grpId="0"/>
      <p:bldP spid="32" grpId="0" animBg="1"/>
      <p:bldP spid="34" grpId="0" animBg="1"/>
      <p:bldP spid="4" grpId="0" animBg="1"/>
      <p:bldP spid="5"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BFF04A4AB471498758B0C6B3C2F9F0" ma:contentTypeVersion="16" ma:contentTypeDescription="Create a new document." ma:contentTypeScope="" ma:versionID="8adf70bee7b96cbe23d8aa05aa476537">
  <xsd:schema xmlns:xsd="http://www.w3.org/2001/XMLSchema" xmlns:xs="http://www.w3.org/2001/XMLSchema" xmlns:p="http://schemas.microsoft.com/office/2006/metadata/properties" xmlns:ns3="8be2843f-43fc-412e-80a1-f28b7b174c35" xmlns:ns4="296be7df-5bd3-468c-88e9-9bc79d095c3b" targetNamespace="http://schemas.microsoft.com/office/2006/metadata/properties" ma:root="true" ma:fieldsID="5fb81a1a065f95ab483c87e4a7323a0d" ns3:_="" ns4:_="">
    <xsd:import namespace="8be2843f-43fc-412e-80a1-f28b7b174c35"/>
    <xsd:import namespace="296be7df-5bd3-468c-88e9-9bc79d095c3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2843f-43fc-412e-80a1-f28b7b174c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6be7df-5bd3-468c-88e9-9bc79d095c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be2843f-43fc-412e-80a1-f28b7b174c35" xsi:nil="true"/>
  </documentManagement>
</p:properties>
</file>

<file path=customXml/itemProps1.xml><?xml version="1.0" encoding="utf-8"?>
<ds:datastoreItem xmlns:ds="http://schemas.openxmlformats.org/officeDocument/2006/customXml" ds:itemID="{716DC687-D4A9-4C51-8556-A98ABC6479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e2843f-43fc-412e-80a1-f28b7b174c35"/>
    <ds:schemaRef ds:uri="296be7df-5bd3-468c-88e9-9bc79d095c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CC2B29-DC45-4FFA-8152-2EBD1D565D01}">
  <ds:schemaRefs>
    <ds:schemaRef ds:uri="http://schemas.microsoft.com/sharepoint/v3/contenttype/forms"/>
  </ds:schemaRefs>
</ds:datastoreItem>
</file>

<file path=customXml/itemProps3.xml><?xml version="1.0" encoding="utf-8"?>
<ds:datastoreItem xmlns:ds="http://schemas.openxmlformats.org/officeDocument/2006/customXml" ds:itemID="{E73BE7D9-1E63-4BD2-8F65-0180B667F0C5}">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296be7df-5bd3-468c-88e9-9bc79d095c3b"/>
    <ds:schemaRef ds:uri="http://schemas.microsoft.com/office/infopath/2007/PartnerControls"/>
    <ds:schemaRef ds:uri="8be2843f-43fc-412e-80a1-f28b7b174c3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Parallax</Template>
  <TotalTime>3138</TotalTime>
  <Words>3689</Words>
  <Application>Microsoft Office PowerPoint</Application>
  <PresentationFormat>Custom</PresentationFormat>
  <Paragraphs>592</Paragraphs>
  <Slides>29</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Aptos</vt:lpstr>
      <vt:lpstr>Aptos Narrow</vt:lpstr>
      <vt:lpstr>Arial</vt:lpstr>
      <vt:lpstr>Barlow</vt:lpstr>
      <vt:lpstr>Barlow Medium</vt:lpstr>
      <vt:lpstr>Barlow SemiBold</vt:lpstr>
      <vt:lpstr>Consolas</vt:lpstr>
      <vt:lpstr>Corbel</vt:lpstr>
      <vt:lpstr>Inter</vt:lpstr>
      <vt:lpstr>Signika</vt:lpstr>
      <vt:lpstr>Wingdings</vt:lpstr>
      <vt:lpstr>Parallax</vt:lpstr>
      <vt:lpstr>Advanced Test Harness Infrastructure for Validating ARM and FPGA-based Systems</vt:lpstr>
      <vt:lpstr>The Need</vt:lpstr>
      <vt:lpstr>PowerPoint Presentation</vt:lpstr>
      <vt:lpstr>Analog Devices Kuiper Linux</vt:lpstr>
      <vt:lpstr>Software Components’ CIs</vt:lpstr>
      <vt:lpstr>Hardware Testing Flow</vt:lpstr>
      <vt:lpstr>Hardware Test Harness Topology</vt:lpstr>
      <vt:lpstr>PowerPoint Presentation</vt:lpstr>
      <vt:lpstr>PowerPoint Presentation</vt:lpstr>
      <vt:lpstr>Managing automated tests</vt:lpstr>
      <vt:lpstr>Tools Used</vt:lpstr>
      <vt:lpstr>Tools Used</vt:lpstr>
      <vt:lpstr>Tools Used</vt:lpstr>
      <vt:lpstr>Tools Used</vt:lpstr>
      <vt:lpstr>Continuous Testing</vt:lpstr>
      <vt:lpstr>Accessing tests results </vt:lpstr>
      <vt:lpstr>PowerPoint Presentation</vt:lpstr>
      <vt:lpstr>PowerPoint Presentation</vt:lpstr>
      <vt:lpstr>PowerPoint Presentation</vt:lpstr>
      <vt:lpstr>PowerPoint Presentation</vt:lpstr>
      <vt:lpstr>PowerPoint Presentation</vt:lpstr>
      <vt:lpstr>PowerPoint Presentation</vt:lpstr>
      <vt:lpstr>Recovering hardware setups</vt:lpstr>
      <vt:lpstr>Hardware Test Harness Design</vt:lpstr>
      <vt:lpstr>Hardware Test Harness in Real World</vt:lpstr>
      <vt:lpstr>PowerPoint Presentation</vt:lpstr>
      <vt:lpstr>PowerPoint Presentation</vt:lpstr>
      <vt:lpstr>Conclusions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Raus, Stefan</dc:creator>
  <cp:lastModifiedBy>Raus, Stefan</cp:lastModifiedBy>
  <cp:revision>5</cp:revision>
  <dcterms:created xsi:type="dcterms:W3CDTF">2025-01-14T06:29:47Z</dcterms:created>
  <dcterms:modified xsi:type="dcterms:W3CDTF">2025-02-01T06:51:00Z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0x01010008BFF04A4AB471498758B0C6B3C2F9F0</vt:lpwstr>
  </property>
</Properties>
</file>