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0" r:id="rId1"/>
    <p:sldMasterId id="2147483659" r:id="rId2"/>
    <p:sldMasterId id="2147483670" r:id="rId3"/>
  </p:sldMasterIdLst>
  <p:notesMasterIdLst>
    <p:notesMasterId r:id="rId24"/>
  </p:notesMasterIdLst>
  <p:sldIdLst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7" r:id="rId13"/>
    <p:sldId id="288" r:id="rId14"/>
    <p:sldId id="289" r:id="rId15"/>
    <p:sldId id="290" r:id="rId16"/>
    <p:sldId id="291" r:id="rId17"/>
    <p:sldId id="300" r:id="rId18"/>
    <p:sldId id="298" r:id="rId19"/>
    <p:sldId id="301" r:id="rId20"/>
    <p:sldId id="299" r:id="rId21"/>
    <p:sldId id="302" r:id="rId22"/>
    <p:sldId id="296" r:id="rId23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8522F0-3A96-E840-B85C-970DEBA7DBAB}" v="744" dt="2026-01-28T09:31:37.634"/>
    <p1510:client id="{A16F04D3-DF56-44E2-9C72-A8A7B8597249}" v="2" dt="2026-01-28T15:37:53.416"/>
    <p1510:client id="{F4BF22BC-3255-4545-B899-97198902C924}" v="10" dt="2026-01-28T15:40:25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8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E9E30-D97C-094B-A918-0B297DDA987F}" type="datetimeFigureOut">
              <a:rPr lang="sv-SE" smtClean="0"/>
              <a:t>2026-01-31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914C4-8AD8-4C40-90E5-D8E4055F12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8546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568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FBEF5-C4A8-E068-9FCA-344EF8825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C6090E-0E28-D144-0728-578D8A7C9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60D0080-8C95-DFDC-D3B1-B1CE5725C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DCB881E-B19F-3062-3747-794532280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5754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99954-7150-6258-0E75-457016CBF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C557586-6A1E-C277-3C87-4084DE0FF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28FFCA2-F829-EB4F-B047-23FE3E03E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0557EA9-2FB8-3057-C89E-5859D22F2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4360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73C63-660A-FB8C-01F0-D375F42C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E286BF9-4CBA-1B44-7B36-EFA83D618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A0247D6-452D-0B9C-BB1F-A89CB28FF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9FE0A59-9EA2-610F-3D76-E2E54A174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3063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718A5-D6D4-0CFB-78CC-E00C3B6ED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D9FAF36-C607-0C19-F012-4DEDED768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188AFCE-7DEC-4404-1AB7-6AEC9AE80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8D8BD32-2B46-5E1B-647C-AA49699DB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7742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86909-6059-032C-7DE5-48F748D6E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0375E51-59AF-9254-ED4A-DD2C53EA7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44CD20C-B968-6787-E296-1F1584BD3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F664E8F-28D7-3425-8F07-33C27BA5C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1920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E7A82-051B-75FD-DA3C-1F8DDE735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0682267-0212-0DC9-F68D-9934F176B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AF1FEB8-0A49-D540-0739-34361E7F2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F3A4EE-5D80-DF96-10AF-A810918D9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0108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7ECFA-BC70-8E42-ADCE-0025CC082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B6CF693-73BA-A217-2CB2-0994C94EA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7F105AB-2BC2-F00A-28F5-CB0710F29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C54669-86EC-B409-0FBC-E9423094F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041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470A0-B426-AA79-CCA0-AFA1A5243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B82F764-BD26-1884-EE0B-C471D09BA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9416255-A550-807D-EDA3-5CB5754F6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705DA77-E2A6-9937-AA8F-812D6366F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937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CA2D-C0D4-171A-C4D7-80E1D98F3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AD48B9F-9A08-466C-4117-62225F2B9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CC6F149-00C5-8C22-5BA8-27A222119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6837735-EE8F-F0CE-9A30-1CC9B4AAE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9034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1953A-6B3D-6D98-F5DB-84BE67401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9BB4B50-68DA-0185-D07A-7B7058BDC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85444A7-9358-FF53-B575-93BA4E7F9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6E4E60E-9C01-1AAD-88C0-D6A9301DA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508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0901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AC1F4-B6B5-A3D6-9218-CA86BF69D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621FC51-6F2D-B039-C283-AA88F992C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CD47641-AF45-F306-B164-643928979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CFD9F09-AD7B-9147-F86E-516EF93EF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944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397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1689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0F302-FFD4-CF50-CF37-DD906E116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3A4A60A-BFE1-1B19-544E-CCFC16639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619CBDD-E5CC-A59B-B392-C0A120CB5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05109DA-AE64-9B1B-7A40-2EF64AEF1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29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CECC-893F-E7FF-A029-8505765A0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6C3A8E8-FCC3-A47F-6918-A18FA388C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ABF4FD2-ABFE-3CDD-2BA9-57DEF07A4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E3FEFDA-B644-6CF1-E2D8-C6EDE26F3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230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8542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0C9CC-4A9F-7508-F835-2BFEEDD8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4B4F532-0DBD-7A80-5488-7A25BB5B7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9E769FF-DBC6-F386-AF0E-324EEDA0A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F40318-B406-0D45-F44D-A09EFE369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2950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14C4-8AD8-4C40-90E5-D8E4055F128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152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 descr="Background">
            <a:extLst>
              <a:ext uri="{FF2B5EF4-FFF2-40B4-BE49-F238E27FC236}">
                <a16:creationId xmlns:a16="http://schemas.microsoft.com/office/drawing/2014/main" id="{1A6447B2-98BD-5951-1579-D9C3FF808A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D5D0D-2C1A-55C2-3F53-91019EE7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836613"/>
            <a:ext cx="7258966" cy="4446586"/>
          </a:xfrm>
        </p:spPr>
        <p:txBody>
          <a:bodyPr anchor="t">
            <a:noAutofit/>
          </a:bodyPr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B0B44-2D37-1F16-7070-E4E6BD5370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2BDE388E-F5B3-CC47-B598-10BDCE0AB80A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5BC17-B4AB-9157-7146-BD1839EBC8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1684-DF38-64E0-48C7-60ABDA89E9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DBA0A3A8-4889-3EEB-5420-ED93161F64B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133900" y="6140199"/>
            <a:ext cx="1493874" cy="53906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9603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5D0D-2C1A-55C2-3F53-91019EE7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836612"/>
            <a:ext cx="7249540" cy="4446587"/>
          </a:xfrm>
        </p:spPr>
        <p:txBody>
          <a:bodyPr anchor="t">
            <a:noAutofit/>
          </a:bodyPr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B0B44-2D37-1F16-7070-E4E6BD537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FFEF-2840-0B4E-A5D0-B9A3B74EEAB2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5BC17-B4AB-9157-7146-BD1839EBC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1684-DF38-64E0-48C7-60ABDA89E9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250545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5D0D-2C1A-55C2-3F53-91019EE7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836612"/>
            <a:ext cx="7082491" cy="4446587"/>
          </a:xfrm>
        </p:spPr>
        <p:txBody>
          <a:bodyPr anchor="t">
            <a:noAutofit/>
          </a:bodyPr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B0B44-2D37-1F16-7070-E4E6BD537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67F0-1C67-CB4D-8713-2EBD5B47A08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5BC17-B4AB-9157-7146-BD1839EBC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1684-DF38-64E0-48C7-60ABDA89E9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121950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animat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_Blue_Green_1920x1080">
            <a:hlinkClick r:id="" action="ppaction://media"/>
            <a:extLst>
              <a:ext uri="{FF2B5EF4-FFF2-40B4-BE49-F238E27FC236}">
                <a16:creationId xmlns:a16="http://schemas.microsoft.com/office/drawing/2014/main" id="{9A5179ED-A1B3-5F4D-EF4D-6055BC6BA93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F5317838-C25E-BD42-B5E3-80CC97CB4895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086683-F536-42AB-ABBC-F4803DFE8D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3D2E8-5C02-8DAF-5C1E-04B85503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3" y="836613"/>
            <a:ext cx="7712077" cy="265271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F2252C8-FDF6-273A-EC9A-A70546496A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362" y="6150466"/>
            <a:ext cx="1494878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18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ircle with white background&#10;&#10;Description automatically generated">
            <a:extLst>
              <a:ext uri="{FF2B5EF4-FFF2-40B4-BE49-F238E27FC236}">
                <a16:creationId xmlns:a16="http://schemas.microsoft.com/office/drawing/2014/main" id="{CF893770-3DDC-370F-0E66-4E86A976C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47063" y="2959100"/>
            <a:ext cx="3944937" cy="389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3" y="836614"/>
            <a:ext cx="7712077" cy="265271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09B3-82F1-FD48-B60A-6D80BB9D617A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2299778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E8552194-ADD3-70A9-9D9B-8A715E3E3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9" t="-19671"/>
          <a:stretch/>
        </p:blipFill>
        <p:spPr>
          <a:xfrm>
            <a:off x="7496393" y="2196818"/>
            <a:ext cx="4695607" cy="46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3" y="836614"/>
            <a:ext cx="7712077" cy="265271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278D8-5583-5545-89DD-784519952196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1337942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999F0C23-DE75-E509-3996-125591164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9" t="-19671"/>
          <a:stretch/>
        </p:blipFill>
        <p:spPr>
          <a:xfrm>
            <a:off x="7496393" y="2196818"/>
            <a:ext cx="4695607" cy="46525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BA36-626F-DF48-8361-3FEFEC1E7797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6C03693-13E7-0108-0A51-B6DC5DCA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3900" y="6140199"/>
            <a:ext cx="1493874" cy="53906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366838"/>
            <a:ext cx="9967913" cy="37147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360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65FBF-C809-8E42-AB58-010B4E6A33E3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366838"/>
            <a:ext cx="9967913" cy="3714750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1045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87D1BA85-CC51-3453-0741-57876A422F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9" t="-19671"/>
          <a:stretch/>
        </p:blipFill>
        <p:spPr>
          <a:xfrm>
            <a:off x="7496393" y="2196818"/>
            <a:ext cx="4695607" cy="46525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A41-C3A4-A84F-B09F-356BE0DA87C3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6C03693-13E7-0108-0A51-B6DC5DCA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3900" y="6140199"/>
            <a:ext cx="1493874" cy="53906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BBBC23-6D22-1148-5DD5-F26CC2A8DA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2755" y="4961593"/>
            <a:ext cx="3929063" cy="622300"/>
          </a:xfrm>
        </p:spPr>
        <p:txBody>
          <a:bodyPr/>
          <a:lstStyle>
            <a:lvl3pPr marL="177800" indent="0" algn="r">
              <a:buNone/>
              <a:defRPr i="1"/>
            </a:lvl3pPr>
          </a:lstStyle>
          <a:p>
            <a:pPr lvl="2"/>
            <a:r>
              <a:rPr lang="sv-SE"/>
              <a:t>- Namn på citatskaparen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F91074-D1E0-E8AD-CDF3-146D3F730D4E}"/>
              </a:ext>
            </a:extLst>
          </p:cNvPr>
          <p:cNvSpPr txBox="1"/>
          <p:nvPr userDrawn="1"/>
        </p:nvSpPr>
        <p:spPr>
          <a:xfrm>
            <a:off x="954465" y="304800"/>
            <a:ext cx="1737559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30000"/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D2AD1B-1E02-3CFF-4FD8-1F028E40C1D8}"/>
              </a:ext>
            </a:extLst>
          </p:cNvPr>
          <p:cNvSpPr txBox="1"/>
          <p:nvPr userDrawn="1"/>
        </p:nvSpPr>
        <p:spPr>
          <a:xfrm>
            <a:off x="10368029" y="4460280"/>
            <a:ext cx="1737559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20000"/>
              <a:t>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898650"/>
            <a:ext cx="9967913" cy="3038475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974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circle with white background&#10;&#10;Description automatically generated">
            <a:extLst>
              <a:ext uri="{FF2B5EF4-FFF2-40B4-BE49-F238E27FC236}">
                <a16:creationId xmlns:a16="http://schemas.microsoft.com/office/drawing/2014/main" id="{DEFF12AF-7844-F60D-8327-BD87F332A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47063" y="2959100"/>
            <a:ext cx="3944937" cy="389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1B77DE-3E53-818D-9255-9BB9712C27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050" y="1074655"/>
            <a:ext cx="4767262" cy="4924507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en-GB"/>
              <a:t>Agenda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8CFB-CB42-8DAE-5988-8E9BA809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8680-61C7-AA44-8102-E018A1456257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9C9FA-27AF-9F64-0C7A-BEA09E8D0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68557-AB83-4A74-7464-88A655359D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45D2FA-16CB-F737-C64E-0FF202B4F3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4775" y="1489435"/>
            <a:ext cx="6732588" cy="4509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6895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C9EB1FEE-DB29-89DE-FD8A-03A848AE9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9" t="-19671"/>
          <a:stretch/>
        </p:blipFill>
        <p:spPr>
          <a:xfrm>
            <a:off x="7496393" y="2196818"/>
            <a:ext cx="4695607" cy="46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1B77DE-3E53-818D-9255-9BB9712C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055801"/>
            <a:ext cx="4767262" cy="4943361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8CFB-CB42-8DAE-5988-8E9BA809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504B-1B23-694D-BB31-871775897AE2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9C9FA-27AF-9F64-0C7A-BEA09E8D0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68557-AB83-4A74-7464-88A655359D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45D2FA-16CB-F737-C64E-0FF202B4F3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4775" y="1489434"/>
            <a:ext cx="6732588" cy="450972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6440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7636F6-653D-0983-97F1-8327EC6DA4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773239"/>
            <a:ext cx="7715250" cy="224631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C5D0-C17C-B54F-8F98-E06111C0FA72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6C03693-13E7-0108-0A51-B6DC5DCA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3900" y="6140199"/>
            <a:ext cx="1493874" cy="53906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8124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15522A-4D2A-E5C7-61C3-A123C9FB28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2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67B43-0E55-C6D0-BF41-E7A4CA74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836613"/>
            <a:ext cx="5749925" cy="143986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01D53-582E-10F5-F121-E28DC40B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357A-77F2-3442-B211-6DA6AC7CAE5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312AF-83C5-606C-8B0C-B16F490E4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B046-378C-382C-1C5A-A69EA66347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B0454E-0EA1-5B18-F1C3-06DC4E7F8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050" y="2427288"/>
            <a:ext cx="5749925" cy="357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65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15522A-4D2A-E5C7-61C3-A123C9FB28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2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67B43-0E55-C6D0-BF41-E7A4CA74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463369"/>
            <a:ext cx="5749924" cy="181310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01D53-582E-10F5-F121-E28DC40B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ADF-15FA-864B-AC3F-B1C5EB7384FD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312AF-83C5-606C-8B0C-B16F490E4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B046-378C-382C-1C5A-A69EA66347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7322A67-462E-EACE-F2AE-18B1ECCF1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050" y="2427288"/>
            <a:ext cx="5749925" cy="357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94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ircle with white background&#10;&#10;Description automatically generated">
            <a:extLst>
              <a:ext uri="{FF2B5EF4-FFF2-40B4-BE49-F238E27FC236}">
                <a16:creationId xmlns:a16="http://schemas.microsoft.com/office/drawing/2014/main" id="{E932580A-68EF-F065-CADB-33B6126E0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47063" y="2968821"/>
            <a:ext cx="3944937" cy="389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36B93-7265-24E8-07C1-3BDA1A1D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836613"/>
            <a:ext cx="10986480" cy="14398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A45C2-66D8-A452-7FD7-F285245D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E9E3-B025-104D-8502-30D63DAC487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38A5-4024-89D5-1653-6607E912A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EF37-3FAB-5060-1A2C-4DA13991F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19C388-7A86-0C2B-8392-8D47C34F9E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3049" y="2427287"/>
            <a:ext cx="11644314" cy="3571875"/>
          </a:xfrm>
          <a:prstGeom prst="rect">
            <a:avLst/>
          </a:prstGeom>
        </p:spPr>
        <p:txBody>
          <a:bodyPr/>
          <a:lstStyle>
            <a:lvl2pPr marL="539750" indent="-273050">
              <a:buFont typeface="Arial" panose="020B0604020202020204" pitchFamily="34" charset="0"/>
              <a:buChar char="•"/>
              <a:defRPr/>
            </a:lvl2pPr>
            <a:lvl3pPr marL="806450" indent="-257175">
              <a:buFont typeface="Arial" panose="020B0604020202020204" pitchFamily="34" charset="0"/>
              <a:buChar char="•"/>
              <a:defRPr/>
            </a:lvl3pPr>
            <a:lvl4pPr marL="1076325" indent="-266700">
              <a:buFont typeface="Arial" panose="020B0604020202020204" pitchFamily="34" charset="0"/>
              <a:buChar char="•"/>
              <a:defRPr/>
            </a:lvl4pPr>
            <a:lvl5pPr marL="1346200" indent="-257175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693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BB64D7EA-2671-8D7E-5352-C7D5B8C71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9" t="-19671"/>
          <a:stretch/>
        </p:blipFill>
        <p:spPr>
          <a:xfrm>
            <a:off x="7496393" y="2196818"/>
            <a:ext cx="4695607" cy="46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36B93-7265-24E8-07C1-3BDA1A1D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480767"/>
            <a:ext cx="10986480" cy="179570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A45C2-66D8-A452-7FD7-F285245D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85A0-C8CA-954C-ABF2-F1F875B5C082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38A5-4024-89D5-1653-6607E912A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EF37-3FAB-5060-1A2C-4DA13991F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CA84100-9E8A-4F0D-4A0C-0B1CAB949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1" y="2427287"/>
            <a:ext cx="11641138" cy="35718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defRPr b="0" i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7277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ircle with white background&#10;&#10;Description automatically generated">
            <a:extLst>
              <a:ext uri="{FF2B5EF4-FFF2-40B4-BE49-F238E27FC236}">
                <a16:creationId xmlns:a16="http://schemas.microsoft.com/office/drawing/2014/main" id="{EAA503C1-4831-CADC-B6F7-BD1E86A63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47063" y="2968821"/>
            <a:ext cx="3944937" cy="389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36B93-7265-24E8-07C1-3BDA1A1D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480767"/>
            <a:ext cx="4767262" cy="179570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A45C2-66D8-A452-7FD7-F285245D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AB11-6DD7-B442-8A7C-48FE18A0651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38A5-4024-89D5-1653-6607E912A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EF37-3FAB-5060-1A2C-4DA13991F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CA84100-9E8A-4F0D-4A0C-0B1CAB949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1" y="2427287"/>
            <a:ext cx="4767262" cy="35718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defRPr b="0" i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8002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BB64D7EA-2671-8D7E-5352-C7D5B8C71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9" t="-19671"/>
          <a:stretch/>
        </p:blipFill>
        <p:spPr>
          <a:xfrm>
            <a:off x="7496393" y="2196818"/>
            <a:ext cx="4695607" cy="46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36B93-7265-24E8-07C1-3BDA1A1D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480767"/>
            <a:ext cx="4767262" cy="179570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A45C2-66D8-A452-7FD7-F285245D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F9C0-AA77-A645-9294-353A4DC5197F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38A5-4024-89D5-1653-6607E912A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EF37-3FAB-5060-1A2C-4DA13991F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CA84100-9E8A-4F0D-4A0C-0B1CAB949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1" y="2427287"/>
            <a:ext cx="4767262" cy="35718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defRPr b="0" i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4198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lin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EC8B4-B8F9-1540-EC55-E5CADA01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CD3-2B82-3449-B297-12A671AA7374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2F358-29ED-17D3-33F7-E79F86F0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4B9ED-BD86-D10B-4668-CDCFC72D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9F8C-5C5F-45C4-867D-26540600E53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EBD2C8-A89A-B994-B9FF-01CDE888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692150"/>
            <a:ext cx="9675814" cy="12064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63AF749-6E7E-5187-461D-B076CB3759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6225" y="2276475"/>
            <a:ext cx="5743575" cy="3495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5FEC923-E376-76B3-96B1-2B4F97DE15F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7438" y="2276475"/>
            <a:ext cx="5743575" cy="3495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9D761-B87D-B6B3-B94C-2385F90BCC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3048" y="5611813"/>
            <a:ext cx="5743575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2891237-F9C8-6304-B9F4-A230A1CCF7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1115" y="5611813"/>
            <a:ext cx="5743575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396370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headlin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EC8B4-B8F9-1540-EC55-E5CADA01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D29-0B29-FA49-8020-F2D87DAE7099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2F358-29ED-17D3-33F7-E79F86F0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4B9ED-BD86-D10B-4668-CDCFC72D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9F8C-5C5F-45C4-867D-26540600E53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EBD2C8-A89A-B994-B9FF-01CDE888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692150"/>
            <a:ext cx="9675814" cy="12064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63AF749-6E7E-5187-461D-B076CB3759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6225" y="2276475"/>
            <a:ext cx="5743575" cy="3495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5FEC923-E376-76B3-96B1-2B4F97DE15F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7438" y="2276475"/>
            <a:ext cx="5743575" cy="3495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9D761-B87D-B6B3-B94C-2385F90BCC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3048" y="5611813"/>
            <a:ext cx="5743575" cy="3873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2891237-F9C8-6304-B9F4-A230A1CCF7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1115" y="5611813"/>
            <a:ext cx="5743575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3509635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A56F-B88E-1040-89EA-0FEF9B18C573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C8648B8E-68E4-C7E5-B185-A8B7E2CCDC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6225" y="2427287"/>
            <a:ext cx="3780923" cy="33744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AE0B235-870F-DA0D-A16F-31EEC4C1977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03701" y="2427287"/>
            <a:ext cx="3780923" cy="33744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58D5211-47F2-F00D-18B4-B16D3005139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31683" y="2427287"/>
            <a:ext cx="3780923" cy="33744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038EB26-3F5F-D1F1-2937-5D38C522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692150"/>
            <a:ext cx="11637965" cy="1206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8829824-5BF4-EA78-D72B-472472CA6D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3048" y="5611813"/>
            <a:ext cx="3780923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045880-D8D4-0980-F35B-BE2FE79E21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0524" y="5611813"/>
            <a:ext cx="3780923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EE043C-DB4D-5A91-31E8-D054A4BE5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6440" y="5611813"/>
            <a:ext cx="3780923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3535550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9B8D-A2AF-D743-8FA1-0BE249B3F65F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C8648B8E-68E4-C7E5-B185-A8B7E2CCDC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6225" y="2427287"/>
            <a:ext cx="3780923" cy="33744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AE0B235-870F-DA0D-A16F-31EEC4C1977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03701" y="2427287"/>
            <a:ext cx="3780923" cy="33744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58D5211-47F2-F00D-18B4-B16D3005139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31683" y="2427287"/>
            <a:ext cx="3780923" cy="33744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038EB26-3F5F-D1F1-2937-5D38C522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692150"/>
            <a:ext cx="11637965" cy="1206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8829824-5BF4-EA78-D72B-472472CA6D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3048" y="5611813"/>
            <a:ext cx="3780923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045880-D8D4-0980-F35B-BE2FE79E21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0524" y="5611813"/>
            <a:ext cx="3780923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EE043C-DB4D-5A91-31E8-D054A4BE5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6440" y="5611813"/>
            <a:ext cx="3780923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4098825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7636F6-653D-0983-97F1-8327EC6DA4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49" y="1233159"/>
            <a:ext cx="8697913" cy="210545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ED51-3520-0A4F-AE35-B7368DD9D318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6C03693-13E7-0108-0A51-B6DC5DCA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3900" y="6140199"/>
            <a:ext cx="1493874" cy="53906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88918-DA34-085E-1155-A64DAE769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3049" y="3483076"/>
            <a:ext cx="8697913" cy="15922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3013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headlin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EC8B4-B8F9-1540-EC55-E5CADA01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13A6-CF78-8F4D-B602-F19D4F32E58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2F358-29ED-17D3-33F7-E79F86F0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4B9ED-BD86-D10B-4668-CDCFC72D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9F8C-5C5F-45C4-867D-26540600E53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FD30D363-0F0B-EA21-1DC6-8E381A9D601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74637" y="1897063"/>
            <a:ext cx="3783013" cy="382586"/>
          </a:xfrm>
          <a:prstGeom prst="callout1">
            <a:avLst>
              <a:gd name="adj1" fmla="val 101032"/>
              <a:gd name="adj2" fmla="val -52"/>
              <a:gd name="adj3" fmla="val 100881"/>
              <a:gd name="adj4" fmla="val 99998"/>
            </a:avLst>
          </a:prstGeom>
          <a:ln w="12700">
            <a:solidFill>
              <a:schemeClr val="tx1"/>
            </a:solidFill>
          </a:ln>
        </p:spPr>
        <p:txBody>
          <a:bodyPr bIns="54000" anchor="b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BB75FCD0-9108-2383-5246-8B82F68F71B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203701" y="1897063"/>
            <a:ext cx="3783015" cy="382586"/>
          </a:xfrm>
          <a:prstGeom prst="callout1">
            <a:avLst>
              <a:gd name="adj1" fmla="val 101032"/>
              <a:gd name="adj2" fmla="val -52"/>
              <a:gd name="adj3" fmla="val 100881"/>
              <a:gd name="adj4" fmla="val 99998"/>
            </a:avLst>
          </a:prstGeom>
          <a:ln w="12700">
            <a:solidFill>
              <a:schemeClr val="tx1"/>
            </a:solidFill>
          </a:ln>
        </p:spPr>
        <p:txBody>
          <a:bodyPr bIns="54000" anchor="b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EBD2C8-A89A-B994-B9FF-01CDE888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692150"/>
            <a:ext cx="9675814" cy="1081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FF803EC0-40B9-78F0-EACF-984FDD5FB12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29591" y="1897063"/>
            <a:ext cx="3783015" cy="382586"/>
          </a:xfrm>
          <a:prstGeom prst="callout1">
            <a:avLst>
              <a:gd name="adj1" fmla="val 101032"/>
              <a:gd name="adj2" fmla="val -52"/>
              <a:gd name="adj3" fmla="val 100881"/>
              <a:gd name="adj4" fmla="val 99998"/>
            </a:avLst>
          </a:prstGeom>
          <a:ln w="12700">
            <a:solidFill>
              <a:schemeClr val="tx1"/>
            </a:solidFill>
          </a:ln>
        </p:spPr>
        <p:txBody>
          <a:bodyPr bIns="54000" anchor="b"/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2E2A0E66-1093-2983-60CA-34280571DDB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6225" y="2427287"/>
            <a:ext cx="3780923" cy="33428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CFB6FC1-DB26-3F5D-357E-2ECDC8AE74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03701" y="2427287"/>
            <a:ext cx="3780923" cy="33428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4CF69247-AA03-2EC9-4E60-24F395BDD21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31683" y="2427287"/>
            <a:ext cx="3780923" cy="33428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A1DBA-7768-8648-0F5C-7C69AFD627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3048" y="5611813"/>
            <a:ext cx="3780923" cy="3873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F77A30C-3EFD-9F8B-74FC-CAE9DCA5AB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0524" y="5611813"/>
            <a:ext cx="3780923" cy="3873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635FEEB-FEE4-1B3E-1618-E9C10A9480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6440" y="5611813"/>
            <a:ext cx="3780923" cy="3873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50"/>
              </a:spcAft>
              <a:buNone/>
              <a:defRPr sz="900"/>
            </a:lvl1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18552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B674-5593-EA8E-A9ED-95F1516FA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365125"/>
            <a:ext cx="10986480" cy="1408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7DEED-D6B1-5359-6BDD-D6BE2E35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8803-B16C-D84C-816A-BFB705A42839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3002C-5E80-64BE-8BB8-ACD4C15923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722B8-0C8C-B5DB-1093-D641FE4378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3832617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B674-5593-EA8E-A9ED-95F1516FA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365125"/>
            <a:ext cx="10986480" cy="1408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7DEED-D6B1-5359-6BDD-D6BE2E35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524D-641B-754C-9A15-AA034E007D93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3002C-5E80-64BE-8BB8-ACD4C15923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722B8-0C8C-B5DB-1093-D641FE4378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339936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5C20-1468-7384-2C8F-26A13197E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4B0A-9A51-6446-93BF-82008D2B8931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AEDF7-C473-FFB9-CFF2-C1839E6E85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60BF2-ADC7-6961-53A3-2EE2D8BEC2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1827199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5C20-1468-7384-2C8F-26A13197E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530F-689E-FE48-88F2-4E65548EBF84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AEDF7-C473-FFB9-CFF2-C1839E6E85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60BF2-ADC7-6961-53A3-2EE2D8BEC2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278635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larg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7BE32-D309-6246-AC89-5CE2BD38C5E8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6C3F7C-6D2D-5BAA-A1FD-BF1DAD358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224" y="836613"/>
            <a:ext cx="4764089" cy="35702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Heading</a:t>
            </a:r>
          </a:p>
        </p:txBody>
      </p:sp>
      <p:sp>
        <p:nvSpPr>
          <p:cNvPr id="22" name="Platshållare för text 10">
            <a:extLst>
              <a:ext uri="{FF2B5EF4-FFF2-40B4-BE49-F238E27FC236}">
                <a16:creationId xmlns:a16="http://schemas.microsoft.com/office/drawing/2014/main" id="{46996C74-CC62-EAC2-E335-394661E38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2113" y="836614"/>
            <a:ext cx="4768851" cy="831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23" name="Platshållare för text 10">
            <a:extLst>
              <a:ext uri="{FF2B5EF4-FFF2-40B4-BE49-F238E27FC236}">
                <a16:creationId xmlns:a16="http://schemas.microsoft.com/office/drawing/2014/main" id="{C5DFAC2E-7D6C-F59F-2E84-4334843659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02113" y="2251076"/>
            <a:ext cx="4768851" cy="8334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50E442C8-20EF-73EE-27FE-0BE1DBE65C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3838" y="828676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5" name="Platshållare för text 2">
            <a:extLst>
              <a:ext uri="{FF2B5EF4-FFF2-40B4-BE49-F238E27FC236}">
                <a16:creationId xmlns:a16="http://schemas.microsoft.com/office/drawing/2014/main" id="{9846AB5A-4914-8166-2205-215B968C9F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3838" y="2251076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6" name="Platshållare för text 10">
            <a:extLst>
              <a:ext uri="{FF2B5EF4-FFF2-40B4-BE49-F238E27FC236}">
                <a16:creationId xmlns:a16="http://schemas.microsoft.com/office/drawing/2014/main" id="{857B532A-CF3D-7940-163D-AD7B369E7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2113" y="3667126"/>
            <a:ext cx="4768851" cy="8334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27" name="Platshållare för text 2">
            <a:extLst>
              <a:ext uri="{FF2B5EF4-FFF2-40B4-BE49-F238E27FC236}">
                <a16:creationId xmlns:a16="http://schemas.microsoft.com/office/drawing/2014/main" id="{FD79E74A-9FAF-80D2-48FB-6740372A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3838" y="3667126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" name="Platshållare för text 10">
            <a:extLst>
              <a:ext uri="{FF2B5EF4-FFF2-40B4-BE49-F238E27FC236}">
                <a16:creationId xmlns:a16="http://schemas.microsoft.com/office/drawing/2014/main" id="{74C03803-5F06-E2A2-01E0-8A90A96EE7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2113" y="5083177"/>
            <a:ext cx="4768851" cy="8334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260ADF-4DD0-EBFC-FD6E-6A3A5F2EDE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13838" y="5083177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3B466275-1E37-777D-69B9-6D780963D8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7439" y="1662112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C6D51FAF-6B84-BEF3-C628-C1ADDEAA15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67439" y="3084512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CE0DCD4F-4777-0C52-43CB-D352BC11D8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67438" y="4500562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98A4DBAF-C37F-1AED-B777-445F181CD7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67438" y="5916613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</p:spTree>
    <p:extLst>
      <p:ext uri="{BB962C8B-B14F-4D97-AF65-F5344CB8AC3E}">
        <p14:creationId xmlns:p14="http://schemas.microsoft.com/office/powerpoint/2010/main" val="3286293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hree large number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16B9-E1F1-F242-9CB4-6DDCB5293E2D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6C3F7C-6D2D-5BAA-A1FD-BF1DAD358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224" y="836613"/>
            <a:ext cx="4764089" cy="357028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Heading</a:t>
            </a:r>
          </a:p>
        </p:txBody>
      </p:sp>
      <p:sp>
        <p:nvSpPr>
          <p:cNvPr id="22" name="Platshållare för text 10">
            <a:extLst>
              <a:ext uri="{FF2B5EF4-FFF2-40B4-BE49-F238E27FC236}">
                <a16:creationId xmlns:a16="http://schemas.microsoft.com/office/drawing/2014/main" id="{46996C74-CC62-EAC2-E335-394661E38F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2113" y="836614"/>
            <a:ext cx="4768851" cy="8319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23" name="Platshållare för text 10">
            <a:extLst>
              <a:ext uri="{FF2B5EF4-FFF2-40B4-BE49-F238E27FC236}">
                <a16:creationId xmlns:a16="http://schemas.microsoft.com/office/drawing/2014/main" id="{C5DFAC2E-7D6C-F59F-2E84-4334843659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02113" y="2251076"/>
            <a:ext cx="4768851" cy="8334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50E442C8-20EF-73EE-27FE-0BE1DBE65C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3838" y="828676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5" name="Platshållare för text 2">
            <a:extLst>
              <a:ext uri="{FF2B5EF4-FFF2-40B4-BE49-F238E27FC236}">
                <a16:creationId xmlns:a16="http://schemas.microsoft.com/office/drawing/2014/main" id="{9846AB5A-4914-8166-2205-215B968C9F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3838" y="2251076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6" name="Platshållare för text 10">
            <a:extLst>
              <a:ext uri="{FF2B5EF4-FFF2-40B4-BE49-F238E27FC236}">
                <a16:creationId xmlns:a16="http://schemas.microsoft.com/office/drawing/2014/main" id="{857B532A-CF3D-7940-163D-AD7B369E7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2113" y="3667126"/>
            <a:ext cx="4768851" cy="8334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27" name="Platshållare för text 2">
            <a:extLst>
              <a:ext uri="{FF2B5EF4-FFF2-40B4-BE49-F238E27FC236}">
                <a16:creationId xmlns:a16="http://schemas.microsoft.com/office/drawing/2014/main" id="{FD79E74A-9FAF-80D2-48FB-6740372AE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3838" y="3667126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" name="Platshållare för text 10">
            <a:extLst>
              <a:ext uri="{FF2B5EF4-FFF2-40B4-BE49-F238E27FC236}">
                <a16:creationId xmlns:a16="http://schemas.microsoft.com/office/drawing/2014/main" id="{74C03803-5F06-E2A2-01E0-8A90A96EE7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2113" y="5083177"/>
            <a:ext cx="4768851" cy="8334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260ADF-4DD0-EBFC-FD6E-6A3A5F2EDE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13838" y="5083177"/>
            <a:ext cx="2803525" cy="9159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3B466275-1E37-777D-69B9-6D780963D8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7439" y="1662112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C6D51FAF-6B84-BEF3-C628-C1ADDEAA15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67439" y="3084512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CE0DCD4F-4777-0C52-43CB-D352BC11D8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67438" y="4500562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98A4DBAF-C37F-1AED-B777-445F181CD7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67438" y="5916613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</p:spTree>
    <p:extLst>
      <p:ext uri="{BB962C8B-B14F-4D97-AF65-F5344CB8AC3E}">
        <p14:creationId xmlns:p14="http://schemas.microsoft.com/office/powerpoint/2010/main" val="2456117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large horisontal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59A0F0D-D567-D7DA-F192-AB25D611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9119-A1A8-1247-A241-617A837A9E2F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928D149-E145-CB35-9AA7-8FA583390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F9C4E61-BC51-B186-1C1E-FA4BD3D5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Platshållare för text 10">
            <a:extLst>
              <a:ext uri="{FF2B5EF4-FFF2-40B4-BE49-F238E27FC236}">
                <a16:creationId xmlns:a16="http://schemas.microsoft.com/office/drawing/2014/main" id="{4FBB1961-E47D-2242-423B-69464D3487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4637" y="2455069"/>
            <a:ext cx="2803526" cy="9159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6EF3AD44-A945-4BEC-8A73-6BBC3D54AD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02113" y="2437549"/>
            <a:ext cx="2803526" cy="9175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8" name="Platshållare för text 10">
            <a:extLst>
              <a:ext uri="{FF2B5EF4-FFF2-40B4-BE49-F238E27FC236}">
                <a16:creationId xmlns:a16="http://schemas.microsoft.com/office/drawing/2014/main" id="{432EE57D-ADC7-F963-5B36-C39354F997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2764" y="2427287"/>
            <a:ext cx="2803526" cy="9175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194E2503-B6E1-3FF5-C786-84A222E3B8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050" y="3827542"/>
            <a:ext cx="2803525" cy="1447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0D246632-7D5B-8355-4733-56926F24EC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7351" y="3849925"/>
            <a:ext cx="2803525" cy="1447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903C7F20-242D-AF40-A224-1E7EBBF8B9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8958" y="3876675"/>
            <a:ext cx="2803525" cy="1447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1F38057-B96B-CA4C-C78F-B0FDCC0D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692150"/>
            <a:ext cx="11637965" cy="12064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829B254E-6173-DE34-88A2-48A3B559ED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3049" y="3469481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1CB73B8C-1EEF-A430-FB69-9CEE053C6F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2113" y="3469481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77506B9A-DC19-2BF8-7773-B8D365924D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2765" y="3469481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</p:spTree>
    <p:extLst>
      <p:ext uri="{BB962C8B-B14F-4D97-AF65-F5344CB8AC3E}">
        <p14:creationId xmlns:p14="http://schemas.microsoft.com/office/powerpoint/2010/main" val="3984720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hree large horisontal number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59A0F0D-D567-D7DA-F192-AB25D611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57CE-8F58-CA44-94E8-3E347C8369D3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928D149-E145-CB35-9AA7-8FA583390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F9C4E61-BC51-B186-1C1E-FA4BD3D5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Platshållare för text 10">
            <a:extLst>
              <a:ext uri="{FF2B5EF4-FFF2-40B4-BE49-F238E27FC236}">
                <a16:creationId xmlns:a16="http://schemas.microsoft.com/office/drawing/2014/main" id="{4FBB1961-E47D-2242-423B-69464D3487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4637" y="2455069"/>
            <a:ext cx="2803526" cy="9159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6EF3AD44-A945-4BEC-8A73-6BBC3D54AD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02113" y="2437549"/>
            <a:ext cx="2803526" cy="9175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8" name="Platshållare för text 10">
            <a:extLst>
              <a:ext uri="{FF2B5EF4-FFF2-40B4-BE49-F238E27FC236}">
                <a16:creationId xmlns:a16="http://schemas.microsoft.com/office/drawing/2014/main" id="{432EE57D-ADC7-F963-5B36-C39354F997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2764" y="2427287"/>
            <a:ext cx="2803526" cy="9175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###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194E2503-B6E1-3FF5-C786-84A222E3B8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050" y="3827542"/>
            <a:ext cx="2803525" cy="1447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0D246632-7D5B-8355-4733-56926F24EC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7351" y="3849925"/>
            <a:ext cx="2803525" cy="1447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903C7F20-242D-AF40-A224-1E7EBBF8B9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8958" y="3876675"/>
            <a:ext cx="2803525" cy="1447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1F38057-B96B-CA4C-C78F-B0FDCC0D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692150"/>
            <a:ext cx="11637965" cy="12064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829B254E-6173-DE34-88A2-48A3B559ED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3049" y="3469481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1CB73B8C-1EEF-A430-FB69-9CEE053C6F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2113" y="3469481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77506B9A-DC19-2BF8-7773-B8D365924D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2765" y="3469481"/>
            <a:ext cx="2803525" cy="328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r>
              <a:rPr lang="en-US" noProof="0"/>
              <a:t>Previous year</a:t>
            </a:r>
          </a:p>
        </p:txBody>
      </p:sp>
    </p:spTree>
    <p:extLst>
      <p:ext uri="{BB962C8B-B14F-4D97-AF65-F5344CB8AC3E}">
        <p14:creationId xmlns:p14="http://schemas.microsoft.com/office/powerpoint/2010/main" val="407972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, one column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243C1-6DE5-B914-4666-FF980705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A461-76F8-E14F-866B-DCBA05BDD193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4FE5-D304-37E7-3182-40CD9D5B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2120-0087-ED34-7E47-BB431D06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9F8C-5C5F-45C4-867D-26540600E53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2763B-EB77-6C41-5E64-6EE878AF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800100"/>
            <a:ext cx="11637965" cy="973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6192EB1B-EF60-80CF-5116-4A91BAFA8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7950" y="1897063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2CAC0BC-B741-D315-5DFE-1FBF131D6F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87950" y="2435827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73CB80FE-3FBD-0515-07D9-792DF694AD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7950" y="3225855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F6A84BB-68A7-9852-8D90-B2BE454FD3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87950" y="3760650"/>
            <a:ext cx="2803525" cy="529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B7C9A43F-CE00-5B17-F0B7-071284AB46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7950" y="4554647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F8E452DF-312A-3B7D-2610-F9D5F28064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87950" y="5084872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6AB5A9B3-340C-3B48-61D3-62C5F0104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0187" y="1897063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8D23EBD-77C0-AC92-45F2-715E680B49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20187" y="2435827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02CE4F64-665B-71AA-4CC5-AC46E4BC2D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20187" y="3225855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214C7E7C-89F5-5E6C-2B14-80C3DE9D68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0187" y="3760650"/>
            <a:ext cx="2803525" cy="529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4F74CD7B-769D-04AB-6092-0510B5EC49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20187" y="4554647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793CE4E2-5018-50B0-CCA8-B84A7B55568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20187" y="5084872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68282A7-E9FD-56B8-9FB1-349929809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25" y="1897063"/>
            <a:ext cx="3783013" cy="4102100"/>
          </a:xfrm>
          <a:prstGeom prst="rect">
            <a:avLst/>
          </a:prstGeom>
        </p:spPr>
        <p:txBody>
          <a:bodyPr numCol="1" spcCol="144000"/>
          <a:lstStyle>
            <a:lvl1pPr marL="179388" indent="-179388">
              <a:spcBef>
                <a:spcPts val="350"/>
              </a:spcBef>
              <a:spcAft>
                <a:spcPts val="350"/>
              </a:spcAft>
              <a:defRPr sz="1300"/>
            </a:lvl1pPr>
            <a:lvl2pPr marL="360363" indent="-180975">
              <a:spcAft>
                <a:spcPts val="350"/>
              </a:spcAft>
              <a:defRPr sz="1100"/>
            </a:lvl2pPr>
            <a:lvl3pPr marL="538163" indent="-177800">
              <a:spcAft>
                <a:spcPts val="350"/>
              </a:spcAft>
              <a:defRPr sz="900"/>
            </a:lvl3pPr>
            <a:lvl4pPr marL="717550" indent="-179388">
              <a:spcAft>
                <a:spcPts val="350"/>
              </a:spcAft>
              <a:defRPr sz="800"/>
            </a:lvl4pPr>
            <a:lvl5pPr marL="898525" indent="-180975">
              <a:spcAft>
                <a:spcPts val="350"/>
              </a:spcAf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9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7636F6-653D-0983-97F1-8327EC6DA4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043" y="1239407"/>
            <a:ext cx="8697913" cy="2105456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83C-AFC9-6342-B07F-B20B69D3BBB2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6C03693-13E7-0108-0A51-B6DC5DCA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3900" y="6140199"/>
            <a:ext cx="1493874" cy="53906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88918-DA34-085E-1155-A64DAE769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47043" y="3489324"/>
            <a:ext cx="8697913" cy="1592263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pPr lvl="0"/>
            <a:r>
              <a:rPr lang="en-GB"/>
              <a:t>Click to edit Master text styles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126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port, one column and number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243C1-6DE5-B914-4666-FF980705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9BB6-C327-FB49-9D85-0E2B91512E54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4FE5-D304-37E7-3182-40CD9D5B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2120-0087-ED34-7E47-BB431D06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9F8C-5C5F-45C4-867D-26540600E53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2763B-EB77-6C41-5E64-6EE878AF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800100"/>
            <a:ext cx="11637965" cy="973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6192EB1B-EF60-80CF-5116-4A91BAFA8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7950" y="1897063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2CAC0BC-B741-D315-5DFE-1FBF131D6F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87950" y="2435827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73CB80FE-3FBD-0515-07D9-792DF694AD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7950" y="3225855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F6A84BB-68A7-9852-8D90-B2BE454FD3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87950" y="3760650"/>
            <a:ext cx="2803525" cy="529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B7C9A43F-CE00-5B17-F0B7-071284AB46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7950" y="4554647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F8E452DF-312A-3B7D-2610-F9D5F28064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87950" y="5084872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6AB5A9B3-340C-3B48-61D3-62C5F0104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0187" y="1897063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8D23EBD-77C0-AC92-45F2-715E680B49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20187" y="2435827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02CE4F64-665B-71AA-4CC5-AC46E4BC2D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20187" y="3225855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214C7E7C-89F5-5E6C-2B14-80C3DE9D68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0187" y="3760650"/>
            <a:ext cx="2803525" cy="529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4F74CD7B-769D-04AB-6092-0510B5EC49D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20187" y="4554647"/>
            <a:ext cx="2803525" cy="53022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##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793CE4E2-5018-50B0-CCA8-B84A7B55568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20187" y="5084872"/>
            <a:ext cx="2803525" cy="5302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300"/>
            </a:lvl1pPr>
            <a:lvl2pPr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spcBef>
                <a:spcPts val="0"/>
              </a:spcBef>
              <a:spcAft>
                <a:spcPts val="300"/>
              </a:spcAft>
              <a:defRPr sz="1100"/>
            </a:lvl4pPr>
            <a:lvl5pPr>
              <a:spcBef>
                <a:spcPts val="0"/>
              </a:spcBef>
              <a:spcAft>
                <a:spcPts val="300"/>
              </a:spcAft>
              <a:defRPr sz="1100"/>
            </a:lvl5pPr>
          </a:lstStyle>
          <a:p>
            <a:pPr lvl="0"/>
            <a:endParaRPr lang="en-US" noProof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68282A7-E9FD-56B8-9FB1-3499298094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25" y="1897063"/>
            <a:ext cx="3783013" cy="4102100"/>
          </a:xfrm>
          <a:prstGeom prst="rect">
            <a:avLst/>
          </a:prstGeom>
        </p:spPr>
        <p:txBody>
          <a:bodyPr numCol="1" spcCol="144000"/>
          <a:lstStyle>
            <a:lvl1pPr marL="179388" indent="-179388">
              <a:spcBef>
                <a:spcPts val="350"/>
              </a:spcBef>
              <a:spcAft>
                <a:spcPts val="350"/>
              </a:spcAft>
              <a:defRPr sz="1300"/>
            </a:lvl1pPr>
            <a:lvl2pPr marL="360363" indent="-180975">
              <a:spcAft>
                <a:spcPts val="350"/>
              </a:spcAft>
              <a:defRPr sz="1100"/>
            </a:lvl2pPr>
            <a:lvl3pPr marL="538163" indent="-177800">
              <a:spcAft>
                <a:spcPts val="350"/>
              </a:spcAft>
              <a:defRPr sz="900"/>
            </a:lvl3pPr>
            <a:lvl4pPr marL="717550" indent="-179388">
              <a:spcAft>
                <a:spcPts val="350"/>
              </a:spcAft>
              <a:defRPr sz="800"/>
            </a:lvl4pPr>
            <a:lvl5pPr marL="898525" indent="-180975">
              <a:spcAft>
                <a:spcPts val="350"/>
              </a:spcAft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393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7AD844-416C-3053-E5A3-A5D4A97CBA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02113" y="842964"/>
            <a:ext cx="1441449" cy="1441449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19D932-56CE-2229-ED20-DB7C2CACA1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2558" y="1092348"/>
            <a:ext cx="2199478" cy="2400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D5C63E-DD6A-E9DA-FB72-96C759D30A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2558" y="1338729"/>
            <a:ext cx="2012702" cy="945684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8454-1ABB-455D-BB89-751BB776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7830-7CEA-6440-A944-D38E8E1465A1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1878B-04F3-45E5-B2CA-E879F3BC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E96D6-AAD8-410E-989B-6628B8DC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467F-CA83-4951-87CD-A29B7285744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8444C189-A6FC-EE42-7BF5-5911A2C52A2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1414" y="836613"/>
            <a:ext cx="1441449" cy="1441449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F2BDD222-F38A-1CAA-3658-718664DDF1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14711" y="1085997"/>
            <a:ext cx="2199478" cy="2400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464C286E-C8D8-0C21-5383-B89FDCE4F2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14711" y="1332378"/>
            <a:ext cx="2012702" cy="945684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287FFAB-A758-7F79-60C9-A0960DBBAA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4588" y="2427288"/>
            <a:ext cx="1441449" cy="1441449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3A0A4BC8-E47D-5CCC-1ECB-959639D779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14711" y="2676672"/>
            <a:ext cx="2199478" cy="2400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04AA45C5-B8AD-7C71-47E6-621C8ACA31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14711" y="2923053"/>
            <a:ext cx="2012702" cy="945684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7A2C43D9-9555-A1E2-6DC9-D3DE9789ED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199261" y="2427288"/>
            <a:ext cx="1441449" cy="1441449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8511C149-4720-3946-0B52-AE0C0EBFEB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82558" y="2676672"/>
            <a:ext cx="2199478" cy="2400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FA4EA94A-E407-2CCC-06C7-EDFF2855F1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82558" y="2923053"/>
            <a:ext cx="2012702" cy="945684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6B13830A-13D6-E587-09F9-8138DB51474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05525" y="4027489"/>
            <a:ext cx="1441449" cy="1441449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7DF0DE4-752F-A793-3F63-12058F971E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82558" y="4276873"/>
            <a:ext cx="2199478" cy="2400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53B583C8-388A-710E-3BAD-5D6B5E8B07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82558" y="4523254"/>
            <a:ext cx="2012702" cy="945684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0" name="Picture Placeholder 10">
            <a:extLst>
              <a:ext uri="{FF2B5EF4-FFF2-40B4-BE49-F238E27FC236}">
                <a16:creationId xmlns:a16="http://schemas.microsoft.com/office/drawing/2014/main" id="{1C39C556-2DFA-180C-0291-62E97B01119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34588" y="4027489"/>
            <a:ext cx="1441449" cy="1441449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55ED6722-F794-EA19-E718-CB4876B695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14711" y="4276873"/>
            <a:ext cx="2199478" cy="2400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533D174A-F79D-A0C1-ABB6-1E4540FD99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14711" y="4523254"/>
            <a:ext cx="2012702" cy="945684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3A92A9-2124-7E28-4865-11D0804B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836613"/>
            <a:ext cx="3793717" cy="5162550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0359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layout two perso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7AD844-416C-3053-E5A3-A5D4A97CBA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02113" y="842964"/>
            <a:ext cx="2429915" cy="2429915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19D932-56CE-2229-ED20-DB7C2CACA1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529" y="1271025"/>
            <a:ext cx="4504243" cy="491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D5C63E-DD6A-E9DA-FB72-96C759D30A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529" y="1762574"/>
            <a:ext cx="2720312" cy="1510305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1100" b="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8454-1ABB-455D-BB89-751BB776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DFFD-8FAE-EF42-B01D-D317B3C7F4FF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1878B-04F3-45E5-B2CA-E879F3BC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E96D6-AAD8-410E-989B-6628B8DC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467F-CA83-4951-87CD-A29B7285744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3A92A9-2124-7E28-4865-11D0804B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836613"/>
            <a:ext cx="3793717" cy="5162550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ED28E83E-CDA4-892A-38E9-11398BECA94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02113" y="3569248"/>
            <a:ext cx="2429915" cy="2429915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3964CFC9-802D-9B22-7565-98946EBC97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0529" y="3997309"/>
            <a:ext cx="4504243" cy="491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CEEC600-D945-BEAD-F349-E19EBB27F3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0529" y="4488858"/>
            <a:ext cx="2720312" cy="1510305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1100" b="0"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2855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fixed subjec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8454-1ABB-455D-BB89-751BB776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5D39-1C12-204B-9867-5ADC6286AA67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1878B-04F3-45E5-B2CA-E879F3BC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" y="283369"/>
            <a:ext cx="2800351" cy="1809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OTP FINDS A WAY - JONAS LINDSTRÖM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E96D6-AAD8-410E-989B-6628B8DC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467F-CA83-4951-87CD-A29B7285744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3A92A9-2124-7E28-4865-11D0804B0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224" y="836613"/>
            <a:ext cx="3793717" cy="5162550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Agenda title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7B0E2F6D-4285-C6C6-839B-B1EA9ED223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2113" y="1092347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1075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First topic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FFDB1A41-ED02-33D3-4AA5-8779562AFC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02113" y="1338729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20397DD-8F62-3BDF-0F64-D6830EE78D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02113" y="2031680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Second topic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B38ABB61-B5AA-FE85-DF96-B724AA7D30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02113" y="2278062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75AE312-CA96-6752-D58A-BE2C36D947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02112" y="2971014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Third topic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C82B524-08DB-2298-9115-F464F1209F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02112" y="3217396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7239EB7-34D3-C79C-6F69-83616B77D6B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02112" y="3910347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Fourth topic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767C979-83CF-D83D-361A-797008FE7C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02112" y="4156729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5144CBE-8B83-0CA8-F317-258959CE581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02112" y="4849680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Fifth topic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3E899C29-5FC7-97C7-0B2D-A4E428F12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02112" y="5096062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2109251D-1CE6-3864-2FF6-F5E81DA8B5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21043" y="1092346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Sixth topic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2204DF0B-C5A8-8C0A-69EF-065709A0F1F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21043" y="1338728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41EC0DA6-B186-34F4-40D8-D82CDCFAC98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21043" y="2031679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Seventh topic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69926C19-B2D2-62D7-13DA-C3725735B72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21043" y="2278061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E3B5C4AB-007B-9E1A-23BE-E8E1EF5721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21042" y="2971013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Eighth topic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E50A391-6C08-786E-1DCC-695B290FABC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21042" y="3217395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DAC4A4ED-7931-A10F-2F23-7339A18E2AF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21042" y="3910346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Nineth topic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98150D6E-30EF-65CB-7E09-F83FAEEE527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21042" y="4156728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D41E462C-A258-C06E-3563-A25B1C28530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21042" y="4849679"/>
            <a:ext cx="3593146" cy="246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982800" algn="l"/>
              </a:tabLst>
              <a:defRPr sz="1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Tenth topic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D2D5B385-2A28-A5AC-C370-436D0EE96DB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21042" y="5096061"/>
            <a:ext cx="3593147" cy="479561"/>
          </a:xfrm>
          <a:prstGeom prst="rect">
            <a:avLst/>
          </a:prstGeom>
        </p:spPr>
        <p:txBody>
          <a:bodyPr wrap="square"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900" b="0"/>
            </a:lvl1pPr>
          </a:lstStyle>
          <a:p>
            <a:pPr lvl="0"/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38967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E8552194-ADD3-70A9-9D9B-8A715E3E3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39" t="-19671"/>
          <a:stretch/>
        </p:blipFill>
        <p:spPr>
          <a:xfrm>
            <a:off x="7496393" y="2196818"/>
            <a:ext cx="4695607" cy="46525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9C78-B2E1-4F41-A064-4A85617741D9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pic>
        <p:nvPicPr>
          <p:cNvPr id="8" name="Picture 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9004687-3A0D-839C-46EB-8FB70189A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089" y="2073112"/>
            <a:ext cx="5631741" cy="19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0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94C1887-4C4A-88B5-B261-434E45E1B6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CDAB-2353-5049-AFF0-A50046177BAF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6C03693-13E7-0108-0A51-B6DC5DCA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3900" y="6140199"/>
            <a:ext cx="1493874" cy="53906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366838"/>
            <a:ext cx="9967913" cy="37147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3038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15522A-4D2A-E5C7-61C3-A123C9FB28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24562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67B43-0E55-C6D0-BF41-E7A4CA74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385" y="614198"/>
            <a:ext cx="5598769" cy="181310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01D53-582E-10F5-F121-E28DC40B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312AF-83C5-606C-8B0C-B16F490E4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B046-378C-382C-1C5A-A69EA66347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B0454E-0EA1-5B18-F1C3-06DC4E7F8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5386" y="2578117"/>
            <a:ext cx="5598769" cy="357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7A60072A-7093-F176-75FB-F2152418E79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33900" y="6140199"/>
            <a:ext cx="1493874" cy="5390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759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7636F6-653D-0983-97F1-8327EC6DA4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1773238"/>
            <a:ext cx="7715250" cy="224631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00A1-8FEE-8D4F-8DFD-9CE43AD5BF61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CB09191-4D3D-FF9D-48BC-610CCFD1AC1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33900" y="6140199"/>
            <a:ext cx="1493874" cy="53906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8588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94C1887-4C4A-88B5-B261-434E45E1B6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4F38E-3513-D522-8A48-CF52345E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4CF0D-48CE-B840-82CE-8359E8C030F8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D4048-1369-B060-3402-DE99E82A4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E979-5BE0-09C2-9A55-3D0431FFE2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6C03693-13E7-0108-0A51-B6DC5DCA1B0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3900" y="6140199"/>
            <a:ext cx="1493874" cy="539068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3457C-59A5-30AA-C83A-1E3DC9F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366838"/>
            <a:ext cx="9967913" cy="37147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976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15522A-4D2A-E5C7-61C3-A123C9FB28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24562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67B43-0E55-C6D0-BF41-E7A4CA74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531" y="614198"/>
            <a:ext cx="5617623" cy="181310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01D53-582E-10F5-F121-E28DC40B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60C7-B223-1B49-9226-D61B243D5425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312AF-83C5-606C-8B0C-B16F490E4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B046-378C-382C-1C5A-A69EA66347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B0454E-0EA1-5B18-F1C3-06DC4E7F8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6532" y="2578117"/>
            <a:ext cx="5617623" cy="357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7A60072A-7093-F176-75FB-F2152418E79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33900" y="6140199"/>
            <a:ext cx="1493874" cy="5390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393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15522A-4D2A-E5C7-61C3-A123C9FB28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24562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67B43-0E55-C6D0-BF41-E7A4CA74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385" y="614198"/>
            <a:ext cx="5598769" cy="181310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01D53-582E-10F5-F121-E28DC40B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312AF-83C5-606C-8B0C-B16F490E4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3B046-378C-382C-1C5A-A69EA66347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B0454E-0EA1-5B18-F1C3-06DC4E7F8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5386" y="2578117"/>
            <a:ext cx="5598769" cy="3571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7A60072A-7093-F176-75FB-F2152418E79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33900" y="6140199"/>
            <a:ext cx="1493874" cy="53906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3165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5D0D-2C1A-55C2-3F53-91019EE7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836612"/>
            <a:ext cx="7277820" cy="4446587"/>
          </a:xfrm>
        </p:spPr>
        <p:txBody>
          <a:bodyPr anchor="t">
            <a:noAutofit/>
          </a:bodyPr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B0B44-2D37-1F16-7070-E4E6BD537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E4E2-182C-EE4F-84E5-7F37C4DE1F0B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5BC17-B4AB-9157-7146-BD1839EBC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1684-DF38-64E0-48C7-60ABDA89E9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114825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image" Target="../media/image12.sv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image" Target="../media/image9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6500" y="283369"/>
            <a:ext cx="1817689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60D6DBF-C6ED-CA43-AA26-C4557E1DD0B9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9163" y="6294438"/>
            <a:ext cx="838200" cy="2603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51FC7FB-463E-C155-456E-4D877BA5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365125"/>
            <a:ext cx="10986480" cy="1325563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en-GB"/>
              <a:t>Click to edit</a:t>
            </a:r>
            <a:r>
              <a:rPr lang="sv-SE" noProof="0"/>
              <a:t> </a:t>
            </a:r>
            <a:r>
              <a:rPr lang="en-GB"/>
              <a:t>Master title style</a:t>
            </a:r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EC977E-088A-2730-0004-BBB63827A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051" y="1865008"/>
            <a:ext cx="11641138" cy="413415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text </a:t>
            </a:r>
            <a:r>
              <a:rPr lang="sv-SE" noProof="0" err="1"/>
              <a:t>styles</a:t>
            </a:r>
            <a:endParaRPr lang="sv-SE" noProof="0"/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C8DC0F2-5212-0629-2A20-CB87B7398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1" y="283369"/>
            <a:ext cx="4114800" cy="180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93477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8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Font typeface="Arial" panose="020B0604020202020204" pitchFamily="34" charset="0"/>
        <a:buNone/>
        <a:defRPr lang="en-GB" sz="21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3498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72">
          <p15:clr>
            <a:srgbClr val="646464"/>
          </p15:clr>
        </p15:guide>
        <p15:guide id="2" pos="700">
          <p15:clr>
            <a:srgbClr val="646464"/>
          </p15:clr>
        </p15:guide>
        <p15:guide id="3" pos="791">
          <p15:clr>
            <a:srgbClr val="646464"/>
          </p15:clr>
        </p15:guide>
        <p15:guide id="4" pos="1319">
          <p15:clr>
            <a:srgbClr val="646464"/>
          </p15:clr>
        </p15:guide>
        <p15:guide id="5" pos="1410">
          <p15:clr>
            <a:srgbClr val="646464"/>
          </p15:clr>
        </p15:guide>
        <p15:guide id="6" pos="1938">
          <p15:clr>
            <a:srgbClr val="646464"/>
          </p15:clr>
        </p15:guide>
        <p15:guide id="7" pos="2028">
          <p15:clr>
            <a:srgbClr val="646464"/>
          </p15:clr>
        </p15:guide>
        <p15:guide id="8" pos="2556">
          <p15:clr>
            <a:srgbClr val="646464"/>
          </p15:clr>
        </p15:guide>
        <p15:guide id="9" pos="2647">
          <p15:clr>
            <a:srgbClr val="646464"/>
          </p15:clr>
        </p15:guide>
        <p15:guide id="10" pos="3175">
          <p15:clr>
            <a:srgbClr val="646464"/>
          </p15:clr>
        </p15:guide>
        <p15:guide id="11" pos="3266">
          <p15:clr>
            <a:srgbClr val="646464"/>
          </p15:clr>
        </p15:guide>
        <p15:guide id="12" pos="3794">
          <p15:clr>
            <a:srgbClr val="646464"/>
          </p15:clr>
        </p15:guide>
        <p15:guide id="13" pos="3885">
          <p15:clr>
            <a:srgbClr val="646464"/>
          </p15:clr>
        </p15:guide>
        <p15:guide id="14" pos="4413">
          <p15:clr>
            <a:srgbClr val="646464"/>
          </p15:clr>
        </p15:guide>
        <p15:guide id="15" pos="4504">
          <p15:clr>
            <a:srgbClr val="646464"/>
          </p15:clr>
        </p15:guide>
        <p15:guide id="16" pos="5032">
          <p15:clr>
            <a:srgbClr val="646464"/>
          </p15:clr>
        </p15:guide>
        <p15:guide id="17" pos="5123">
          <p15:clr>
            <a:srgbClr val="646464"/>
          </p15:clr>
        </p15:guide>
        <p15:guide id="18" pos="5651">
          <p15:clr>
            <a:srgbClr val="646464"/>
          </p15:clr>
        </p15:guide>
        <p15:guide id="19" pos="5741">
          <p15:clr>
            <a:srgbClr val="646464"/>
          </p15:clr>
        </p15:guide>
        <p15:guide id="20" pos="6269">
          <p15:clr>
            <a:srgbClr val="646464"/>
          </p15:clr>
        </p15:guide>
        <p15:guide id="21" pos="6360">
          <p15:clr>
            <a:srgbClr val="646464"/>
          </p15:clr>
        </p15:guide>
        <p15:guide id="22" pos="6888">
          <p15:clr>
            <a:srgbClr val="646464"/>
          </p15:clr>
        </p15:guide>
        <p15:guide id="23" pos="6979">
          <p15:clr>
            <a:srgbClr val="646464"/>
          </p15:clr>
        </p15:guide>
        <p15:guide id="24" pos="7507">
          <p15:clr>
            <a:srgbClr val="646464"/>
          </p15:clr>
        </p15:guide>
        <p15:guide id="25" orient="horz" pos="192">
          <p15:clr>
            <a:srgbClr val="646464"/>
          </p15:clr>
        </p15:guide>
        <p15:guide id="26" orient="horz" pos="436">
          <p15:clr>
            <a:srgbClr val="646464"/>
          </p15:clr>
        </p15:guide>
        <p15:guide id="27" orient="horz" pos="527">
          <p15:clr>
            <a:srgbClr val="646464"/>
          </p15:clr>
        </p15:guide>
        <p15:guide id="28" orient="horz" pos="770">
          <p15:clr>
            <a:srgbClr val="646464"/>
          </p15:clr>
        </p15:guide>
        <p15:guide id="29" orient="horz" pos="861">
          <p15:clr>
            <a:srgbClr val="646464"/>
          </p15:clr>
        </p15:guide>
        <p15:guide id="30" orient="horz" pos="1117">
          <p15:clr>
            <a:srgbClr val="646464"/>
          </p15:clr>
        </p15:guide>
        <p15:guide id="31" orient="horz" pos="1196">
          <p15:clr>
            <a:srgbClr val="646464"/>
          </p15:clr>
        </p15:guide>
        <p15:guide id="32" orient="horz" pos="1434">
          <p15:clr>
            <a:srgbClr val="646464"/>
          </p15:clr>
        </p15:guide>
        <p15:guide id="33" orient="horz" pos="1529">
          <p15:clr>
            <a:srgbClr val="646464"/>
          </p15:clr>
        </p15:guide>
        <p15:guide id="34" orient="horz" pos="1773">
          <p15:clr>
            <a:srgbClr val="646464"/>
          </p15:clr>
        </p15:guide>
        <p15:guide id="35" orient="horz" pos="1864">
          <p15:clr>
            <a:srgbClr val="646464"/>
          </p15:clr>
        </p15:guide>
        <p15:guide id="36" orient="horz" pos="2107">
          <p15:clr>
            <a:srgbClr val="646464"/>
          </p15:clr>
        </p15:guide>
        <p15:guide id="37" orient="horz" pos="2198">
          <p15:clr>
            <a:srgbClr val="646464"/>
          </p15:clr>
        </p15:guide>
        <p15:guide id="38" orient="horz" pos="2442">
          <p15:clr>
            <a:srgbClr val="646464"/>
          </p15:clr>
        </p15:guide>
        <p15:guide id="39" orient="horz" pos="2532">
          <p15:clr>
            <a:srgbClr val="646464"/>
          </p15:clr>
        </p15:guide>
        <p15:guide id="40" orient="horz" pos="2776">
          <p15:clr>
            <a:srgbClr val="646464"/>
          </p15:clr>
        </p15:guide>
        <p15:guide id="41" orient="horz" pos="2867">
          <p15:clr>
            <a:srgbClr val="646464"/>
          </p15:clr>
        </p15:guide>
        <p15:guide id="42" orient="horz" pos="3110">
          <p15:clr>
            <a:srgbClr val="646464"/>
          </p15:clr>
        </p15:guide>
        <p15:guide id="43" orient="horz" pos="3201">
          <p15:clr>
            <a:srgbClr val="646464"/>
          </p15:clr>
        </p15:guide>
        <p15:guide id="44" orient="horz" pos="3445">
          <p15:clr>
            <a:srgbClr val="646464"/>
          </p15:clr>
        </p15:guide>
        <p15:guide id="45" orient="horz" pos="3521">
          <p15:clr>
            <a:srgbClr val="646464"/>
          </p15:clr>
        </p15:guide>
        <p15:guide id="46" orient="horz" pos="3779">
          <p15:clr>
            <a:srgbClr val="646464"/>
          </p15:clr>
        </p15:guide>
        <p15:guide id="47" orient="horz" pos="3870">
          <p15:clr>
            <a:srgbClr val="646464"/>
          </p15:clr>
        </p15:guide>
        <p15:guide id="48" orient="horz" pos="4113">
          <p15:clr>
            <a:srgbClr val="64646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6500" y="283369"/>
            <a:ext cx="1817689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31968DF-5390-834B-A100-230AF1E8E595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9163" y="6294438"/>
            <a:ext cx="838200" cy="2603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51FC7FB-463E-C155-456E-4D877BA5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365125"/>
            <a:ext cx="10986480" cy="1325563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en-GB"/>
              <a:t>Click to edit</a:t>
            </a:r>
            <a:r>
              <a:rPr lang="sv-SE" noProof="0"/>
              <a:t> </a:t>
            </a:r>
            <a:r>
              <a:rPr lang="en-GB"/>
              <a:t>Master title style</a:t>
            </a:r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EC977E-088A-2730-0004-BBB63827A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051" y="1865008"/>
            <a:ext cx="11641138" cy="413415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text </a:t>
            </a:r>
            <a:r>
              <a:rPr lang="sv-SE" noProof="0" err="1"/>
              <a:t>styles</a:t>
            </a:r>
            <a:endParaRPr lang="sv-SE" noProof="0"/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0CCBBB04-30B1-837C-2847-850064C97BC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33900" y="6140199"/>
            <a:ext cx="1493874" cy="539068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571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571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/>
              <a:t>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C8DC0F2-5212-0629-2A20-CB87B7398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1" y="283369"/>
            <a:ext cx="4114800" cy="180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26309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Font typeface="Arial" panose="020B0604020202020204" pitchFamily="34" charset="0"/>
        <a:buNone/>
        <a:defRPr lang="en-GB" sz="21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3498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72">
          <p15:clr>
            <a:srgbClr val="646464"/>
          </p15:clr>
        </p15:guide>
        <p15:guide id="2" pos="700">
          <p15:clr>
            <a:srgbClr val="646464"/>
          </p15:clr>
        </p15:guide>
        <p15:guide id="3" pos="791">
          <p15:clr>
            <a:srgbClr val="646464"/>
          </p15:clr>
        </p15:guide>
        <p15:guide id="4" pos="1319">
          <p15:clr>
            <a:srgbClr val="646464"/>
          </p15:clr>
        </p15:guide>
        <p15:guide id="5" pos="1410">
          <p15:clr>
            <a:srgbClr val="646464"/>
          </p15:clr>
        </p15:guide>
        <p15:guide id="6" pos="1938">
          <p15:clr>
            <a:srgbClr val="646464"/>
          </p15:clr>
        </p15:guide>
        <p15:guide id="7" pos="2028">
          <p15:clr>
            <a:srgbClr val="646464"/>
          </p15:clr>
        </p15:guide>
        <p15:guide id="8" pos="2556">
          <p15:clr>
            <a:srgbClr val="646464"/>
          </p15:clr>
        </p15:guide>
        <p15:guide id="9" pos="2647">
          <p15:clr>
            <a:srgbClr val="646464"/>
          </p15:clr>
        </p15:guide>
        <p15:guide id="10" pos="3175">
          <p15:clr>
            <a:srgbClr val="646464"/>
          </p15:clr>
        </p15:guide>
        <p15:guide id="11" pos="3266">
          <p15:clr>
            <a:srgbClr val="646464"/>
          </p15:clr>
        </p15:guide>
        <p15:guide id="12" pos="3794">
          <p15:clr>
            <a:srgbClr val="646464"/>
          </p15:clr>
        </p15:guide>
        <p15:guide id="13" pos="3885">
          <p15:clr>
            <a:srgbClr val="646464"/>
          </p15:clr>
        </p15:guide>
        <p15:guide id="14" pos="4413">
          <p15:clr>
            <a:srgbClr val="646464"/>
          </p15:clr>
        </p15:guide>
        <p15:guide id="15" pos="4504">
          <p15:clr>
            <a:srgbClr val="646464"/>
          </p15:clr>
        </p15:guide>
        <p15:guide id="16" pos="5032">
          <p15:clr>
            <a:srgbClr val="646464"/>
          </p15:clr>
        </p15:guide>
        <p15:guide id="17" pos="5123">
          <p15:clr>
            <a:srgbClr val="646464"/>
          </p15:clr>
        </p15:guide>
        <p15:guide id="18" pos="5651">
          <p15:clr>
            <a:srgbClr val="646464"/>
          </p15:clr>
        </p15:guide>
        <p15:guide id="19" pos="5741">
          <p15:clr>
            <a:srgbClr val="646464"/>
          </p15:clr>
        </p15:guide>
        <p15:guide id="20" pos="6269">
          <p15:clr>
            <a:srgbClr val="646464"/>
          </p15:clr>
        </p15:guide>
        <p15:guide id="21" pos="6360">
          <p15:clr>
            <a:srgbClr val="646464"/>
          </p15:clr>
        </p15:guide>
        <p15:guide id="22" pos="6888">
          <p15:clr>
            <a:srgbClr val="646464"/>
          </p15:clr>
        </p15:guide>
        <p15:guide id="23" pos="6979">
          <p15:clr>
            <a:srgbClr val="646464"/>
          </p15:clr>
        </p15:guide>
        <p15:guide id="24" pos="7507">
          <p15:clr>
            <a:srgbClr val="646464"/>
          </p15:clr>
        </p15:guide>
        <p15:guide id="25" orient="horz" pos="192">
          <p15:clr>
            <a:srgbClr val="646464"/>
          </p15:clr>
        </p15:guide>
        <p15:guide id="26" orient="horz" pos="436">
          <p15:clr>
            <a:srgbClr val="646464"/>
          </p15:clr>
        </p15:guide>
        <p15:guide id="27" orient="horz" pos="527">
          <p15:clr>
            <a:srgbClr val="646464"/>
          </p15:clr>
        </p15:guide>
        <p15:guide id="28" orient="horz" pos="770">
          <p15:clr>
            <a:srgbClr val="646464"/>
          </p15:clr>
        </p15:guide>
        <p15:guide id="29" orient="horz" pos="861">
          <p15:clr>
            <a:srgbClr val="646464"/>
          </p15:clr>
        </p15:guide>
        <p15:guide id="30" orient="horz" pos="1117">
          <p15:clr>
            <a:srgbClr val="646464"/>
          </p15:clr>
        </p15:guide>
        <p15:guide id="31" orient="horz" pos="1196">
          <p15:clr>
            <a:srgbClr val="646464"/>
          </p15:clr>
        </p15:guide>
        <p15:guide id="32" orient="horz" pos="1434">
          <p15:clr>
            <a:srgbClr val="646464"/>
          </p15:clr>
        </p15:guide>
        <p15:guide id="33" orient="horz" pos="1529">
          <p15:clr>
            <a:srgbClr val="646464"/>
          </p15:clr>
        </p15:guide>
        <p15:guide id="34" orient="horz" pos="1773">
          <p15:clr>
            <a:srgbClr val="646464"/>
          </p15:clr>
        </p15:guide>
        <p15:guide id="35" orient="horz" pos="1864">
          <p15:clr>
            <a:srgbClr val="646464"/>
          </p15:clr>
        </p15:guide>
        <p15:guide id="36" orient="horz" pos="2107">
          <p15:clr>
            <a:srgbClr val="646464"/>
          </p15:clr>
        </p15:guide>
        <p15:guide id="37" orient="horz" pos="2198">
          <p15:clr>
            <a:srgbClr val="646464"/>
          </p15:clr>
        </p15:guide>
        <p15:guide id="38" orient="horz" pos="2442">
          <p15:clr>
            <a:srgbClr val="646464"/>
          </p15:clr>
        </p15:guide>
        <p15:guide id="39" orient="horz" pos="2532">
          <p15:clr>
            <a:srgbClr val="646464"/>
          </p15:clr>
        </p15:guide>
        <p15:guide id="40" orient="horz" pos="2776">
          <p15:clr>
            <a:srgbClr val="646464"/>
          </p15:clr>
        </p15:guide>
        <p15:guide id="41" orient="horz" pos="2867">
          <p15:clr>
            <a:srgbClr val="646464"/>
          </p15:clr>
        </p15:guide>
        <p15:guide id="42" orient="horz" pos="3110">
          <p15:clr>
            <a:srgbClr val="646464"/>
          </p15:clr>
        </p15:guide>
        <p15:guide id="43" orient="horz" pos="3201">
          <p15:clr>
            <a:srgbClr val="646464"/>
          </p15:clr>
        </p15:guide>
        <p15:guide id="44" orient="horz" pos="3445">
          <p15:clr>
            <a:srgbClr val="646464"/>
          </p15:clr>
        </p15:guide>
        <p15:guide id="45" orient="horz" pos="3521">
          <p15:clr>
            <a:srgbClr val="646464"/>
          </p15:clr>
        </p15:guide>
        <p15:guide id="46" orient="horz" pos="3779">
          <p15:clr>
            <a:srgbClr val="646464"/>
          </p15:clr>
        </p15:guide>
        <p15:guide id="47" orient="horz" pos="3870">
          <p15:clr>
            <a:srgbClr val="646464"/>
          </p15:clr>
        </p15:guide>
        <p15:guide id="48" orient="horz" pos="4113">
          <p15:clr>
            <a:srgbClr val="64646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6500" y="283369"/>
            <a:ext cx="1817689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B3C844-D1A0-3249-AC7C-4060607317E9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9163" y="6294438"/>
            <a:ext cx="838200" cy="2603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51FC7FB-463E-C155-456E-4D877BA5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1" y="365125"/>
            <a:ext cx="10986480" cy="1325563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en-GB"/>
              <a:t>Click to edit</a:t>
            </a:r>
            <a:r>
              <a:rPr lang="sv-SE" noProof="0"/>
              <a:t> </a:t>
            </a:r>
            <a:r>
              <a:rPr lang="en-GB"/>
              <a:t>Master title style</a:t>
            </a:r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EC977E-088A-2730-0004-BBB63827A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051" y="1865008"/>
            <a:ext cx="11641138" cy="413415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text </a:t>
            </a:r>
            <a:r>
              <a:rPr lang="sv-SE" noProof="0" err="1"/>
              <a:t>styles</a:t>
            </a:r>
            <a:endParaRPr lang="sv-SE" noProof="0"/>
          </a:p>
          <a:p>
            <a:pPr lvl="1"/>
            <a:r>
              <a:rPr lang="sv-SE" noProof="0"/>
              <a:t>Second </a:t>
            </a:r>
            <a:r>
              <a:rPr lang="sv-SE" noProof="0" err="1"/>
              <a:t>level</a:t>
            </a:r>
            <a:endParaRPr lang="sv-SE" noProof="0"/>
          </a:p>
          <a:p>
            <a:pPr lvl="2"/>
            <a:r>
              <a:rPr lang="sv-SE" noProof="0" err="1"/>
              <a:t>Third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3"/>
            <a:r>
              <a:rPr lang="sv-SE" noProof="0" err="1"/>
              <a:t>Fourth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  <a:p>
            <a:pPr lvl="4"/>
            <a:r>
              <a:rPr lang="sv-SE" noProof="0" err="1"/>
              <a:t>Fifth</a:t>
            </a:r>
            <a:r>
              <a:rPr lang="sv-SE" noProof="0"/>
              <a:t> </a:t>
            </a:r>
            <a:r>
              <a:rPr lang="sv-SE" noProof="0" err="1"/>
              <a:t>level</a:t>
            </a:r>
            <a:endParaRPr lang="sv-SE" noProof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0CCBBB04-30B1-837C-2847-850064C97BC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33900" y="6140199"/>
            <a:ext cx="1493874" cy="539068"/>
          </a:xfrm>
          <a:prstGeom prst="rect">
            <a:avLst/>
          </a:pr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571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571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‒"/>
              <a:defRPr lang="en-GB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/>
              <a:t>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C8DC0F2-5212-0629-2A20-CB87B7398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1" y="283369"/>
            <a:ext cx="4114800" cy="180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OTP FINDS A WAY - JONAS LINDSTRÖM</a:t>
            </a:r>
          </a:p>
        </p:txBody>
      </p:sp>
    </p:spTree>
    <p:extLst>
      <p:ext uri="{BB962C8B-B14F-4D97-AF65-F5344CB8AC3E}">
        <p14:creationId xmlns:p14="http://schemas.microsoft.com/office/powerpoint/2010/main" val="118665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7" r:id="rId26"/>
    <p:sldLayoutId id="2147483700" r:id="rId27"/>
    <p:sldLayoutId id="2147483701" r:id="rId28"/>
    <p:sldLayoutId id="2147483703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Font typeface="Arial" panose="020B0604020202020204" pitchFamily="34" charset="0"/>
        <a:buNone/>
        <a:defRPr lang="en-GB" sz="21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3498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/>
        <a:defRPr lang="en-GB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72">
          <p15:clr>
            <a:srgbClr val="646464"/>
          </p15:clr>
        </p15:guide>
        <p15:guide id="2" pos="700">
          <p15:clr>
            <a:srgbClr val="646464"/>
          </p15:clr>
        </p15:guide>
        <p15:guide id="3" pos="791">
          <p15:clr>
            <a:srgbClr val="646464"/>
          </p15:clr>
        </p15:guide>
        <p15:guide id="4" pos="1319">
          <p15:clr>
            <a:srgbClr val="646464"/>
          </p15:clr>
        </p15:guide>
        <p15:guide id="5" pos="1410">
          <p15:clr>
            <a:srgbClr val="646464"/>
          </p15:clr>
        </p15:guide>
        <p15:guide id="6" pos="1938">
          <p15:clr>
            <a:srgbClr val="646464"/>
          </p15:clr>
        </p15:guide>
        <p15:guide id="7" pos="2028">
          <p15:clr>
            <a:srgbClr val="646464"/>
          </p15:clr>
        </p15:guide>
        <p15:guide id="8" pos="2556">
          <p15:clr>
            <a:srgbClr val="646464"/>
          </p15:clr>
        </p15:guide>
        <p15:guide id="9" pos="2647">
          <p15:clr>
            <a:srgbClr val="646464"/>
          </p15:clr>
        </p15:guide>
        <p15:guide id="10" pos="3175">
          <p15:clr>
            <a:srgbClr val="646464"/>
          </p15:clr>
        </p15:guide>
        <p15:guide id="11" pos="3266">
          <p15:clr>
            <a:srgbClr val="646464"/>
          </p15:clr>
        </p15:guide>
        <p15:guide id="12" pos="3794">
          <p15:clr>
            <a:srgbClr val="646464"/>
          </p15:clr>
        </p15:guide>
        <p15:guide id="13" pos="3885">
          <p15:clr>
            <a:srgbClr val="646464"/>
          </p15:clr>
        </p15:guide>
        <p15:guide id="14" pos="4413">
          <p15:clr>
            <a:srgbClr val="646464"/>
          </p15:clr>
        </p15:guide>
        <p15:guide id="15" pos="4504">
          <p15:clr>
            <a:srgbClr val="646464"/>
          </p15:clr>
        </p15:guide>
        <p15:guide id="16" pos="5032">
          <p15:clr>
            <a:srgbClr val="646464"/>
          </p15:clr>
        </p15:guide>
        <p15:guide id="17" pos="5123">
          <p15:clr>
            <a:srgbClr val="646464"/>
          </p15:clr>
        </p15:guide>
        <p15:guide id="18" pos="5651">
          <p15:clr>
            <a:srgbClr val="646464"/>
          </p15:clr>
        </p15:guide>
        <p15:guide id="19" pos="5741">
          <p15:clr>
            <a:srgbClr val="646464"/>
          </p15:clr>
        </p15:guide>
        <p15:guide id="20" pos="6269">
          <p15:clr>
            <a:srgbClr val="646464"/>
          </p15:clr>
        </p15:guide>
        <p15:guide id="21" pos="6360">
          <p15:clr>
            <a:srgbClr val="646464"/>
          </p15:clr>
        </p15:guide>
        <p15:guide id="22" pos="6888">
          <p15:clr>
            <a:srgbClr val="646464"/>
          </p15:clr>
        </p15:guide>
        <p15:guide id="23" pos="6979">
          <p15:clr>
            <a:srgbClr val="646464"/>
          </p15:clr>
        </p15:guide>
        <p15:guide id="24" pos="7507">
          <p15:clr>
            <a:srgbClr val="646464"/>
          </p15:clr>
        </p15:guide>
        <p15:guide id="25" orient="horz" pos="192">
          <p15:clr>
            <a:srgbClr val="646464"/>
          </p15:clr>
        </p15:guide>
        <p15:guide id="26" orient="horz" pos="436">
          <p15:clr>
            <a:srgbClr val="646464"/>
          </p15:clr>
        </p15:guide>
        <p15:guide id="27" orient="horz" pos="527">
          <p15:clr>
            <a:srgbClr val="646464"/>
          </p15:clr>
        </p15:guide>
        <p15:guide id="28" orient="horz" pos="770">
          <p15:clr>
            <a:srgbClr val="646464"/>
          </p15:clr>
        </p15:guide>
        <p15:guide id="29" orient="horz" pos="861">
          <p15:clr>
            <a:srgbClr val="646464"/>
          </p15:clr>
        </p15:guide>
        <p15:guide id="30" orient="horz" pos="1117">
          <p15:clr>
            <a:srgbClr val="646464"/>
          </p15:clr>
        </p15:guide>
        <p15:guide id="31" orient="horz" pos="1196">
          <p15:clr>
            <a:srgbClr val="646464"/>
          </p15:clr>
        </p15:guide>
        <p15:guide id="32" orient="horz" pos="1434">
          <p15:clr>
            <a:srgbClr val="646464"/>
          </p15:clr>
        </p15:guide>
        <p15:guide id="33" orient="horz" pos="1529">
          <p15:clr>
            <a:srgbClr val="646464"/>
          </p15:clr>
        </p15:guide>
        <p15:guide id="34" orient="horz" pos="1773">
          <p15:clr>
            <a:srgbClr val="646464"/>
          </p15:clr>
        </p15:guide>
        <p15:guide id="35" orient="horz" pos="1864">
          <p15:clr>
            <a:srgbClr val="646464"/>
          </p15:clr>
        </p15:guide>
        <p15:guide id="36" orient="horz" pos="2107">
          <p15:clr>
            <a:srgbClr val="646464"/>
          </p15:clr>
        </p15:guide>
        <p15:guide id="37" orient="horz" pos="2198">
          <p15:clr>
            <a:srgbClr val="646464"/>
          </p15:clr>
        </p15:guide>
        <p15:guide id="38" orient="horz" pos="2442">
          <p15:clr>
            <a:srgbClr val="646464"/>
          </p15:clr>
        </p15:guide>
        <p15:guide id="39" orient="horz" pos="2532">
          <p15:clr>
            <a:srgbClr val="646464"/>
          </p15:clr>
        </p15:guide>
        <p15:guide id="40" orient="horz" pos="2776">
          <p15:clr>
            <a:srgbClr val="646464"/>
          </p15:clr>
        </p15:guide>
        <p15:guide id="41" orient="horz" pos="2867">
          <p15:clr>
            <a:srgbClr val="646464"/>
          </p15:clr>
        </p15:guide>
        <p15:guide id="42" orient="horz" pos="3110">
          <p15:clr>
            <a:srgbClr val="646464"/>
          </p15:clr>
        </p15:guide>
        <p15:guide id="43" orient="horz" pos="3201">
          <p15:clr>
            <a:srgbClr val="646464"/>
          </p15:clr>
        </p15:guide>
        <p15:guide id="44" orient="horz" pos="3445">
          <p15:clr>
            <a:srgbClr val="646464"/>
          </p15:clr>
        </p15:guide>
        <p15:guide id="45" orient="horz" pos="3521">
          <p15:clr>
            <a:srgbClr val="646464"/>
          </p15:clr>
        </p15:guide>
        <p15:guide id="46" orient="horz" pos="3779">
          <p15:clr>
            <a:srgbClr val="646464"/>
          </p15:clr>
        </p15:guide>
        <p15:guide id="47" orient="horz" pos="3870">
          <p15:clr>
            <a:srgbClr val="646464"/>
          </p15:clr>
        </p15:guide>
        <p15:guide id="48" orient="horz" pos="4113">
          <p15:clr>
            <a:srgbClr val="64646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github.com/opentripplann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dobeStock_763670458 (1)">
            <a:hlinkClick r:id="" action="ppaction://media"/>
            <a:extLst>
              <a:ext uri="{FF2B5EF4-FFF2-40B4-BE49-F238E27FC236}">
                <a16:creationId xmlns:a16="http://schemas.microsoft.com/office/drawing/2014/main" id="{F5617E0A-B605-9F18-7239-BF6CC83863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14000"/>
          </a:blip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E534A1-1C95-8ADD-77FC-7849D58E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2749410"/>
            <a:ext cx="11925300" cy="1508754"/>
          </a:xfrm>
        </p:spPr>
        <p:txBody>
          <a:bodyPr/>
          <a:lstStyle/>
          <a:p>
            <a:r>
              <a:rPr lang="sv-SE" sz="8800"/>
              <a:t>OTP </a:t>
            </a:r>
            <a:r>
              <a:rPr lang="sv-SE" sz="8800" err="1"/>
              <a:t>Finds</a:t>
            </a:r>
            <a:r>
              <a:rPr lang="sv-SE" sz="8800"/>
              <a:t> a </a:t>
            </a:r>
            <a:r>
              <a:rPr lang="sv-SE" sz="8800" err="1"/>
              <a:t>way</a:t>
            </a:r>
            <a:br>
              <a:rPr lang="sv-SE" sz="8800"/>
            </a:br>
            <a:br>
              <a:rPr lang="sv-SE" sz="8800"/>
            </a:br>
            <a:br>
              <a:rPr lang="sv-SE" sz="8800"/>
            </a:br>
            <a:br>
              <a:rPr lang="sv-SE" sz="8800"/>
            </a:br>
            <a:br>
              <a:rPr lang="sv-SE" sz="8800"/>
            </a:br>
            <a:br>
              <a:rPr lang="sv-SE" sz="8800"/>
            </a:br>
            <a:br>
              <a:rPr lang="sv-SE" sz="8800"/>
            </a:br>
            <a:endParaRPr lang="sv-SE" sz="88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C51526-C5F3-BD88-71DF-2B04F2533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</a:t>
            </a:fld>
            <a:endParaRPr lang="en-US" noProof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950EA49-E3F1-CF93-803B-847837DF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1D6E-C10B-3643-AE9D-08DBBE0F6939}" type="datetime1">
              <a:rPr lang="sv-SE" noProof="0" smtClean="0"/>
              <a:t>2026-01-31</a:t>
            </a:fld>
            <a:endParaRPr lang="en-US" noProof="0"/>
          </a:p>
        </p:txBody>
      </p:sp>
      <p:pic>
        <p:nvPicPr>
          <p:cNvPr id="6" name="Bildobjekt 5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D49892B-7188-A280-1707-8F89295177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49" y="349120"/>
            <a:ext cx="2458696" cy="49033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BE5039F-7451-A8EF-2F8A-E5DF62C787C0}"/>
              </a:ext>
            </a:extLst>
          </p:cNvPr>
          <p:cNvSpPr txBox="1"/>
          <p:nvPr/>
        </p:nvSpPr>
        <p:spPr>
          <a:xfrm>
            <a:off x="414248" y="4138563"/>
            <a:ext cx="489226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600"/>
              <a:t>FOSDEM 2026</a:t>
            </a:r>
            <a:br>
              <a:rPr lang="sv-SE" sz="3600"/>
            </a:br>
            <a:r>
              <a:rPr lang="sv-SE" sz="3600"/>
              <a:t>Jonas Lindström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07CE7B4-D63D-C4EC-A956-F65D74FD6A32}"/>
              </a:ext>
            </a:extLst>
          </p:cNvPr>
          <p:cNvSpPr txBox="1"/>
          <p:nvPr/>
        </p:nvSpPr>
        <p:spPr>
          <a:xfrm>
            <a:off x="8502065" y="6239946"/>
            <a:ext cx="341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2400" err="1"/>
              <a:t>decerno.se</a:t>
            </a:r>
            <a:endParaRPr lang="sv-SE" sz="2400"/>
          </a:p>
        </p:txBody>
      </p:sp>
      <p:pic>
        <p:nvPicPr>
          <p:cNvPr id="3" name="Platshållare för bild 17" descr="En bild som visar mönster, kvadrat, Symmetri, pixel&#10;&#10;AI-genererat innehåll kan vara felaktigt.">
            <a:extLst>
              <a:ext uri="{FF2B5EF4-FFF2-40B4-BE49-F238E27FC236}">
                <a16:creationId xmlns:a16="http://schemas.microsoft.com/office/drawing/2014/main" id="{5742FAE6-A2C6-73D7-0BE6-B82E1BAB39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1020" y="4385307"/>
            <a:ext cx="1604955" cy="1604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61780-124A-2057-1084-A7EC2BF3F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text, person, skärmbild, klädsel&#10;&#10;AI-genererat innehåll kan vara felaktigt.">
            <a:extLst>
              <a:ext uri="{FF2B5EF4-FFF2-40B4-BE49-F238E27FC236}">
                <a16:creationId xmlns:a16="http://schemas.microsoft.com/office/drawing/2014/main" id="{C5CC0456-317B-05F9-F88B-16F5C8B5A9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" r="94"/>
          <a:stretch/>
        </p:blipFill>
        <p:spPr/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8D9079-0395-FBC3-46E8-F67BBBB1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>
                <a:solidFill>
                  <a:schemeClr val="bg1"/>
                </a:solidFill>
              </a:rPr>
              <a:t>2026-01-31</a:t>
            </a:fld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4653198-8655-C4A2-FD89-BEB4446F9A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C2E7FB-4128-AD73-8055-BBE368D680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19F048C-1F60-9B0A-896E-2D1D81A755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Rubrik 7">
            <a:extLst>
              <a:ext uri="{FF2B5EF4-FFF2-40B4-BE49-F238E27FC236}">
                <a16:creationId xmlns:a16="http://schemas.microsoft.com/office/drawing/2014/main" id="{977B7914-D9E7-5C5E-BBBD-38EB1C29243F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6681836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Cancellations</a:t>
            </a:r>
            <a:r>
              <a:rPr lang="sv-SE" dirty="0"/>
              <a:t> and </a:t>
            </a:r>
            <a:r>
              <a:rPr lang="sv-SE" dirty="0" err="1"/>
              <a:t>delays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517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6E52F-D727-0DE2-3110-1E088172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29DB1BDB-DF02-597B-C48D-CFCE72A4B3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lum bright="27000"/>
          </a:blip>
          <a:srcRect t="3612" b="3612"/>
          <a:stretch>
            <a:fillRect/>
          </a:stretch>
        </p:blipFill>
        <p:spPr>
          <a:xfrm>
            <a:off x="-959370" y="-149419"/>
            <a:ext cx="17238688" cy="9593221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4F5DBB-4FB2-9C99-A469-3DB3646E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4DCDD25-1761-4778-21CE-698E77FE7D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A56BC2B-1176-AF99-AB03-A0DD600AD2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B5183F9C-0720-04F4-BF42-51CBA8BB52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DC02D355-DFBB-26F8-08BD-41EE78B50B4F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Weather</a:t>
            </a:r>
            <a:r>
              <a:rPr lang="sv-SE"/>
              <a:t>…</a:t>
            </a:r>
          </a:p>
        </p:txBody>
      </p:sp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E83D4E11-CCC8-CA08-3648-D31DD196092A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3429520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A </a:t>
            </a:r>
            <a:r>
              <a:rPr lang="sv-SE" err="1"/>
              <a:t>missed</a:t>
            </a:r>
            <a:r>
              <a:rPr lang="sv-SE"/>
              <a:t> </a:t>
            </a:r>
            <a:r>
              <a:rPr lang="sv-SE" err="1"/>
              <a:t>connection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be </a:t>
            </a:r>
            <a:r>
              <a:rPr lang="sv-SE" err="1"/>
              <a:t>serious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91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728C7-C51A-3BD6-0B51-AC5C7172E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klädsel, person, passagerare, buss&#10;&#10;AI-genererat innehåll kan vara felaktigt.">
            <a:extLst>
              <a:ext uri="{FF2B5EF4-FFF2-40B4-BE49-F238E27FC236}">
                <a16:creationId xmlns:a16="http://schemas.microsoft.com/office/drawing/2014/main" id="{33628327-B520-E901-CC64-411134A9DF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" b="6"/>
          <a:stretch/>
        </p:blipFill>
        <p:spPr/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1A3BEC-7983-713A-B636-58E769E1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5F31915-CBB4-FD7F-7698-6316186EE5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1D4D28E-B9C6-F24E-57B0-DA18BA8B56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4F5215-A5A8-E0A9-51FF-6FBEDD5062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2DC7E98C-00E0-DE35-7E7B-CF95813604DD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Accessibility</a:t>
            </a:r>
            <a:endParaRPr lang="sv-SE" dirty="0"/>
          </a:p>
        </p:txBody>
      </p:sp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C91BD6B4-A3F4-EAD3-7B49-E9892C4D2D2F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4095194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*</a:t>
            </a:r>
            <a:r>
              <a:rPr lang="sv-SE" err="1"/>
              <a:t>Able</a:t>
            </a:r>
            <a:r>
              <a:rPr lang="sv-SE"/>
              <a:t> to route trips </a:t>
            </a:r>
            <a:r>
              <a:rPr lang="sv-SE" err="1"/>
              <a:t>that</a:t>
            </a:r>
            <a:r>
              <a:rPr lang="sv-SE"/>
              <a:t> </a:t>
            </a:r>
            <a:r>
              <a:rPr lang="sv-SE" err="1"/>
              <a:t>are</a:t>
            </a:r>
            <a:r>
              <a:rPr lang="sv-SE"/>
              <a:t> </a:t>
            </a:r>
            <a:r>
              <a:rPr lang="sv-SE" err="1"/>
              <a:t>accessible</a:t>
            </a:r>
            <a:r>
              <a:rPr lang="sv-SE"/>
              <a:t> </a:t>
            </a:r>
            <a:r>
              <a:rPr lang="sv-SE" err="1"/>
              <a:t>with</a:t>
            </a:r>
            <a:r>
              <a:rPr lang="sv-SE"/>
              <a:t> </a:t>
            </a:r>
            <a:r>
              <a:rPr lang="sv-SE" err="1"/>
              <a:t>wheelchair</a:t>
            </a:r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01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F5C1C-0F75-FEA2-EEE5-5719D9F22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klädsel, Människoansikte, tecknad serie, person&#10;&#10;AI-genererat innehåll kan vara felaktigt.">
            <a:extLst>
              <a:ext uri="{FF2B5EF4-FFF2-40B4-BE49-F238E27FC236}">
                <a16:creationId xmlns:a16="http://schemas.microsoft.com/office/drawing/2014/main" id="{8C78643A-8363-6A57-47E8-F6EA62FA54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044598-B7FC-73A1-54BA-7533F9C8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ABF31FA-CF13-ACB0-2419-251C14930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4CF0575-8EEE-F30C-B399-AD7AD0CB32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92BF240-9F47-3BC3-2661-2B78440C50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B3BFE044-5236-D05C-FF75-4469FE30434C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Timetravelling</a:t>
            </a:r>
            <a:r>
              <a:rPr lang="sv-SE"/>
              <a:t> </a:t>
            </a:r>
            <a:r>
              <a:rPr lang="sv-SE" err="1"/>
              <a:t>train</a:t>
            </a:r>
            <a:endParaRPr lang="sv-SE"/>
          </a:p>
        </p:txBody>
      </p:sp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CE383B54-ABDB-CBDE-3D2D-841C53BCE156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4095194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*Different </a:t>
            </a:r>
            <a:r>
              <a:rPr lang="sv-SE" err="1"/>
              <a:t>requirements</a:t>
            </a:r>
            <a:r>
              <a:rPr lang="sv-SE"/>
              <a:t> from systems</a:t>
            </a:r>
          </a:p>
          <a:p>
            <a:r>
              <a:rPr lang="sv-SE"/>
              <a:t>*</a:t>
            </a:r>
            <a:r>
              <a:rPr lang="sv-SE" err="1"/>
              <a:t>Conflicting</a:t>
            </a:r>
            <a:r>
              <a:rPr lang="sv-SE"/>
              <a:t> </a:t>
            </a:r>
            <a:r>
              <a:rPr lang="sv-SE" err="1"/>
              <a:t>businessrules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299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22E4-ACEB-B91D-C9BF-8D1044FB2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latshållare för bild 29" descr="En bild som visar fordon, byggnad, Landfordon, gata&#10;&#10;AI-genererat innehåll kan vara felaktigt.">
            <a:extLst>
              <a:ext uri="{FF2B5EF4-FFF2-40B4-BE49-F238E27FC236}">
                <a16:creationId xmlns:a16="http://schemas.microsoft.com/office/drawing/2014/main" id="{F1EE3EFC-8D72-055A-2E88-3945D4F9049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" b="6"/>
          <a:stretch/>
        </p:blipFill>
        <p:spPr/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01D7B39-B765-D626-599A-506FAA1B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D06B310-855F-3382-6D5A-5708DD0A8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9D3929C-4C3E-1C82-609D-7217968059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849A7F0-2A59-260F-A81E-D77B4FA96D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949E739C-5D54-2A49-4AD0-1B250AEC051B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Ghost</a:t>
            </a:r>
            <a:r>
              <a:rPr lang="sv-SE"/>
              <a:t> bus</a:t>
            </a:r>
          </a:p>
        </p:txBody>
      </p:sp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D130B1A0-E1B6-DAF8-0D66-2EFFA134FB24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4095194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*</a:t>
            </a:r>
            <a:r>
              <a:rPr lang="sv-SE" dirty="0" err="1"/>
              <a:t>Missing</a:t>
            </a:r>
            <a:r>
              <a:rPr lang="sv-SE" dirty="0"/>
              <a:t> </a:t>
            </a:r>
            <a:r>
              <a:rPr lang="sv-SE" dirty="0" err="1"/>
              <a:t>realtime</a:t>
            </a:r>
            <a:r>
              <a:rPr lang="sv-SE" dirty="0"/>
              <a:t> data</a:t>
            </a:r>
          </a:p>
          <a:p>
            <a:r>
              <a:rPr lang="sv-SE" dirty="0"/>
              <a:t>*Old </a:t>
            </a:r>
            <a:r>
              <a:rPr lang="sv-SE" dirty="0" err="1"/>
              <a:t>realtime</a:t>
            </a:r>
            <a:r>
              <a:rPr lang="sv-SE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926840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FA574-28A3-BA83-826C-793F79BB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transport, tåg, tågstation, Järnvägstransport&#10;&#10;AI-genererat innehåll kan vara felaktigt.">
            <a:extLst>
              <a:ext uri="{FF2B5EF4-FFF2-40B4-BE49-F238E27FC236}">
                <a16:creationId xmlns:a16="http://schemas.microsoft.com/office/drawing/2014/main" id="{AFEC87C1-DF29-F0E7-F905-B454BFABE1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" b="6"/>
          <a:stretch/>
        </p:blipFill>
        <p:spPr/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A93581-8E2C-0A9A-C665-8CA42094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EE3579C-6D92-5EC7-BAC6-D608E2B7FD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5AB7E15-D2C3-1C12-470A-C12B76CDAC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35E5DBE-505A-0829-04DD-C8C12AFC13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B0EAF4D0-3E9C-3368-DC2C-E0C2A272E11D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Platform</a:t>
            </a:r>
            <a:r>
              <a:rPr lang="sv-SE" dirty="0"/>
              <a:t> </a:t>
            </a:r>
            <a:r>
              <a:rPr lang="sv-SE" dirty="0" err="1"/>
              <a:t>change</a:t>
            </a:r>
            <a:endParaRPr lang="sv-SE" dirty="0"/>
          </a:p>
        </p:txBody>
      </p:sp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E06F8709-0FE4-AD25-B52A-F4079DDF7399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4095194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*</a:t>
            </a:r>
            <a:r>
              <a:rPr lang="sv-SE" err="1"/>
              <a:t>Understanding</a:t>
            </a:r>
            <a:r>
              <a:rPr lang="sv-SE"/>
              <a:t> </a:t>
            </a:r>
            <a:r>
              <a:rPr lang="sv-SE" err="1"/>
              <a:t>realworld</a:t>
            </a:r>
            <a:r>
              <a:rPr lang="sv-SE"/>
              <a:t> events</a:t>
            </a:r>
          </a:p>
          <a:p>
            <a:r>
              <a:rPr lang="sv-SE" err="1"/>
              <a:t>mapped</a:t>
            </a:r>
            <a:r>
              <a:rPr lang="sv-SE"/>
              <a:t> in data</a:t>
            </a:r>
          </a:p>
        </p:txBody>
      </p:sp>
    </p:spTree>
    <p:extLst>
      <p:ext uri="{BB962C8B-B14F-4D97-AF65-F5344CB8AC3E}">
        <p14:creationId xmlns:p14="http://schemas.microsoft.com/office/powerpoint/2010/main" val="217812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D164-70ED-9782-8431-CD617B6FD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2CC11396-DCA5-2913-3955-F346A88FA3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lum bright="-43000"/>
          </a:blip>
          <a:srcRect t="11222" b="11222"/>
          <a:stretch/>
        </p:blipFill>
        <p:spPr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0B79573-AA63-979F-86D7-A8043460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6E2E7BD-F64D-AAD9-B057-763C3B37E4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05F84B0-B78F-410C-3A29-E5A31A0EDC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009EAAB-9135-5F51-CCBB-D5AE2A0904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Rubrik 7">
            <a:extLst>
              <a:ext uri="{FF2B5EF4-FFF2-40B4-BE49-F238E27FC236}">
                <a16:creationId xmlns:a16="http://schemas.microsoft.com/office/drawing/2014/main" id="{A9A12B34-5489-D9C6-AB15-92D7539E65AA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Map</a:t>
            </a:r>
            <a:r>
              <a:rPr lang="sv-SE"/>
              <a:t> data</a:t>
            </a:r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6231B94E-3A7D-637B-C7BA-F34346185CD4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4095194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*</a:t>
            </a:r>
            <a:r>
              <a:rPr lang="sv-SE" err="1"/>
              <a:t>OpenStreetmap</a:t>
            </a:r>
            <a:r>
              <a:rPr lang="sv-SE"/>
              <a:t> </a:t>
            </a:r>
            <a:r>
              <a:rPr lang="sv-SE" err="1"/>
              <a:t>provides</a:t>
            </a:r>
            <a:r>
              <a:rPr lang="sv-SE"/>
              <a:t> 2M </a:t>
            </a:r>
            <a:r>
              <a:rPr lang="sv-SE" err="1"/>
              <a:t>streetsegments</a:t>
            </a:r>
            <a:r>
              <a:rPr lang="sv-SE"/>
              <a:t>/</a:t>
            </a:r>
            <a:r>
              <a:rPr lang="sv-SE" err="1"/>
              <a:t>paths</a:t>
            </a:r>
            <a:r>
              <a:rPr lang="sv-SE"/>
              <a:t> </a:t>
            </a:r>
            <a:r>
              <a:rPr lang="sv-SE" err="1"/>
              <a:t>use</a:t>
            </a:r>
            <a:r>
              <a:rPr lang="sv-SE"/>
              <a:t> to route walk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132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126F-DE20-EBAE-753B-DB4AD8810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 descr="En bild som visar utomhus, himmel, moln, byggnad&#10;&#10;AI-genererat innehåll kan vara felaktigt.">
            <a:extLst>
              <a:ext uri="{FF2B5EF4-FFF2-40B4-BE49-F238E27FC236}">
                <a16:creationId xmlns:a16="http://schemas.microsoft.com/office/drawing/2014/main" id="{D82003F2-3F47-E8EB-FEBC-F74AFD3534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" b="6"/>
          <a:stretch/>
        </p:blipFill>
        <p:spPr/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6077643-FB09-0ED2-BDB7-AE632728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0DE29DE-BDBA-7280-AD88-D92FB8F65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234168E-E637-8380-742D-AE9113B1E1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F7A9A0F-2C9C-7C47-7109-F54CFE3AE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Rubrik 7">
            <a:extLst>
              <a:ext uri="{FF2B5EF4-FFF2-40B4-BE49-F238E27FC236}">
                <a16:creationId xmlns:a16="http://schemas.microsoft.com/office/drawing/2014/main" id="{1E70F7F1-3F2D-78DB-D317-F714A64E249A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Map</a:t>
            </a:r>
            <a:r>
              <a:rPr lang="sv-SE"/>
              <a:t> data</a:t>
            </a:r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F4EE82E5-B770-B689-9A94-AF9F27FFA94F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4095194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*Stops not </a:t>
            </a:r>
            <a:r>
              <a:rPr lang="sv-SE" err="1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connected</a:t>
            </a:r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 to </a:t>
            </a:r>
            <a:r>
              <a:rPr lang="sv-SE" err="1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walkable</a:t>
            </a:r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 </a:t>
            </a:r>
            <a:r>
              <a:rPr lang="sv-SE" err="1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network</a:t>
            </a:r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 </a:t>
            </a:r>
            <a:r>
              <a:rPr lang="sv-SE" err="1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can</a:t>
            </a:r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 </a:t>
            </a:r>
            <a:r>
              <a:rPr lang="sv-SE" err="1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only</a:t>
            </a:r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 be </a:t>
            </a:r>
            <a:r>
              <a:rPr lang="sv-SE" err="1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reached</a:t>
            </a:r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 by bus/</a:t>
            </a:r>
            <a:r>
              <a:rPr lang="sv-SE" err="1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train</a:t>
            </a:r>
            <a:r>
              <a:rPr lang="sv-SE">
                <a:effectLst>
                  <a:glow rad="12700">
                    <a:schemeClr val="tx1">
                      <a:alpha val="25000"/>
                    </a:scheme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9665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61A85-F600-6C5E-8F2B-81CA1F25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8BFF7562-32DE-C447-B28E-30B77BEA32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lum bright="-23000"/>
          </a:blip>
          <a:srcRect t="156" b="156"/>
          <a:stretch/>
        </p:blipFill>
        <p:spPr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DA81C5-0A27-BA83-8A6E-3BC4226B0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C2150E4-8601-98AE-E413-1AA4D3A5BE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74FA8FE-2B05-4AA4-50DA-56114970F5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OTP FINDS A WAY - JONAS LINDSTRÖM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EFF4939-5436-3088-1332-E41863E34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Rubrik 7">
            <a:extLst>
              <a:ext uri="{FF2B5EF4-FFF2-40B4-BE49-F238E27FC236}">
                <a16:creationId xmlns:a16="http://schemas.microsoft.com/office/drawing/2014/main" id="{BFAA995A-3AC1-0F1E-679D-CF38BF0680B0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Stairs</a:t>
            </a:r>
            <a:endParaRPr lang="sv-SE"/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41C7492B-9DB3-FB5C-82CF-50714D11FD16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4095194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*</a:t>
            </a:r>
            <a:r>
              <a:rPr lang="sv-SE" dirty="0" err="1"/>
              <a:t>Routing</a:t>
            </a:r>
            <a:r>
              <a:rPr lang="sv-SE" dirty="0"/>
              <a:t> walk via </a:t>
            </a:r>
            <a:r>
              <a:rPr lang="sv-SE" dirty="0" err="1"/>
              <a:t>stairs</a:t>
            </a:r>
            <a:r>
              <a:rPr lang="sv-SE" dirty="0"/>
              <a:t> </a:t>
            </a:r>
            <a:r>
              <a:rPr lang="sv-SE" dirty="0" err="1"/>
              <a:t>comes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/>
              <a:t>penalty</a:t>
            </a:r>
            <a:endParaRPr lang="sv-SE" dirty="0"/>
          </a:p>
          <a:p>
            <a:r>
              <a:rPr lang="sv-SE" dirty="0"/>
              <a:t>*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penelty</a:t>
            </a:r>
            <a:r>
              <a:rPr lang="sv-SE" dirty="0"/>
              <a:t> for </a:t>
            </a:r>
            <a:r>
              <a:rPr lang="sv-SE" dirty="0" err="1"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roadcrossings</a:t>
            </a:r>
            <a:r>
              <a:rPr lang="sv-SE" dirty="0"/>
              <a:t>, </a:t>
            </a:r>
            <a:r>
              <a:rPr lang="sv-SE" dirty="0" err="1"/>
              <a:t>paths</a:t>
            </a:r>
            <a:r>
              <a:rPr lang="sv-SE" dirty="0"/>
              <a:t> </a:t>
            </a:r>
            <a:r>
              <a:rPr lang="sv-SE" dirty="0" err="1"/>
              <a:t>shared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biked</a:t>
            </a:r>
            <a:r>
              <a:rPr lang="sv-SE" dirty="0"/>
              <a:t>, </a:t>
            </a:r>
            <a:r>
              <a:rPr lang="sv-SE" dirty="0" err="1"/>
              <a:t>etc</a:t>
            </a:r>
            <a:endParaRPr lang="sv-SE" dirty="0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B346E73B-EEC8-66A0-7D05-E658DA3F23E7}"/>
              </a:ext>
            </a:extLst>
          </p:cNvPr>
          <p:cNvSpPr/>
          <p:nvPr/>
        </p:nvSpPr>
        <p:spPr>
          <a:xfrm>
            <a:off x="5789845" y="4894555"/>
            <a:ext cx="467360" cy="46736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A6BAFD02-D7F9-511E-CD18-E268799FCE0C}"/>
              </a:ext>
            </a:extLst>
          </p:cNvPr>
          <p:cNvSpPr/>
          <p:nvPr/>
        </p:nvSpPr>
        <p:spPr>
          <a:xfrm>
            <a:off x="9566825" y="1881480"/>
            <a:ext cx="467360" cy="46736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DB51128A-50BA-1355-3A56-AC35FE22ED6E}"/>
              </a:ext>
            </a:extLst>
          </p:cNvPr>
          <p:cNvSpPr/>
          <p:nvPr/>
        </p:nvSpPr>
        <p:spPr>
          <a:xfrm>
            <a:off x="9629140" y="1087771"/>
            <a:ext cx="467360" cy="46736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b="1"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24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B0927-A396-61FF-3756-180C442A3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54C4D18-ABE5-1C5C-EE08-BB362972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13089A8-36BB-4484-3F7D-4183C0C7F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0F7C91A-0D9A-1512-88DC-B1D881CA4CF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OTP FINDS A WAY - JONAS LINDSTRÖM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9118CFC6-AAC3-8282-E614-1E763F67781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lum bright="-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451" y="191400"/>
            <a:ext cx="7842324" cy="784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 descr="En bild som visar person, Människoansikte, utomhus, moln&#10;&#10;AI-genererat innehåll kan vara felaktigt.">
            <a:extLst>
              <a:ext uri="{FF2B5EF4-FFF2-40B4-BE49-F238E27FC236}">
                <a16:creationId xmlns:a16="http://schemas.microsoft.com/office/drawing/2014/main" id="{7B52409A-1FB8-F373-1684-9EFB2D6F9C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7663DE26-81D9-9902-DB89-8C49A024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Jonas </a:t>
            </a:r>
            <a:r>
              <a:rPr lang="sv-SE" err="1"/>
              <a:t>Lindstrom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08D6B1B-C635-0442-E5DC-96258F69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DBFB3-9D9C-D248-87B7-27A2DAD2C603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8498DBF-ADB8-9FFA-903E-B9778F24E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07FC46F-380B-6CD0-5860-69D6F6AA85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ECFA88C-033B-E7BD-D396-CE9C7A44D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Public transportation for 25 years</a:t>
            </a:r>
          </a:p>
          <a:p>
            <a:r>
              <a:rPr lang="en-US"/>
              <a:t>Decerno</a:t>
            </a:r>
          </a:p>
          <a:p>
            <a:r>
              <a:rPr lang="en-US" err="1"/>
              <a:t>Swedens</a:t>
            </a:r>
            <a:r>
              <a:rPr lang="en-US"/>
              <a:t> first OTP installation at </a:t>
            </a:r>
            <a:r>
              <a:rPr lang="en-US" err="1"/>
              <a:t>Skånetrafiken</a:t>
            </a:r>
            <a:br>
              <a:rPr lang="en-US"/>
            </a:br>
            <a:br>
              <a:rPr lang="en-US"/>
            </a:br>
            <a:endParaRPr lang="sv-SE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1746E41-FF74-8D4C-99DF-F671433B00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71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F6C4A-5CC6-37D6-4EAB-ED376426F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 descr="En bild som visar person, Människoansikte, utomhus, moln&#10;&#10;AI-genererat innehåll kan vara felaktigt.">
            <a:extLst>
              <a:ext uri="{FF2B5EF4-FFF2-40B4-BE49-F238E27FC236}">
                <a16:creationId xmlns:a16="http://schemas.microsoft.com/office/drawing/2014/main" id="{CFD5AD36-FA29-12D0-482C-AD69EC8E48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A6042A16-E0D3-EC48-EFE1-34712759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Jonas Lindström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D09596-3526-8C8F-3A10-284BCD94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2026-01-31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1D614A-F725-9612-0B0C-DA2D59ED83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B801BAF-3322-7282-9320-54DB06273F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DD36B41-3BB8-6EB7-12D2-D14DAF97A6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6532" y="2578117"/>
            <a:ext cx="3720733" cy="3571875"/>
          </a:xfrm>
        </p:spPr>
        <p:txBody>
          <a:bodyPr>
            <a:normAutofit/>
          </a:bodyPr>
          <a:lstStyle/>
          <a:p>
            <a:r>
              <a:rPr lang="en-US" err="1"/>
              <a:t>jonas.lindstrom@decerno.se</a:t>
            </a:r>
            <a:br>
              <a:rPr lang="en-US"/>
            </a:br>
            <a:endParaRPr lang="en-US"/>
          </a:p>
          <a:p>
            <a:r>
              <a:rPr lang="sv-SE" sz="2800" dirty="0" err="1"/>
              <a:t>Questions</a:t>
            </a:r>
            <a:r>
              <a:rPr lang="sv-SE" sz="2800" dirty="0"/>
              <a:t>?</a:t>
            </a:r>
            <a:br>
              <a:rPr lang="sv-SE" sz="2800" dirty="0"/>
            </a:br>
            <a:br>
              <a:rPr lang="sv-SE" sz="2800"/>
            </a:br>
            <a:endParaRPr lang="en-US"/>
          </a:p>
          <a:p>
            <a:br>
              <a:rPr lang="en-US"/>
            </a:b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0DA08AC-9DD4-75A9-ECC2-3289B0B72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bild 17" descr="En bild som visar mönster, kvadrat, Symmetri, pixel&#10;&#10;AI-genererat innehåll kan vara felaktigt.">
            <a:extLst>
              <a:ext uri="{FF2B5EF4-FFF2-40B4-BE49-F238E27FC236}">
                <a16:creationId xmlns:a16="http://schemas.microsoft.com/office/drawing/2014/main" id="{D090EC57-C011-AE3F-5F23-90A0B2306C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09234" y="1920298"/>
            <a:ext cx="1604955" cy="1604955"/>
          </a:xfrm>
          <a:prstGeom prst="rect">
            <a:avLst/>
          </a:prstGeom>
          <a:noFill/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B2526394-570D-55D7-A476-72772E5C316C}"/>
              </a:ext>
            </a:extLst>
          </p:cNvPr>
          <p:cNvSpPr txBox="1"/>
          <p:nvPr/>
        </p:nvSpPr>
        <p:spPr>
          <a:xfrm>
            <a:off x="10309234" y="3594904"/>
            <a:ext cx="8720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/>
              <a:t>LinkedIn</a:t>
            </a:r>
          </a:p>
        </p:txBody>
      </p:sp>
      <p:sp>
        <p:nvSpPr>
          <p:cNvPr id="11" name="Oval pratbubbla 10">
            <a:extLst>
              <a:ext uri="{FF2B5EF4-FFF2-40B4-BE49-F238E27FC236}">
                <a16:creationId xmlns:a16="http://schemas.microsoft.com/office/drawing/2014/main" id="{94CA47F3-0FC4-AE42-61DD-FE34371FE118}"/>
              </a:ext>
            </a:extLst>
          </p:cNvPr>
          <p:cNvSpPr/>
          <p:nvPr/>
        </p:nvSpPr>
        <p:spPr>
          <a:xfrm>
            <a:off x="3287843" y="1419726"/>
            <a:ext cx="2879597" cy="1882058"/>
          </a:xfrm>
          <a:prstGeom prst="wedgeEllipseCallout">
            <a:avLst>
              <a:gd name="adj1" fmla="val -32454"/>
              <a:gd name="adj2" fmla="val 757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err="1">
                <a:solidFill>
                  <a:schemeClr val="bg1"/>
                </a:solidFill>
                <a:cs typeface="Arial" panose="020B0604020202020204" pitchFamily="34" charset="0"/>
              </a:rPr>
              <a:t>Thanks</a:t>
            </a:r>
            <a:r>
              <a:rPr lang="sv-SE" sz="320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Bildobjekt 11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4921B9B-7947-E61C-7220-11161CEDE3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569" y="5646821"/>
            <a:ext cx="2558585" cy="5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A4F9F78F-42F2-96B9-426A-F6EB827A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OTP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5442F4-1483-2EEA-0AA2-3FBAC3FA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A31DE-4892-C945-AF95-30491F968928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BFAAD43-3D38-1946-7125-E035F446A4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429FA51-2305-9BEB-EF2B-69180AEBDD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dirty="0"/>
              <a:t>OTP FINDS A WAY - JONAS LINDSTRÖM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915DE36-4BE2-CD80-2E7A-F06E88E0D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err="1"/>
              <a:t>Open</a:t>
            </a:r>
            <a:r>
              <a:rPr lang="sv-SE"/>
              <a:t> </a:t>
            </a:r>
            <a:r>
              <a:rPr lang="sv-SE" err="1"/>
              <a:t>Tripplanner</a:t>
            </a:r>
            <a:r>
              <a:rPr lang="sv-SE"/>
              <a:t> is an multimodal </a:t>
            </a:r>
            <a:r>
              <a:rPr lang="sv-SE" err="1"/>
              <a:t>trip</a:t>
            </a:r>
            <a:r>
              <a:rPr lang="sv-SE"/>
              <a:t> </a:t>
            </a:r>
            <a:r>
              <a:rPr lang="sv-SE" err="1"/>
              <a:t>planner</a:t>
            </a:r>
            <a:endParaRPr lang="sv-SE"/>
          </a:p>
          <a:p>
            <a:r>
              <a:rPr lang="sv-SE" err="1"/>
              <a:t>Launched</a:t>
            </a:r>
            <a:r>
              <a:rPr lang="sv-SE"/>
              <a:t> in 2009</a:t>
            </a:r>
          </a:p>
          <a:p>
            <a:r>
              <a:rPr lang="sv-SE"/>
              <a:t>Java </a:t>
            </a:r>
            <a:r>
              <a:rPr lang="sv-SE" err="1"/>
              <a:t>application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047A9FF-959E-C360-3EB5-26FEE4DB6A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1F04DC2D-FEF5-971E-6CF5-59F143363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6D49CBBA-B501-661C-E9EC-66C21D2776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369" y="111369"/>
            <a:ext cx="3622431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5825FDD6-01C4-CFDA-964C-9027B8C83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144" y="997330"/>
            <a:ext cx="5054477" cy="505447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8B8CFC4C-4D40-7E3C-8B7B-936D9BDB0094}"/>
              </a:ext>
            </a:extLst>
          </p:cNvPr>
          <p:cNvSpPr txBox="1"/>
          <p:nvPr/>
        </p:nvSpPr>
        <p:spPr>
          <a:xfrm>
            <a:off x="1938528" y="299923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517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3C699-3308-260B-9C61-0F180609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diagram, skärmbild, Graf, linje&#10;&#10;AI-genererat innehåll kan vara felaktigt.">
            <a:extLst>
              <a:ext uri="{FF2B5EF4-FFF2-40B4-BE49-F238E27FC236}">
                <a16:creationId xmlns:a16="http://schemas.microsoft.com/office/drawing/2014/main" id="{ADB19E53-1D31-1EAE-9262-45BFAEAC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48" y="545125"/>
            <a:ext cx="9894552" cy="5712734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DDCB72-7A1D-8F60-8942-25EDEDEA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7E5D-52C0-C34F-9311-FC6C08DB0AB9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D65243A-2578-AA48-5C14-AAE11178957D}"/>
              </a:ext>
            </a:extLst>
          </p:cNvPr>
          <p:cNvSpPr/>
          <p:nvPr/>
        </p:nvSpPr>
        <p:spPr>
          <a:xfrm>
            <a:off x="10050022" y="428385"/>
            <a:ext cx="1088335" cy="588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10DE1E-ACB8-40F8-DFD8-A42125D4C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9C0B059-FDA7-DD66-F54D-F8A4C0C087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072D2D9-D09D-4A47-F38A-02957F9595CC}"/>
              </a:ext>
            </a:extLst>
          </p:cNvPr>
          <p:cNvSpPr/>
          <p:nvPr/>
        </p:nvSpPr>
        <p:spPr>
          <a:xfrm>
            <a:off x="9008165" y="360117"/>
            <a:ext cx="1088335" cy="72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14" name="Rubrik 7">
            <a:extLst>
              <a:ext uri="{FF2B5EF4-FFF2-40B4-BE49-F238E27FC236}">
                <a16:creationId xmlns:a16="http://schemas.microsoft.com/office/drawing/2014/main" id="{2A68EEDF-EB85-A642-459C-239817F44942}"/>
              </a:ext>
            </a:extLst>
          </p:cNvPr>
          <p:cNvSpPr txBox="1">
            <a:spLocks/>
          </p:cNvSpPr>
          <p:nvPr/>
        </p:nvSpPr>
        <p:spPr>
          <a:xfrm>
            <a:off x="8313207" y="614198"/>
            <a:ext cx="5598769" cy="1813106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Community</a:t>
            </a:r>
          </a:p>
        </p:txBody>
      </p:sp>
      <p:sp>
        <p:nvSpPr>
          <p:cNvPr id="15" name="Platshållare för text 9">
            <a:extLst>
              <a:ext uri="{FF2B5EF4-FFF2-40B4-BE49-F238E27FC236}">
                <a16:creationId xmlns:a16="http://schemas.microsoft.com/office/drawing/2014/main" id="{80581D94-47E1-368D-CB7C-96306755FC0A}"/>
              </a:ext>
            </a:extLst>
          </p:cNvPr>
          <p:cNvSpPr txBox="1">
            <a:spLocks/>
          </p:cNvSpPr>
          <p:nvPr/>
        </p:nvSpPr>
        <p:spPr>
          <a:xfrm>
            <a:off x="8326465" y="2578117"/>
            <a:ext cx="4607466" cy="3571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>
                <a:hlinkClick r:id="rId4"/>
              </a:rPr>
              <a:t>https://github.com/opentripplanner</a:t>
            </a:r>
            <a:endParaRPr lang="sv-SE" sz="1800"/>
          </a:p>
          <a:p>
            <a:r>
              <a:rPr lang="sv-SE" sz="1800"/>
              <a:t>Active forum (gitter </a:t>
            </a:r>
            <a:r>
              <a:rPr lang="sv-SE" sz="1800" err="1"/>
              <a:t>room</a:t>
            </a:r>
            <a:r>
              <a:rPr lang="sv-SE" sz="1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812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8FED4-D1AD-CF50-4FFC-2036ADDD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91D1B3BA-75F2-D6B1-FAFB-47727A56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Data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A6A8D5-D08E-A320-A6B8-1A5B6690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49EB-4FC0-124A-9E3F-DE5EE8D2A5E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F43B362-CD6C-61A8-AAC1-A4C327E94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D18F734-E32D-E65A-06C1-1ED973F7DB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ED7E9C7E-1028-64BC-B240-337B644004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/>
              <a:t>OTP </a:t>
            </a:r>
            <a:r>
              <a:rPr lang="sv-SE" err="1"/>
              <a:t>can</a:t>
            </a:r>
            <a:r>
              <a:rPr lang="sv-SE"/>
              <a:t> </a:t>
            </a:r>
            <a:r>
              <a:rPr lang="sv-SE" err="1"/>
              <a:t>handle</a:t>
            </a:r>
            <a:r>
              <a:rPr lang="sv-SE"/>
              <a:t> data on a </a:t>
            </a:r>
            <a:r>
              <a:rPr lang="sv-SE" err="1"/>
              <a:t>number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formats.</a:t>
            </a:r>
          </a:p>
          <a:p>
            <a:r>
              <a:rPr lang="sv-SE" err="1"/>
              <a:t>Timetable</a:t>
            </a:r>
            <a:r>
              <a:rPr lang="sv-SE"/>
              <a:t> data: </a:t>
            </a:r>
            <a:r>
              <a:rPr lang="sv-SE" err="1"/>
              <a:t>NeTEx</a:t>
            </a:r>
            <a:r>
              <a:rPr lang="sv-SE"/>
              <a:t>, GTFS</a:t>
            </a:r>
          </a:p>
          <a:p>
            <a:r>
              <a:rPr lang="sv-SE" err="1"/>
              <a:t>Realtime</a:t>
            </a:r>
            <a:r>
              <a:rPr lang="sv-SE"/>
              <a:t> data: Siri-ET, Siri-SX, GTFS-RT</a:t>
            </a:r>
          </a:p>
          <a:p>
            <a:r>
              <a:rPr lang="sv-SE" err="1"/>
              <a:t>Street</a:t>
            </a:r>
            <a:r>
              <a:rPr lang="sv-SE"/>
              <a:t>/walk data: OSM </a:t>
            </a:r>
          </a:p>
          <a:p>
            <a:endParaRPr lang="sv-SE"/>
          </a:p>
        </p:txBody>
      </p:sp>
      <p:pic>
        <p:nvPicPr>
          <p:cNvPr id="29" name="Platshållare för bild 28" descr="En bild som visar cirkel, Fraktalkonst, Färggrann, konst&#10;&#10;AI-genererat innehåll kan vara felaktigt.">
            <a:extLst>
              <a:ext uri="{FF2B5EF4-FFF2-40B4-BE49-F238E27FC236}">
                <a16:creationId xmlns:a16="http://schemas.microsoft.com/office/drawing/2014/main" id="{71452BEF-F74E-CC22-DC0F-5A5094D185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438" y="0"/>
            <a:ext cx="6024562" cy="6858000"/>
          </a:xfrm>
        </p:spPr>
      </p:pic>
    </p:spTree>
    <p:extLst>
      <p:ext uri="{BB962C8B-B14F-4D97-AF65-F5344CB8AC3E}">
        <p14:creationId xmlns:p14="http://schemas.microsoft.com/office/powerpoint/2010/main" val="363702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7B8C8-4AFD-06B0-EF3B-3D705BEBF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E5D943B-995D-7107-82AF-03D81B86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7415-7860-684A-9022-ADB9F212285C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0965DF4-DDCE-1A7D-0EB6-70E61BB73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F849EF7-04C2-FD3C-3FD1-07CA513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A7E6275F-DBC2-F0AC-30D9-054213AAA7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4636" y="2558302"/>
            <a:ext cx="2958893" cy="1219180"/>
          </a:xfrm>
        </p:spPr>
        <p:txBody>
          <a:bodyPr/>
          <a:lstStyle/>
          <a:p>
            <a:r>
              <a:rPr lang="sv-SE" sz="9600"/>
              <a:t>8000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593836F9-1271-1670-94E7-3E6A97A18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58493" y="2540521"/>
            <a:ext cx="3073330" cy="1221290"/>
          </a:xfrm>
        </p:spPr>
        <p:txBody>
          <a:bodyPr/>
          <a:lstStyle/>
          <a:p>
            <a:r>
              <a:rPr lang="sv-SE" sz="9600"/>
              <a:t>1,1M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BE001E4D-F8C6-8900-F62B-34626A31C0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93316" y="2530259"/>
            <a:ext cx="5013606" cy="1221290"/>
          </a:xfrm>
        </p:spPr>
        <p:txBody>
          <a:bodyPr/>
          <a:lstStyle/>
          <a:p>
            <a:r>
              <a:rPr lang="sv-SE" sz="9600"/>
              <a:t>100-300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A3820BB4-44BD-8773-C1C6-2B261AF18F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3048" y="3556515"/>
            <a:ext cx="4369029" cy="942370"/>
          </a:xfrm>
        </p:spPr>
        <p:txBody>
          <a:bodyPr>
            <a:noAutofit/>
          </a:bodyPr>
          <a:lstStyle/>
          <a:p>
            <a:r>
              <a:rPr lang="sv-SE" sz="2800"/>
              <a:t>Stops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7FDDE7EC-6CCD-7AC8-720E-C21B4E56EF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908392" y="3535883"/>
            <a:ext cx="4369029" cy="976174"/>
          </a:xfrm>
        </p:spPr>
        <p:txBody>
          <a:bodyPr>
            <a:noAutofit/>
          </a:bodyPr>
          <a:lstStyle/>
          <a:p>
            <a:r>
              <a:rPr lang="sv-SE" sz="2800" err="1"/>
              <a:t>Addresses</a:t>
            </a:r>
            <a:endParaRPr lang="sv-SE" sz="2800"/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A0F1DF96-FE6B-F33E-B873-DB035EAFAFB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13236" y="3552314"/>
            <a:ext cx="4369029" cy="976171"/>
          </a:xfrm>
        </p:spPr>
        <p:txBody>
          <a:bodyPr>
            <a:noAutofit/>
          </a:bodyPr>
          <a:lstStyle/>
          <a:p>
            <a:r>
              <a:rPr lang="sv-SE" sz="2800" err="1"/>
              <a:t>Realtime</a:t>
            </a:r>
            <a:r>
              <a:rPr lang="sv-SE" sz="2800"/>
              <a:t> </a:t>
            </a:r>
            <a:r>
              <a:rPr lang="sv-SE" sz="2800" err="1"/>
              <a:t>updates</a:t>
            </a:r>
            <a:r>
              <a:rPr lang="sv-SE" sz="2800"/>
              <a:t>/sec</a:t>
            </a:r>
          </a:p>
        </p:txBody>
      </p:sp>
      <p:sp>
        <p:nvSpPr>
          <p:cNvPr id="45" name="Platshållare för text 29">
            <a:extLst>
              <a:ext uri="{FF2B5EF4-FFF2-40B4-BE49-F238E27FC236}">
                <a16:creationId xmlns:a16="http://schemas.microsoft.com/office/drawing/2014/main" id="{6B875D3D-DA4E-30FC-D05E-2A3ADB7E8AAB}"/>
              </a:ext>
            </a:extLst>
          </p:cNvPr>
          <p:cNvSpPr txBox="1">
            <a:spLocks/>
          </p:cNvSpPr>
          <p:nvPr/>
        </p:nvSpPr>
        <p:spPr>
          <a:xfrm>
            <a:off x="273047" y="4579258"/>
            <a:ext cx="4563995" cy="121918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GB"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9600"/>
              <a:t>300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6D5D3CBA-F7B1-4D4C-FE1C-0A4F9C22CC58}"/>
              </a:ext>
            </a:extLst>
          </p:cNvPr>
          <p:cNvSpPr txBox="1">
            <a:spLocks/>
          </p:cNvSpPr>
          <p:nvPr/>
        </p:nvSpPr>
        <p:spPr>
          <a:xfrm>
            <a:off x="3756906" y="4561477"/>
            <a:ext cx="3073330" cy="122129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GB"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9600"/>
              <a:t>1M</a:t>
            </a:r>
          </a:p>
        </p:txBody>
      </p:sp>
      <p:sp>
        <p:nvSpPr>
          <p:cNvPr id="47" name="Platshållare för text 26">
            <a:extLst>
              <a:ext uri="{FF2B5EF4-FFF2-40B4-BE49-F238E27FC236}">
                <a16:creationId xmlns:a16="http://schemas.microsoft.com/office/drawing/2014/main" id="{41E8405A-1071-4598-3399-332C5847FEC8}"/>
              </a:ext>
            </a:extLst>
          </p:cNvPr>
          <p:cNvSpPr txBox="1">
            <a:spLocks/>
          </p:cNvSpPr>
          <p:nvPr/>
        </p:nvSpPr>
        <p:spPr>
          <a:xfrm>
            <a:off x="271461" y="5577471"/>
            <a:ext cx="4369029" cy="94237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GB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err="1"/>
              <a:t>Queries</a:t>
            </a:r>
            <a:r>
              <a:rPr lang="sv-SE" sz="2800"/>
              <a:t>/sec</a:t>
            </a:r>
          </a:p>
        </p:txBody>
      </p:sp>
      <p:sp>
        <p:nvSpPr>
          <p:cNvPr id="48" name="Platshållare för text 27">
            <a:extLst>
              <a:ext uri="{FF2B5EF4-FFF2-40B4-BE49-F238E27FC236}">
                <a16:creationId xmlns:a16="http://schemas.microsoft.com/office/drawing/2014/main" id="{82A8A954-44BE-D8A0-6D56-4026BD89D75B}"/>
              </a:ext>
            </a:extLst>
          </p:cNvPr>
          <p:cNvSpPr txBox="1">
            <a:spLocks/>
          </p:cNvSpPr>
          <p:nvPr/>
        </p:nvSpPr>
        <p:spPr>
          <a:xfrm>
            <a:off x="3906805" y="5556839"/>
            <a:ext cx="4369029" cy="97617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GB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GB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err="1"/>
              <a:t>Queries</a:t>
            </a:r>
            <a:r>
              <a:rPr lang="sv-SE" sz="2800"/>
              <a:t>/</a:t>
            </a:r>
            <a:r>
              <a:rPr lang="sv-SE" sz="2800" err="1"/>
              <a:t>day</a:t>
            </a:r>
            <a:endParaRPr lang="sv-SE" sz="2800"/>
          </a:p>
        </p:txBody>
      </p:sp>
      <p:sp>
        <p:nvSpPr>
          <p:cNvPr id="7" name="Rubrik 7">
            <a:extLst>
              <a:ext uri="{FF2B5EF4-FFF2-40B4-BE49-F238E27FC236}">
                <a16:creationId xmlns:a16="http://schemas.microsoft.com/office/drawing/2014/main" id="{DE9D8924-D877-F2A5-EE43-1095918BD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598316"/>
            <a:ext cx="5749925" cy="1916456"/>
          </a:xfrm>
        </p:spPr>
        <p:txBody>
          <a:bodyPr/>
          <a:lstStyle/>
          <a:p>
            <a:r>
              <a:rPr lang="sv-SE" err="1"/>
              <a:t>Search</a:t>
            </a:r>
            <a:r>
              <a:rPr lang="sv-SE"/>
              <a:t> in </a:t>
            </a:r>
            <a:r>
              <a:rPr lang="sv-SE" err="1"/>
              <a:t>numbers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230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bänk&#10;&#10;AI-genererat innehåll kan vara felaktigt.">
            <a:extLst>
              <a:ext uri="{FF2B5EF4-FFF2-40B4-BE49-F238E27FC236}">
                <a16:creationId xmlns:a16="http://schemas.microsoft.com/office/drawing/2014/main" id="{C46673D1-DEC1-CDAE-08A5-163B510B35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4412768-B44F-26E8-6EEB-F5EDA5EF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B5D6-D2A4-7B40-AB04-456DE1E30EEA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FC23966-1E24-D06B-F75F-FD83B2751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F5A07DE-29FD-57B6-A29B-1CD0103E3C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E201AF1E-09EC-F443-C576-D7FBB907DF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Rubrik 7">
            <a:extLst>
              <a:ext uri="{FF2B5EF4-FFF2-40B4-BE49-F238E27FC236}">
                <a16:creationId xmlns:a16="http://schemas.microsoft.com/office/drawing/2014/main" id="{35A7AFF1-E3B7-2BC6-B829-4DD6DCD6CBF4}"/>
              </a:ext>
            </a:extLst>
          </p:cNvPr>
          <p:cNvSpPr txBox="1">
            <a:spLocks/>
          </p:cNvSpPr>
          <p:nvPr/>
        </p:nvSpPr>
        <p:spPr>
          <a:xfrm>
            <a:off x="273050" y="836613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Timetable</a:t>
            </a:r>
            <a:endParaRPr lang="sv-SE"/>
          </a:p>
        </p:txBody>
      </p:sp>
      <p:sp>
        <p:nvSpPr>
          <p:cNvPr id="11" name="Platshållare för text 13">
            <a:extLst>
              <a:ext uri="{FF2B5EF4-FFF2-40B4-BE49-F238E27FC236}">
                <a16:creationId xmlns:a16="http://schemas.microsoft.com/office/drawing/2014/main" id="{90F38A1B-4815-24A5-6463-10D8162FC33E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3429520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err="1"/>
              <a:t>Planned</a:t>
            </a:r>
            <a:r>
              <a:rPr lang="sv-SE"/>
              <a:t> </a:t>
            </a:r>
            <a:r>
              <a:rPr lang="sv-SE" err="1"/>
              <a:t>timetable</a:t>
            </a:r>
            <a:r>
              <a:rPr lang="sv-SE"/>
              <a:t> data is the </a:t>
            </a:r>
            <a:r>
              <a:rPr lang="sv-SE" err="1"/>
              <a:t>backbone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465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F2510-E0B2-5897-30B0-20F88876C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4C45441-F8CB-6DD6-9F32-C9075394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DCCC3-0EA0-EB4D-A1D6-B205A57A8FA0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52246E2-D1AA-26FE-F7AA-3047A42CB4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D7B6C52-6395-8C23-1D38-DBA5D767D6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7" name="Rubrik 7">
            <a:extLst>
              <a:ext uri="{FF2B5EF4-FFF2-40B4-BE49-F238E27FC236}">
                <a16:creationId xmlns:a16="http://schemas.microsoft.com/office/drawing/2014/main" id="{57BE998C-DA51-9097-8F25-2F3D005C4E6A}"/>
              </a:ext>
            </a:extLst>
          </p:cNvPr>
          <p:cNvSpPr txBox="1">
            <a:spLocks/>
          </p:cNvSpPr>
          <p:nvPr/>
        </p:nvSpPr>
        <p:spPr>
          <a:xfrm>
            <a:off x="273050" y="836613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Timetable</a:t>
            </a:r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522D1D8A-3615-E6D7-B2A9-A931429A8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686" y="359760"/>
            <a:ext cx="12353026" cy="8736611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D78874B-FF78-044E-E689-470EAC4D23EC}"/>
              </a:ext>
            </a:extLst>
          </p:cNvPr>
          <p:cNvSpPr/>
          <p:nvPr/>
        </p:nvSpPr>
        <p:spPr>
          <a:xfrm>
            <a:off x="11005344" y="0"/>
            <a:ext cx="1186656" cy="1019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194CFC1-FA24-7FA8-42AA-27847924A8EA}"/>
              </a:ext>
            </a:extLst>
          </p:cNvPr>
          <p:cNvSpPr/>
          <p:nvPr/>
        </p:nvSpPr>
        <p:spPr>
          <a:xfrm>
            <a:off x="70598" y="-1"/>
            <a:ext cx="4456432" cy="1439861"/>
          </a:xfrm>
          <a:prstGeom prst="rect">
            <a:avLst/>
          </a:prstGeom>
          <a:solidFill>
            <a:srgbClr val="C9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934DCF2-F480-DDF0-EBB5-7F175AAEE655}"/>
              </a:ext>
            </a:extLst>
          </p:cNvPr>
          <p:cNvSpPr/>
          <p:nvPr/>
        </p:nvSpPr>
        <p:spPr>
          <a:xfrm>
            <a:off x="193380" y="26544"/>
            <a:ext cx="4374637" cy="2450265"/>
          </a:xfrm>
          <a:prstGeom prst="rect">
            <a:avLst/>
          </a:prstGeom>
          <a:solidFill>
            <a:srgbClr val="C9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F985C251-DD79-8BAC-E145-A5F9F4E4E2A6}"/>
              </a:ext>
            </a:extLst>
          </p:cNvPr>
          <p:cNvSpPr/>
          <p:nvPr/>
        </p:nvSpPr>
        <p:spPr>
          <a:xfrm>
            <a:off x="-20592" y="-1"/>
            <a:ext cx="1742278" cy="5036695"/>
          </a:xfrm>
          <a:prstGeom prst="rect">
            <a:avLst/>
          </a:prstGeom>
          <a:solidFill>
            <a:srgbClr val="C9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35DC3CAE-46A3-56A6-D7A3-E3A05E61A70E}"/>
              </a:ext>
            </a:extLst>
          </p:cNvPr>
          <p:cNvSpPr/>
          <p:nvPr/>
        </p:nvSpPr>
        <p:spPr>
          <a:xfrm>
            <a:off x="1301965" y="1513638"/>
            <a:ext cx="1696067" cy="1554457"/>
          </a:xfrm>
          <a:prstGeom prst="rect">
            <a:avLst/>
          </a:prstGeom>
          <a:solidFill>
            <a:srgbClr val="C9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8E13C9F7-0957-FC87-C8ED-AB3995E2A7EF}"/>
              </a:ext>
            </a:extLst>
          </p:cNvPr>
          <p:cNvSpPr/>
          <p:nvPr/>
        </p:nvSpPr>
        <p:spPr>
          <a:xfrm>
            <a:off x="3270577" y="-9669"/>
            <a:ext cx="4647076" cy="1019331"/>
          </a:xfrm>
          <a:prstGeom prst="rect">
            <a:avLst/>
          </a:prstGeom>
          <a:solidFill>
            <a:srgbClr val="C9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DD592005-7553-9D65-F98E-F1D7171064A7}"/>
              </a:ext>
            </a:extLst>
          </p:cNvPr>
          <p:cNvSpPr/>
          <p:nvPr/>
        </p:nvSpPr>
        <p:spPr>
          <a:xfrm>
            <a:off x="1680699" y="185514"/>
            <a:ext cx="1780660" cy="3092010"/>
          </a:xfrm>
          <a:prstGeom prst="rect">
            <a:avLst/>
          </a:prstGeom>
          <a:solidFill>
            <a:srgbClr val="C9E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67">
              <a:cs typeface="Arial" panose="020B0604020202020204" pitchFamily="34" charset="0"/>
            </a:endParaRPr>
          </a:p>
        </p:txBody>
      </p:sp>
      <p:sp>
        <p:nvSpPr>
          <p:cNvPr id="22" name="Rubrik 7">
            <a:extLst>
              <a:ext uri="{FF2B5EF4-FFF2-40B4-BE49-F238E27FC236}">
                <a16:creationId xmlns:a16="http://schemas.microsoft.com/office/drawing/2014/main" id="{54D09598-901A-CF73-A059-E803288CCC0C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/>
              <a:t>Routing</a:t>
            </a:r>
            <a:endParaRPr lang="sv-SE"/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CA2A6650-6BF4-A49F-53C6-647ADB1C1BF1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3429520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err="1"/>
              <a:t>Routing</a:t>
            </a:r>
            <a:r>
              <a:rPr lang="sv-SE"/>
              <a:t> </a:t>
            </a:r>
            <a:r>
              <a:rPr lang="sv-SE" err="1"/>
              <a:t>between</a:t>
            </a:r>
            <a:r>
              <a:rPr lang="sv-SE"/>
              <a:t> walk, bus, </a:t>
            </a:r>
            <a:r>
              <a:rPr lang="sv-SE" err="1"/>
              <a:t>train</a:t>
            </a:r>
            <a:r>
              <a:rPr lang="sv-SE"/>
              <a:t>, </a:t>
            </a:r>
            <a:r>
              <a:rPr lang="sv-SE" err="1"/>
              <a:t>ferry</a:t>
            </a:r>
            <a:r>
              <a:rPr lang="sv-SE"/>
              <a:t> is at the </a:t>
            </a:r>
            <a:r>
              <a:rPr lang="sv-SE" err="1"/>
              <a:t>core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OTP </a:t>
            </a:r>
            <a:r>
              <a:rPr lang="sv-SE" err="1"/>
              <a:t>functionality</a:t>
            </a:r>
            <a:endParaRPr lang="sv-SE"/>
          </a:p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7AC9ED4-274E-621D-CA59-D0E33ECD72FC}"/>
              </a:ext>
            </a:extLst>
          </p:cNvPr>
          <p:cNvSpPr txBox="1">
            <a:spLocks/>
          </p:cNvSpPr>
          <p:nvPr/>
        </p:nvSpPr>
        <p:spPr>
          <a:xfrm>
            <a:off x="273051" y="283369"/>
            <a:ext cx="4095195" cy="180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S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OTP FINDS A WAY - JONAS LINDSTRÖM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327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 descr="En bild som visar person, klädsel, Bagage och väskor, bagage&#10;&#10;AI-genererat innehåll kan vara felaktigt.">
            <a:extLst>
              <a:ext uri="{FF2B5EF4-FFF2-40B4-BE49-F238E27FC236}">
                <a16:creationId xmlns:a16="http://schemas.microsoft.com/office/drawing/2014/main" id="{E42B524E-27A3-B3B6-DAA2-A2F83446458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859AD2B-C6D0-63FE-8C78-4E12F63C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EDBB-FBDF-844A-9BD9-1060B6F446BE}" type="datetime1">
              <a:rPr lang="sv-SE" noProof="0" smtClean="0"/>
              <a:t>2026-01-31</a:t>
            </a:fld>
            <a:endParaRPr lang="en-US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A5EA87B-2A71-5AB2-6A38-B1983EA106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86683-F536-42AB-ABBC-F4803DFE8DBC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91516A-0B30-94C1-962A-04C05215E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OTP FINDS A WAY - JONAS LINDSTRÖM</a:t>
            </a:r>
          </a:p>
        </p:txBody>
      </p:sp>
      <p:sp>
        <p:nvSpPr>
          <p:cNvPr id="17" name="Rubrik 7">
            <a:extLst>
              <a:ext uri="{FF2B5EF4-FFF2-40B4-BE49-F238E27FC236}">
                <a16:creationId xmlns:a16="http://schemas.microsoft.com/office/drawing/2014/main" id="{3EF48CC7-D0DC-763E-E1DC-A63F3CD691C9}"/>
              </a:ext>
            </a:extLst>
          </p:cNvPr>
          <p:cNvSpPr txBox="1">
            <a:spLocks/>
          </p:cNvSpPr>
          <p:nvPr/>
        </p:nvSpPr>
        <p:spPr>
          <a:xfrm>
            <a:off x="273600" y="835200"/>
            <a:ext cx="5749925" cy="143986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err="1">
                <a:solidFill>
                  <a:schemeClr val="bg1"/>
                </a:solidFill>
              </a:rPr>
              <a:t>Realtime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Routing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18" name="Platshållare för text 13">
            <a:extLst>
              <a:ext uri="{FF2B5EF4-FFF2-40B4-BE49-F238E27FC236}">
                <a16:creationId xmlns:a16="http://schemas.microsoft.com/office/drawing/2014/main" id="{7164E7DB-310F-CED4-C6AB-9B562F40A5E4}"/>
              </a:ext>
            </a:extLst>
          </p:cNvPr>
          <p:cNvSpPr txBox="1">
            <a:spLocks/>
          </p:cNvSpPr>
          <p:nvPr/>
        </p:nvSpPr>
        <p:spPr>
          <a:xfrm>
            <a:off x="273050" y="2348840"/>
            <a:ext cx="3429520" cy="3571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  <a:defRPr lang="en-GB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8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chemeClr val="bg1"/>
                </a:solidFill>
              </a:rPr>
              <a:t>*A transfer </a:t>
            </a:r>
            <a:r>
              <a:rPr lang="sv-SE" err="1">
                <a:solidFill>
                  <a:schemeClr val="bg1"/>
                </a:solidFill>
              </a:rPr>
              <a:t>might</a:t>
            </a:r>
            <a:r>
              <a:rPr lang="sv-SE">
                <a:solidFill>
                  <a:schemeClr val="bg1"/>
                </a:solidFill>
              </a:rPr>
              <a:t> not be </a:t>
            </a:r>
            <a:r>
              <a:rPr lang="sv-SE" err="1">
                <a:solidFill>
                  <a:schemeClr val="bg1"/>
                </a:solidFill>
              </a:rPr>
              <a:t>possible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with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updates</a:t>
            </a:r>
            <a:r>
              <a:rPr lang="sv-SE">
                <a:solidFill>
                  <a:schemeClr val="bg1"/>
                </a:solidFill>
              </a:rPr>
              <a:t> in </a:t>
            </a:r>
            <a:r>
              <a:rPr lang="sv-SE" err="1">
                <a:solidFill>
                  <a:schemeClr val="bg1"/>
                </a:solidFill>
              </a:rPr>
              <a:t>arrival</a:t>
            </a:r>
            <a:r>
              <a:rPr lang="sv-SE">
                <a:solidFill>
                  <a:schemeClr val="bg1"/>
                </a:solidFill>
              </a:rPr>
              <a:t>/</a:t>
            </a:r>
            <a:r>
              <a:rPr lang="sv-SE" err="1">
                <a:solidFill>
                  <a:schemeClr val="bg1"/>
                </a:solidFill>
              </a:rPr>
              <a:t>departure</a:t>
            </a:r>
            <a:r>
              <a:rPr lang="sv-SE">
                <a:solidFill>
                  <a:schemeClr val="bg1"/>
                </a:solidFill>
              </a:rPr>
              <a:t> </a:t>
            </a:r>
            <a:r>
              <a:rPr lang="sv-SE" err="1">
                <a:solidFill>
                  <a:schemeClr val="bg1"/>
                </a:solidFill>
              </a:rPr>
              <a:t>time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6A4F962E-7F99-30FD-8E72-0365214D74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26688"/>
      </p:ext>
    </p:extLst>
  </p:cSld>
  <p:clrMapOvr>
    <a:masterClrMapping/>
  </p:clrMapOvr>
</p:sld>
</file>

<file path=ppt/theme/theme1.xml><?xml version="1.0" encoding="utf-8"?>
<a:theme xmlns:a="http://schemas.openxmlformats.org/drawingml/2006/main" name="0_Title logo on image">
  <a:themeElements>
    <a:clrScheme name="Addnode Group">
      <a:dk1>
        <a:srgbClr val="000000"/>
      </a:dk1>
      <a:lt1>
        <a:srgbClr val="FFFFFF"/>
      </a:lt1>
      <a:dk2>
        <a:srgbClr val="232323"/>
      </a:dk2>
      <a:lt2>
        <a:srgbClr val="F8F8F8"/>
      </a:lt2>
      <a:accent1>
        <a:srgbClr val="3DB1C7"/>
      </a:accent1>
      <a:accent2>
        <a:srgbClr val="005F82"/>
      </a:accent2>
      <a:accent3>
        <a:srgbClr val="76DFEC"/>
      </a:accent3>
      <a:accent4>
        <a:srgbClr val="BDF184"/>
      </a:accent4>
      <a:accent5>
        <a:srgbClr val="FF6533"/>
      </a:accent5>
      <a:accent6>
        <a:srgbClr val="FF9DEE"/>
      </a:accent6>
      <a:hlink>
        <a:srgbClr val="0026FF"/>
      </a:hlink>
      <a:folHlink>
        <a:srgbClr val="77DFE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467" dirty="0" smtClean="0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cerno-template-2025-v5-2.pptx" id="{98837510-931B-0049-B91B-B3D614C1F33C}" vid="{6CF72793-B51D-CC48-A194-F5B959ED4D9F}"/>
    </a:ext>
  </a:extLst>
</a:theme>
</file>

<file path=ppt/theme/theme2.xml><?xml version="1.0" encoding="utf-8"?>
<a:theme xmlns:a="http://schemas.openxmlformats.org/drawingml/2006/main" name="1_Title pages">
  <a:themeElements>
    <a:clrScheme name="Addnode Group">
      <a:dk1>
        <a:srgbClr val="000000"/>
      </a:dk1>
      <a:lt1>
        <a:srgbClr val="FFFFFF"/>
      </a:lt1>
      <a:dk2>
        <a:srgbClr val="232323"/>
      </a:dk2>
      <a:lt2>
        <a:srgbClr val="F8F8F8"/>
      </a:lt2>
      <a:accent1>
        <a:srgbClr val="3DB1C7"/>
      </a:accent1>
      <a:accent2>
        <a:srgbClr val="005F82"/>
      </a:accent2>
      <a:accent3>
        <a:srgbClr val="76DFEC"/>
      </a:accent3>
      <a:accent4>
        <a:srgbClr val="BDF184"/>
      </a:accent4>
      <a:accent5>
        <a:srgbClr val="FF6533"/>
      </a:accent5>
      <a:accent6>
        <a:srgbClr val="FF9DEE"/>
      </a:accent6>
      <a:hlink>
        <a:srgbClr val="0026FF"/>
      </a:hlink>
      <a:folHlink>
        <a:srgbClr val="77DFE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467" dirty="0" smtClean="0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cerno-template-2025-v5-2.pptx" id="{98837510-931B-0049-B91B-B3D614C1F33C}" vid="{6211CBFD-9408-584C-803B-CCFA7233FFBD}"/>
    </a:ext>
  </a:extLst>
</a:theme>
</file>

<file path=ppt/theme/theme3.xml><?xml version="1.0" encoding="utf-8"?>
<a:theme xmlns:a="http://schemas.openxmlformats.org/drawingml/2006/main" name="3_Pages">
  <a:themeElements>
    <a:clrScheme name="Addnode Group">
      <a:dk1>
        <a:srgbClr val="000000"/>
      </a:dk1>
      <a:lt1>
        <a:srgbClr val="FFFFFF"/>
      </a:lt1>
      <a:dk2>
        <a:srgbClr val="232323"/>
      </a:dk2>
      <a:lt2>
        <a:srgbClr val="F8F8F8"/>
      </a:lt2>
      <a:accent1>
        <a:srgbClr val="3DB1C7"/>
      </a:accent1>
      <a:accent2>
        <a:srgbClr val="005F82"/>
      </a:accent2>
      <a:accent3>
        <a:srgbClr val="76DFEC"/>
      </a:accent3>
      <a:accent4>
        <a:srgbClr val="BDF184"/>
      </a:accent4>
      <a:accent5>
        <a:srgbClr val="FF6533"/>
      </a:accent5>
      <a:accent6>
        <a:srgbClr val="FF9DEE"/>
      </a:accent6>
      <a:hlink>
        <a:srgbClr val="0026FF"/>
      </a:hlink>
      <a:folHlink>
        <a:srgbClr val="77DFE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467" dirty="0" smtClean="0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cerno-template-2025-v5-2.pptx" id="{98837510-931B-0049-B91B-B3D614C1F33C}" vid="{9209C775-31A2-7941-B98A-13DF1D00395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1e18e14-96c0-418b-82bb-25c68bb1dc10}" enabled="1" method="Standard" siteId="{5405a8c8-6148-41ac-9bed-bdde6d4f886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478</Words>
  <Application>Microsoft Office PowerPoint</Application>
  <PresentationFormat>Bredbild</PresentationFormat>
  <Paragraphs>147</Paragraphs>
  <Slides>20</Slides>
  <Notes>20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20</vt:i4>
      </vt:variant>
    </vt:vector>
  </HeadingPairs>
  <TitlesOfParts>
    <vt:vector size="25" baseType="lpstr">
      <vt:lpstr>Aptos</vt:lpstr>
      <vt:lpstr>Arial</vt:lpstr>
      <vt:lpstr>0_Title logo on image</vt:lpstr>
      <vt:lpstr>1_Title pages</vt:lpstr>
      <vt:lpstr>3_Pages</vt:lpstr>
      <vt:lpstr>OTP Finds a way       </vt:lpstr>
      <vt:lpstr>Jonas Lindstrom</vt:lpstr>
      <vt:lpstr>OTP</vt:lpstr>
      <vt:lpstr>PowerPoint-presentation</vt:lpstr>
      <vt:lpstr>Data</vt:lpstr>
      <vt:lpstr>Search in numbers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Jonas Lindström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OTP Finds a way</dc:title>
  <dc:creator/>
  <cp:keywords>OTP, FOSDEM</cp:keywords>
  <cp:lastModifiedBy/>
  <cp:revision>1</cp:revision>
  <dcterms:created xsi:type="dcterms:W3CDTF">2026-01-28T15:38:58Z</dcterms:created>
  <dcterms:modified xsi:type="dcterms:W3CDTF">2026-01-31T19:28:45Z</dcterms:modified>
</cp:coreProperties>
</file>